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523" r:id="rId3"/>
    <p:sldId id="862" r:id="rId4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 autoAdjust="0"/>
    <p:restoredTop sz="96132"/>
  </p:normalViewPr>
  <p:slideViewPr>
    <p:cSldViewPr>
      <p:cViewPr varScale="1">
        <p:scale>
          <a:sx n="95" d="100"/>
          <a:sy n="95" d="100"/>
        </p:scale>
        <p:origin x="378" y="30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637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August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0138737" y="6475413"/>
            <a:ext cx="1253164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August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August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August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0138801" y="6475413"/>
            <a:ext cx="1253100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CA" dirty="0"/>
              <a:t>August 2025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August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August 2025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August 2025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August 2025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August 2025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August 2025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August 2025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CA" dirty="0"/>
              <a:t>August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38801" y="6475413"/>
            <a:ext cx="12531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Edward Au,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282762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802.11-25/1400r0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61686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8864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Closing 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74681" y="6475413"/>
            <a:ext cx="1317220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Edward Au (Huawei)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929218" y="685799"/>
            <a:ext cx="10348382" cy="1254125"/>
          </a:xfrm>
          <a:noFill/>
        </p:spPr>
        <p:txBody>
          <a:bodyPr/>
          <a:lstStyle/>
          <a:p>
            <a:r>
              <a:rPr lang="en-US" dirty="0"/>
              <a:t>Task Group BQ August 2025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2025-08-01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050697"/>
              </p:ext>
            </p:extLst>
          </p:nvPr>
        </p:nvGraphicFramePr>
        <p:xfrm>
          <a:off x="817563" y="3248026"/>
          <a:ext cx="9621837" cy="1334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2577" imgH="1186098" progId="Word.Document.8">
                  <p:embed/>
                </p:oleObj>
              </mc:Choice>
              <mc:Fallback>
                <p:oleObj name="Document" r:id="rId3" imgW="8512577" imgH="1186098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3" y="3248026"/>
                        <a:ext cx="9621837" cy="13344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799076" y="2783987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 Author: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CA" dirty="0"/>
              <a:t>August 2025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Reviewed technical contributions</a:t>
            </a:r>
          </a:p>
          <a:p>
            <a:pPr>
              <a:lnSpc>
                <a:spcPct val="90000"/>
              </a:lnSpc>
            </a:pPr>
            <a:r>
              <a:rPr lang="en-US" dirty="0"/>
              <a:t>Reviewed the liaison from the TEC, India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CA" dirty="0"/>
              <a:t>August 2025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76825" y="6475413"/>
            <a:ext cx="1215076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Edward Au (Huawei)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726150" y="1558443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Teleconferences scheduled for technical contributions/straw polls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Tuesday, 19 August, 10:00am ET to 11:30am ET</a:t>
            </a:r>
            <a:endParaRPr lang="en-US" altLang="en-US" sz="2000" dirty="0"/>
          </a:p>
          <a:p>
            <a:pPr lvl="1">
              <a:lnSpc>
                <a:spcPct val="90000"/>
              </a:lnSpc>
            </a:pPr>
            <a:r>
              <a:rPr lang="en-US" dirty="0"/>
              <a:t>Tuesday, 26 August, 10:00am ET to 11:30am ET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Tuesday, 2 September, 10:00am ET to 11:30am ET</a:t>
            </a:r>
            <a:endParaRPr lang="en-US" alt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Objectives </a:t>
            </a:r>
            <a:r>
              <a:rPr lang="en-US"/>
              <a:t>in the wireless </a:t>
            </a:r>
            <a:r>
              <a:rPr lang="en-US" dirty="0"/>
              <a:t>interim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Review and discuss technical contributions/straw polls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894383" y="651357"/>
            <a:ext cx="10363200" cy="1066800"/>
          </a:xfrm>
        </p:spPr>
        <p:txBody>
          <a:bodyPr/>
          <a:lstStyle/>
          <a:p>
            <a:r>
              <a:rPr lang="en-US" dirty="0"/>
              <a:t>Plans for September 2025 wireless interim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CA" dirty="0"/>
              <a:t>August 2025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76825" y="6475413"/>
            <a:ext cx="1215076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Edward Au (Huawei)</a:t>
            </a:r>
          </a:p>
        </p:txBody>
      </p:sp>
    </p:spTree>
    <p:extLst>
      <p:ext uri="{BB962C8B-B14F-4D97-AF65-F5344CB8AC3E}">
        <p14:creationId xmlns:p14="http://schemas.microsoft.com/office/powerpoint/2010/main" val="316066611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7204</TotalTime>
  <Words>149</Words>
  <Application>Microsoft Office PowerPoint</Application>
  <PresentationFormat>Widescreen</PresentationFormat>
  <Paragraphs>40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MS PGothic</vt:lpstr>
      <vt:lpstr>Times New Roman</vt:lpstr>
      <vt:lpstr>802-11-Submission</vt:lpstr>
      <vt:lpstr>Document</vt:lpstr>
      <vt:lpstr>Task Group BQ August 2025 Closing Report</vt:lpstr>
      <vt:lpstr>Work Completed</vt:lpstr>
      <vt:lpstr>Plans for September 2025 wireless interim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 Group BQ Closing Report</dc:title>
  <dc:subject/>
  <dc:creator/>
  <cp:keywords>May 2025</cp:keywords>
  <dc:description/>
  <cp:lastModifiedBy>Edward Au</cp:lastModifiedBy>
  <cp:revision>227</cp:revision>
  <cp:lastPrinted>1998-02-10T13:28:06Z</cp:lastPrinted>
  <dcterms:created xsi:type="dcterms:W3CDTF">2007-05-21T21:00:37Z</dcterms:created>
  <dcterms:modified xsi:type="dcterms:W3CDTF">2025-07-31T16:46:37Z</dcterms:modified>
  <cp:category/>
</cp:coreProperties>
</file>