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374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 snapToGrid="0" snapToObjects="1">
      <p:cViewPr varScale="1">
        <p:scale>
          <a:sx n="106" d="100"/>
          <a:sy n="106" d="100"/>
        </p:scale>
        <p:origin x="133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9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5</a:t>
            </a:r>
            <a:r>
              <a:rPr dirty="0"/>
              <a:t>/</a:t>
            </a:r>
            <a:r>
              <a:rPr lang="en-US" dirty="0"/>
              <a:t>1399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53281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August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TGbi met 9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worked through all of the remaining comment resolutions and motioned creation of a new draft for a recirculation ballot.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have no teleconferences planned before the September meeting, but will have email traffic on comment assignments once the ballot results are available.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– No change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dirty="0">
                <a:solidFill>
                  <a:schemeClr val="tx1"/>
                </a:solidFill>
              </a:rPr>
              <a:t>May 2024</a:t>
            </a:r>
          </a:p>
          <a:p>
            <a:r>
              <a:rPr lang="en-US" dirty="0">
                <a:solidFill>
                  <a:schemeClr val="bg2"/>
                </a:solidFill>
              </a:rPr>
              <a:t>LB initial:   						January 2025</a:t>
            </a:r>
          </a:p>
          <a:p>
            <a:r>
              <a:rPr lang="en-US" dirty="0">
                <a:solidFill>
                  <a:schemeClr val="tx1"/>
                </a:solidFill>
              </a:rPr>
              <a:t>LB re-circ:  						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August 2025 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MDR: 							August 2025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Ballot Pool: 						September 2025</a:t>
            </a:r>
          </a:p>
          <a:p>
            <a:r>
              <a:rPr lang="en-US" dirty="0">
                <a:solidFill>
                  <a:schemeClr val="tx1"/>
                </a:solidFill>
              </a:rPr>
              <a:t>SA ballot: 						January 2026</a:t>
            </a:r>
          </a:p>
          <a:p>
            <a:r>
              <a:rPr lang="en-US" dirty="0">
                <a:solidFill>
                  <a:schemeClr val="tx1"/>
                </a:solidFill>
              </a:rPr>
              <a:t>SA re-circ: 						March 2026 </a:t>
            </a:r>
          </a:p>
          <a:p>
            <a:r>
              <a:rPr lang="en-US" dirty="0">
                <a:solidFill>
                  <a:schemeClr val="tx1"/>
                </a:solidFill>
              </a:rPr>
              <a:t>802.11/LMSC approval: 			May 2026</a:t>
            </a:r>
          </a:p>
          <a:p>
            <a:r>
              <a:rPr lang="en-US" dirty="0">
                <a:solidFill>
                  <a:schemeClr val="tx1"/>
                </a:solidFill>
              </a:rPr>
              <a:t>RevCom/SASB approval: 		July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230</Words>
  <Application>Microsoft Macintosh PowerPoint</Application>
  <PresentationFormat>Widescreen</PresentationFormat>
  <Paragraphs>38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</vt:lpstr>
      <vt:lpstr>Timeline – No change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46</cp:revision>
  <dcterms:modified xsi:type="dcterms:W3CDTF">2025-07-31T15:59:47Z</dcterms:modified>
</cp:coreProperties>
</file>