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79" r:id="rId4"/>
    <p:sldId id="1580" r:id="rId5"/>
  </p:sldIdLst>
  <p:sldSz cx="12192000" cy="6858000"/>
  <p:notesSz cx="7023100" cy="93091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82" y="23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May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25/1398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0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Jul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2025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zh-CN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TGbp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Jul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Elected Vice Chairs: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	Rakesh 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Taori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(Infineon)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Sebastian Max (Ericsson)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	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	Tech Editor:	</a:t>
            </a:r>
            <a:r>
              <a:rPr kumimoji="0" lang="en-US" altLang="en-US" sz="2000" b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Yinan</a:t>
            </a:r>
            <a:r>
              <a:rPr kumimoji="0" lang="en-US" alt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</a:rPr>
              <a:t> Qi (OPPO)</a:t>
            </a:r>
            <a:endParaRPr kumimoji="0" lang="en-US" altLang="en-US" sz="2000" b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750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 </a:t>
            </a: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meetings were planned and held during </a:t>
            </a:r>
            <a:r>
              <a:rPr lang="en-US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 plenary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session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with the agenda include in </a:t>
            </a:r>
            <a:r>
              <a:rPr lang="en-GB" alt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11-25/0990r5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approved the updated SFD documents incorporating approved motions in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Nearly 50 tech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contributions were presented and discussed, on PHY/MAC solutions, </a:t>
            </a:r>
            <a:r>
              <a:rPr lang="en-GB" alt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Wireless Power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Transmission and security.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Lots of technical Motions for SFD were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approved.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Consensus on duty-cycle,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sync 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field design, S1G communication,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channel access,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WPT</a:t>
            </a: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Still lots of SPs are pending due to lack of time, which will be proceeded in following teleconferences.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11bp timeline was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updated.</a:t>
            </a:r>
            <a:endParaRPr lang="en-GB" altLang="en-US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teleconferences were planned after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 </a:t>
            </a:r>
            <a:r>
              <a:rPr lang="en-GB" altLang="en-US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plenary session.</a:t>
            </a:r>
          </a:p>
          <a:p>
            <a:pPr marL="457200" lvl="1" indent="0"/>
            <a:endParaRPr lang="en-US" altLang="en-GB" dirty="0" smtClean="0"/>
          </a:p>
          <a:p>
            <a:pPr marL="57150" indent="0"/>
            <a:r>
              <a:rPr lang="en-US" alt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Goal of future </a:t>
            </a:r>
            <a:r>
              <a:rPr lang="en-US" altLang="en-GB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TGbp</a:t>
            </a:r>
            <a:r>
              <a:rPr lang="en-US" alt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work: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b="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 developing FRD and SFD based on consensus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1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PDT development based on approved </a:t>
            </a:r>
            <a:r>
              <a:rPr lang="en-US" altLang="en-GB" sz="21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SFD, towards to generation of D0.1</a:t>
            </a:r>
            <a:endParaRPr lang="en-US" altLang="en-GB" sz="2100" b="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TGbp’s</a:t>
            </a:r>
            <a:r>
              <a:rPr lang="en-US" altLang="zh-CN" dirty="0" smtClean="0"/>
              <a:t> Progress during this week</a:t>
            </a:r>
            <a:endParaRPr lang="zh-CN" altLang="en-US" dirty="0"/>
          </a:p>
        </p:txBody>
      </p:sp>
      <p:sp>
        <p:nvSpPr>
          <p:cNvPr id="8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Jul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Timeline Plan </a:t>
            </a:r>
            <a:r>
              <a:rPr lang="en-US" altLang="zh-CN" dirty="0" smtClean="0"/>
              <a:t>(</a:t>
            </a:r>
            <a:r>
              <a:rPr lang="en-US" altLang="zh-CN" dirty="0" smtClean="0">
                <a:solidFill>
                  <a:srgbClr val="C00000"/>
                </a:solidFill>
              </a:rPr>
              <a:t>updated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Jul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34" name="文本占位符 2"/>
          <p:cNvSpPr txBox="1"/>
          <p:nvPr/>
        </p:nvSpPr>
        <p:spPr>
          <a:xfrm>
            <a:off x="2630769" y="1903650"/>
            <a:ext cx="7656121" cy="4573270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D0.1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(ready for CC)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						</a:t>
            </a:r>
            <a:r>
              <a:rPr lang="en-US" altLang="en-US" sz="2000" kern="0" dirty="0" smtClean="0">
                <a:solidFill>
                  <a:srgbClr val="C00000"/>
                </a:solidFill>
                <a:sym typeface="Wingdings" panose="05000000000000000000" pitchFamily="2" charset="2"/>
              </a:rPr>
              <a:t>Jul</a:t>
            </a:r>
            <a:r>
              <a:rPr lang="en-US" altLang="en-US" sz="2000" kern="0" dirty="0" smtClean="0">
                <a:solidFill>
                  <a:srgbClr val="C00000"/>
                </a:solidFill>
                <a:sym typeface="+mn-ea"/>
              </a:rPr>
              <a:t>, </a:t>
            </a:r>
            <a:r>
              <a:rPr lang="en-US" altLang="en-US" sz="2000" kern="0" dirty="0" smtClean="0">
                <a:solidFill>
                  <a:srgbClr val="C00000"/>
                </a:solidFill>
                <a:sym typeface="+mn-ea"/>
              </a:rPr>
              <a:t>2025 </a:t>
            </a:r>
            <a:r>
              <a:rPr lang="en-US" altLang="en-US" sz="2000" kern="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Sep, 2025</a:t>
            </a:r>
            <a:endParaRPr lang="en-US" altLang="en-US" sz="2000" kern="0" dirty="0">
              <a:solidFill>
                <a:srgbClr val="C0000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20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SA Ballot Pool					Mar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20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TGbp</a:t>
            </a:r>
            <a:r>
              <a:rPr lang="en-US" altLang="zh-CN" dirty="0" smtClean="0"/>
              <a:t> Teleconference Plan</a:t>
            </a:r>
            <a:endParaRPr lang="zh-CN" altLang="en-US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Jul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2025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8" name="文本占位符 2"/>
          <p:cNvSpPr txBox="1"/>
          <p:nvPr/>
        </p:nvSpPr>
        <p:spPr>
          <a:xfrm>
            <a:off x="2286100" y="2437036"/>
            <a:ext cx="7656121" cy="3354102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Aug 19</a:t>
            </a:r>
            <a:r>
              <a:rPr lang="en-US" altLang="zh-CN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Aug 26</a:t>
            </a:r>
            <a:r>
              <a:rPr lang="en-US" altLang="zh-CN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zh-CN" sz="2400" kern="0" dirty="0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Sep 2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nd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 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Sep 9</a:t>
            </a:r>
            <a:r>
              <a:rPr lang="en-US" altLang="en-US" sz="2400" kern="0" baseline="30000" dirty="0">
                <a:solidFill>
                  <a:schemeClr val="tx1"/>
                </a:solidFill>
                <a:sym typeface="+mn-ea"/>
              </a:rPr>
              <a:t>th</a:t>
            </a:r>
            <a:r>
              <a:rPr lang="en-US" altLang="en-US" sz="2400" kern="0" dirty="0">
                <a:solidFill>
                  <a:schemeClr val="tx1"/>
                </a:solidFill>
                <a:sym typeface="+mn-ea"/>
              </a:rPr>
              <a:t> (Tuesday), 10:00am, ET, 2 hours; </a:t>
            </a:r>
            <a:r>
              <a:rPr lang="en-US" altLang="en-US" sz="2400" kern="0" dirty="0" err="1">
                <a:solidFill>
                  <a:schemeClr val="tx1"/>
                </a:solidFill>
                <a:sym typeface="+mn-ea"/>
              </a:rPr>
              <a:t>Webex</a:t>
            </a:r>
            <a:endParaRPr lang="en-US" altLang="en-US" sz="2400" kern="0" dirty="0">
              <a:solidFill>
                <a:schemeClr val="tx1"/>
              </a:solidFill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06896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1103</TotalTime>
  <Words>248</Words>
  <Application>Microsoft Office PowerPoint</Application>
  <PresentationFormat>宽屏</PresentationFormat>
  <Paragraphs>50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Arial Black</vt:lpstr>
      <vt:lpstr>Calibri</vt:lpstr>
      <vt:lpstr>Times New Roman</vt:lpstr>
      <vt:lpstr>Wingdings</vt:lpstr>
      <vt:lpstr>802-11-Submission-16-9</vt:lpstr>
      <vt:lpstr>IEEE 802.11 Jul 2025 Plenary  TGbp Closing Report</vt:lpstr>
      <vt:lpstr>TGbp’s Progress during this week</vt:lpstr>
      <vt:lpstr>TGbp Timeline Plan (updated)</vt:lpstr>
      <vt:lpstr>TGbp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11bp closing report</dc:title>
  <dc:subject>closing report</dc:subject>
  <dc:creator>Bo Sun</dc:creator>
  <cp:lastModifiedBy>0318003590</cp:lastModifiedBy>
  <cp:revision>79</cp:revision>
  <cp:lastPrinted>1998-02-10T13:28:00Z</cp:lastPrinted>
  <dcterms:created xsi:type="dcterms:W3CDTF">1998-02-10T13:07:00Z</dcterms:created>
  <dcterms:modified xsi:type="dcterms:W3CDTF">2025-07-31T15:28:16Z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