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306" r:id="rId4"/>
    <p:sldId id="309" r:id="rId5"/>
    <p:sldId id="310" r:id="rId6"/>
    <p:sldId id="293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288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38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1256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July</a:t>
            </a:r>
            <a:r>
              <a:rPr lang="en-US" sz="1800" b="1" dirty="0"/>
              <a:t> 2025	doc.: IEEE 802.11-25/1393r0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923-03-0arc-proposed-changes-to-802-11-definitions-based-on-802-2024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5/11-25-0150-04-0arc-initial-thoughts-on-arc-misc-802-topics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80-10-0arc-revised-annex-g-containing-example-frame-exchange-sequenc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5/11-25-0193-05-0arc-frame-exchange-sequence-and-fig-10-14.pptx" TargetMode="External"/><Relationship Id="rId4" Type="http://schemas.openxmlformats.org/officeDocument/2006/relationships/hyperlink" Target="https://mentor.ieee.org/802.11/dcn/25/11-25-0738-00-0arc-wms-protection-mechanisms-and-frame-exchange-sequences.ppt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1351-01-0arc-mib-truth-value-patterns-follow-up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1062-04-0arc-arc-sc-agenda-july-2025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2025-07-30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2874253" progId="Word.Document.8">
                  <p:embed/>
                </p:oleObj>
              </mc:Choice>
              <mc:Fallback>
                <p:oleObj name="Document" r:id="rId3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July 2025 Session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Std 802 update impacts on 802.11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676400"/>
            <a:ext cx="8686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300"/>
              </a:spcBef>
            </a:pPr>
            <a:r>
              <a:rPr lang="en-US" sz="2800" kern="0" dirty="0"/>
              <a:t>Continued discussion (started on June telecon) based on:</a:t>
            </a:r>
            <a:r>
              <a:rPr lang="en-US" sz="2800" dirty="0">
                <a:ea typeface="ＭＳ Ｐゴシック" pitchFamily="2"/>
              </a:rPr>
              <a:t> </a:t>
            </a:r>
            <a:r>
              <a:rPr lang="en-US" sz="2800" dirty="0">
                <a:ea typeface="ＭＳ Ｐゴシック" pitchFamily="2"/>
                <a:hlinkClick r:id="rId3"/>
              </a:rPr>
              <a:t>11-25/0923r3</a:t>
            </a:r>
            <a:r>
              <a:rPr lang="en-US" sz="2800" dirty="0">
                <a:ea typeface="ＭＳ Ｐゴシック" pitchFamily="2"/>
              </a:rPr>
              <a:t>.  Still several concepts to discuss.</a:t>
            </a:r>
            <a:endParaRPr lang="en-US" sz="2800" kern="0" dirty="0">
              <a:ea typeface="ＭＳ Ｐゴシック" pitchFamily="2"/>
            </a:endParaRPr>
          </a:p>
          <a:p>
            <a:pPr>
              <a:spcBef>
                <a:spcPts val="300"/>
              </a:spcBef>
            </a:pPr>
            <a:r>
              <a:rPr lang="en-US" sz="2800" kern="0" dirty="0">
                <a:ea typeface="ＭＳ Ｐゴシック" pitchFamily="2"/>
              </a:rPr>
              <a:t>Also i</a:t>
            </a:r>
            <a:r>
              <a:rPr lang="en-US" sz="2800" kern="0" dirty="0"/>
              <a:t>n queue: </a:t>
            </a:r>
          </a:p>
          <a:p>
            <a:pPr lvl="1">
              <a:spcBef>
                <a:spcPts val="300"/>
              </a:spcBef>
            </a:pPr>
            <a:r>
              <a:rPr lang="en-US" sz="2800" b="1" kern="0" dirty="0"/>
              <a:t>Review of </a:t>
            </a:r>
            <a:r>
              <a:rPr lang="en-US" sz="2800" b="1" dirty="0">
                <a:ea typeface="ＭＳ Ｐゴシック" pitchFamily="2"/>
                <a:hlinkClick r:id="rId4"/>
              </a:rPr>
              <a:t>11-25/0150r4</a:t>
            </a:r>
            <a:endParaRPr lang="en-US" sz="2800" b="1" dirty="0">
              <a:ea typeface="ＭＳ Ｐゴシック" pitchFamily="2"/>
            </a:endParaRPr>
          </a:p>
          <a:p>
            <a:pPr lvl="1">
              <a:spcBef>
                <a:spcPts val="300"/>
              </a:spcBef>
            </a:pPr>
            <a:r>
              <a:rPr lang="en-US" sz="2800" b="1" dirty="0">
                <a:ea typeface="ＭＳ Ｐゴシック" pitchFamily="2"/>
              </a:rPr>
              <a:t>Generate specific proposal, to REVmf, for suggested changes.</a:t>
            </a:r>
          </a:p>
          <a:p>
            <a:pPr>
              <a:spcBef>
                <a:spcPts val="300"/>
              </a:spcBef>
            </a:pPr>
            <a:r>
              <a:rPr lang="en-US" sz="3200" dirty="0">
                <a:ea typeface="ＭＳ Ｐゴシック" pitchFamily="2"/>
              </a:rPr>
              <a:t>Will continue in September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Annex G update/replacement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029200"/>
          </a:xfrm>
        </p:spPr>
        <p:txBody>
          <a:bodyPr/>
          <a:lstStyle/>
          <a:p>
            <a:pPr marL="514350" lvl="1" indent="-400050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ea typeface="Calibri" panose="020F0502020204030204" pitchFamily="34" charset="0"/>
              </a:rPr>
              <a:t>Continued discussion on the proposal to replace Annex G with tutorial/informational material on: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“Frame exchange sequence” (and its relationship to/meaning for other behaviors like power save/doze, off-channel scanning, etc.)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Relation of frame exchange sequence to medium protection (NAV, etc.)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The definition/extent of an instance of the Wireless Medium</a:t>
            </a:r>
          </a:p>
          <a:p>
            <a:pPr lvl="2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200" dirty="0">
                <a:solidFill>
                  <a:srgbClr val="000000"/>
                </a:solidFill>
                <a:ea typeface="Calibri" panose="020F0502020204030204" pitchFamily="34" charset="0"/>
              </a:rPr>
              <a:t>Relation of wireless medium to beamforming, sectorization, MU operation, etc.</a:t>
            </a:r>
          </a:p>
          <a:p>
            <a:pPr marL="457200" lvl="2" indent="0">
              <a:lnSpc>
                <a:spcPct val="90000"/>
              </a:lnSpc>
              <a:spcBef>
                <a:spcPts val="300"/>
              </a:spcBef>
              <a:buNone/>
              <a:defRPr/>
            </a:pPr>
            <a:r>
              <a:rPr lang="en-US" sz="2600" dirty="0">
                <a:hlinkClick r:id="rId3"/>
              </a:rPr>
              <a:t>11-23/0880r10</a:t>
            </a:r>
            <a:r>
              <a:rPr lang="en-US" sz="2600" dirty="0"/>
              <a:t>, </a:t>
            </a:r>
            <a:r>
              <a:rPr lang="en-US" sz="2600" dirty="0">
                <a:hlinkClick r:id="rId4"/>
              </a:rPr>
              <a:t>11-25/0738r0</a:t>
            </a:r>
            <a:r>
              <a:rPr lang="en-US" sz="2600" dirty="0"/>
              <a:t>, </a:t>
            </a:r>
            <a:r>
              <a:rPr lang="en-US" sz="2600" dirty="0">
                <a:hlinkClick r:id="rId5"/>
              </a:rPr>
              <a:t>11-25/0193r5</a:t>
            </a:r>
            <a:r>
              <a:rPr lang="en-US" sz="2600" dirty="0"/>
              <a:t> </a:t>
            </a:r>
            <a:endParaRPr lang="en-US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We are uncovering (subtle) gaps in the baseline spec, also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Will continue discussion in September.  </a:t>
            </a:r>
          </a:p>
          <a:p>
            <a:pPr lvl="2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2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6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600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744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/>
              <a:t>(New topic added to agenda) Review MIB attribute conventions (and more)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4582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What does a feature is “implemented” mean?  Is “supported” the same thing?  How does it differ from “activated”?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sz="2400" b="1" dirty="0">
                <a:solidFill>
                  <a:srgbClr val="000000"/>
                </a:solidFill>
                <a:ea typeface="Calibri" panose="020F0502020204030204" pitchFamily="34" charset="0"/>
                <a:hlinkClick r:id="rId3"/>
              </a:rPr>
              <a:t>11-25/1351r0</a:t>
            </a:r>
            <a:r>
              <a:rPr lang="en-US" sz="2400" b="1" dirty="0">
                <a:solidFill>
                  <a:srgbClr val="000000"/>
                </a:solidFill>
                <a:ea typeface="Calibri" panose="020F0502020204030204" pitchFamily="34" charset="0"/>
              </a:rPr>
              <a:t> - Follow-up 11-25/780, with two alternatives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sz="2400" b="1" dirty="0">
                <a:solidFill>
                  <a:srgbClr val="000000"/>
                </a:solidFill>
                <a:ea typeface="Calibri" panose="020F0502020204030204" pitchFamily="34" charset="0"/>
              </a:rPr>
              <a:t>NOTE: After presentation and discussion,</a:t>
            </a:r>
            <a:r>
              <a:rPr lang="en-US" sz="2400" b="1" u="sng" dirty="0">
                <a:solidFill>
                  <a:srgbClr val="000000"/>
                </a:solidFill>
                <a:ea typeface="Calibri" panose="020F0502020204030204" pitchFamily="34" charset="0"/>
              </a:rPr>
              <a:t> straw poll was evenly split on direction to go 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How much should 802.11 describe management interactions (beyond/sideways from over-the-air interoperability)?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b="1" dirty="0">
                <a:solidFill>
                  <a:srgbClr val="000000"/>
                </a:solidFill>
                <a:ea typeface="Calibri" panose="020F0502020204030204" pitchFamily="34" charset="0"/>
              </a:rPr>
              <a:t>General agreement this is (mostly) out of scope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Relates to discussion on </a:t>
            </a:r>
            <a:r>
              <a:rPr lang="en-US" sz="2400" dirty="0"/>
              <a:t>MLME-RESET, MLME-START versus MLME-JOIN, </a:t>
            </a:r>
            <a:r>
              <a:rPr lang="en-US" sz="2400" kern="0" dirty="0"/>
              <a:t>MLME-END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Maybe even the scope/use of the PICS is related 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Will continue this discussion in September, also.</a:t>
            </a:r>
          </a:p>
          <a:p>
            <a:pPr lvl="2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2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6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600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371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Organizational and Plans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/>
              <a:t>Agenda is here: </a:t>
            </a:r>
            <a:r>
              <a:rPr lang="en-US" sz="2800" dirty="0">
                <a:hlinkClick r:id="rId3"/>
              </a:rPr>
              <a:t>11-25/1062r4</a:t>
            </a:r>
            <a:r>
              <a:rPr lang="en-US" sz="2800" dirty="0"/>
              <a:t> </a:t>
            </a:r>
            <a:endParaRPr lang="en-US" sz="22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/>
              <a:t>No teleconferences planned.  Could schedule with 10 days’ notice if a contribution needs review before September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Plans for September:</a:t>
            </a:r>
            <a:endParaRPr lang="en-US" sz="2000" dirty="0"/>
          </a:p>
          <a:p>
            <a:pPr marL="684213">
              <a:lnSpc>
                <a:spcPct val="90000"/>
              </a:lnSpc>
            </a:pPr>
            <a:r>
              <a:rPr lang="en-US" sz="2800" dirty="0"/>
              <a:t>Continue Annex G replacement</a:t>
            </a:r>
          </a:p>
          <a:p>
            <a:pPr marL="684213">
              <a:lnSpc>
                <a:spcPct val="90000"/>
              </a:lnSpc>
            </a:pPr>
            <a:r>
              <a:rPr lang="en-US" sz="2800" dirty="0"/>
              <a:t>Continue MIB conventions discussion</a:t>
            </a:r>
          </a:p>
          <a:p>
            <a:pPr marL="684213">
              <a:lnSpc>
                <a:spcPct val="90000"/>
              </a:lnSpc>
            </a:pPr>
            <a:r>
              <a:rPr lang="en-US" sz="2800" dirty="0"/>
              <a:t>Continue EPD/LPD clean-up, other Std 802 alignment</a:t>
            </a:r>
          </a:p>
          <a:p>
            <a:pPr marL="684213">
              <a:lnSpc>
                <a:spcPct val="90000"/>
              </a:lnSpc>
            </a:pPr>
            <a:r>
              <a:rPr lang="en-US" sz="2800" dirty="0"/>
              <a:t>Pick up MLME “state machine” topic?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Four meeting slots requested in September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13716</TotalTime>
  <Words>440</Words>
  <Application>Microsoft Office PowerPoint</Application>
  <PresentationFormat>On-screen Show (4:3)</PresentationFormat>
  <Paragraphs>65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ＭＳ Ｐゴシック</vt:lpstr>
      <vt:lpstr>Arial</vt:lpstr>
      <vt:lpstr>Calibri</vt:lpstr>
      <vt:lpstr>Times New Roman</vt:lpstr>
      <vt:lpstr>802-11-Submission</vt:lpstr>
      <vt:lpstr>Document</vt:lpstr>
      <vt:lpstr>ARC Closing Report </vt:lpstr>
      <vt:lpstr>Abstract</vt:lpstr>
      <vt:lpstr>Std 802 update impacts on 802.11</vt:lpstr>
      <vt:lpstr>Annex G update/replacement</vt:lpstr>
      <vt:lpstr>(New topic added to agenda) Review MIB attribute conventions (and more)</vt:lpstr>
      <vt:lpstr>Organizational and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413</cp:revision>
  <cp:lastPrinted>1998-02-10T13:28:06Z</cp:lastPrinted>
  <dcterms:created xsi:type="dcterms:W3CDTF">2009-07-15T16:38:20Z</dcterms:created>
  <dcterms:modified xsi:type="dcterms:W3CDTF">2025-07-30T15:52:32Z</dcterms:modified>
</cp:coreProperties>
</file>