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331" r:id="rId5"/>
    <p:sldId id="332" r:id="rId6"/>
    <p:sldId id="386" r:id="rId7"/>
    <p:sldId id="387" r:id="rId8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69" d="100"/>
          <a:sy n="69" d="100"/>
        </p:scale>
        <p:origin x="816" y="28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c1807ccf97ce491d" providerId="LiveId" clId="{D355C1EE-E839-4A92-A29B-3CAFFA8DF639}"/>
    <pc:docChg chg="undo custSel addSld modSld modMainMaster">
      <pc:chgData name="Jim Lansford" userId="c1807ccf97ce491d" providerId="LiveId" clId="{D355C1EE-E839-4A92-A29B-3CAFFA8DF639}" dt="2025-07-31T15:53:18.557" v="788" actId="113"/>
      <pc:docMkLst>
        <pc:docMk/>
      </pc:docMkLst>
      <pc:sldChg chg="modSp mod">
        <pc:chgData name="Jim Lansford" userId="c1807ccf97ce491d" providerId="LiveId" clId="{D355C1EE-E839-4A92-A29B-3CAFFA8DF639}" dt="2025-07-30T11:36:57.502" v="21" actId="20577"/>
        <pc:sldMkLst>
          <pc:docMk/>
          <pc:sldMk cId="0" sldId="331"/>
        </pc:sldMkLst>
        <pc:spChg chg="mod">
          <ac:chgData name="Jim Lansford" userId="c1807ccf97ce491d" providerId="LiveId" clId="{D355C1EE-E839-4A92-A29B-3CAFFA8DF639}" dt="2025-07-30T11:36:57.502" v="21" actId="20577"/>
          <ac:spMkLst>
            <pc:docMk/>
            <pc:sldMk cId="0" sldId="331"/>
            <ac:spMk id="13314" creationId="{00000000-0000-0000-0000-000000000000}"/>
          </ac:spMkLst>
        </pc:spChg>
        <pc:spChg chg="mod">
          <ac:chgData name="Jim Lansford" userId="c1807ccf97ce491d" providerId="LiveId" clId="{D355C1EE-E839-4A92-A29B-3CAFFA8DF639}" dt="2025-07-30T11:36:18.199" v="5" actId="20577"/>
          <ac:spMkLst>
            <pc:docMk/>
            <pc:sldMk cId="0" sldId="331"/>
            <ac:spMk id="13318" creationId="{00000000-0000-0000-0000-000000000000}"/>
          </ac:spMkLst>
        </pc:spChg>
      </pc:sldChg>
      <pc:sldChg chg="modSp mod">
        <pc:chgData name="Jim Lansford" userId="c1807ccf97ce491d" providerId="LiveId" clId="{D355C1EE-E839-4A92-A29B-3CAFFA8DF639}" dt="2025-07-30T11:37:07.817" v="29" actId="20577"/>
        <pc:sldMkLst>
          <pc:docMk/>
          <pc:sldMk cId="0" sldId="332"/>
        </pc:sldMkLst>
        <pc:spChg chg="mod">
          <ac:chgData name="Jim Lansford" userId="c1807ccf97ce491d" providerId="LiveId" clId="{D355C1EE-E839-4A92-A29B-3CAFFA8DF639}" dt="2025-07-30T11:37:07.817" v="29" actId="20577"/>
          <ac:spMkLst>
            <pc:docMk/>
            <pc:sldMk cId="0" sldId="332"/>
            <ac:spMk id="14338" creationId="{00000000-0000-0000-0000-000000000000}"/>
          </ac:spMkLst>
        </pc:spChg>
        <pc:spChg chg="mod">
          <ac:chgData name="Jim Lansford" userId="c1807ccf97ce491d" providerId="LiveId" clId="{D355C1EE-E839-4A92-A29B-3CAFFA8DF639}" dt="2025-07-30T11:37:03.508" v="25" actId="20577"/>
          <ac:spMkLst>
            <pc:docMk/>
            <pc:sldMk cId="0" sldId="332"/>
            <ac:spMk id="14342" creationId="{00000000-0000-0000-0000-000000000000}"/>
          </ac:spMkLst>
        </pc:spChg>
      </pc:sldChg>
      <pc:sldChg chg="modSp mod">
        <pc:chgData name="Jim Lansford" userId="c1807ccf97ce491d" providerId="LiveId" clId="{D355C1EE-E839-4A92-A29B-3CAFFA8DF639}" dt="2025-07-30T11:56:16.457" v="638" actId="20577"/>
        <pc:sldMkLst>
          <pc:docMk/>
          <pc:sldMk cId="0" sldId="386"/>
        </pc:sldMkLst>
        <pc:spChg chg="mod">
          <ac:chgData name="Jim Lansford" userId="c1807ccf97ce491d" providerId="LiveId" clId="{D355C1EE-E839-4A92-A29B-3CAFFA8DF639}" dt="2025-07-30T11:56:16.457" v="638" actId="20577"/>
          <ac:spMkLst>
            <pc:docMk/>
            <pc:sldMk cId="0" sldId="386"/>
            <ac:spMk id="15362" creationId="{00000000-0000-0000-0000-000000000000}"/>
          </ac:spMkLst>
        </pc:spChg>
        <pc:spChg chg="mod">
          <ac:chgData name="Jim Lansford" userId="c1807ccf97ce491d" providerId="LiveId" clId="{D355C1EE-E839-4A92-A29B-3CAFFA8DF639}" dt="2025-07-30T11:50:16.646" v="544" actId="255"/>
          <ac:spMkLst>
            <pc:docMk/>
            <pc:sldMk cId="0" sldId="386"/>
            <ac:spMk id="15365" creationId="{00000000-0000-0000-0000-000000000000}"/>
          </ac:spMkLst>
        </pc:spChg>
      </pc:sldChg>
      <pc:sldChg chg="addSp delSp modSp new mod">
        <pc:chgData name="Jim Lansford" userId="c1807ccf97ce491d" providerId="LiveId" clId="{D355C1EE-E839-4A92-A29B-3CAFFA8DF639}" dt="2025-07-31T15:53:18.557" v="788" actId="113"/>
        <pc:sldMkLst>
          <pc:docMk/>
          <pc:sldMk cId="2599340340" sldId="387"/>
        </pc:sldMkLst>
        <pc:spChg chg="del">
          <ac:chgData name="Jim Lansford" userId="c1807ccf97ce491d" providerId="LiveId" clId="{D355C1EE-E839-4A92-A29B-3CAFFA8DF639}" dt="2025-07-30T11:44:49.848" v="273" actId="478"/>
          <ac:spMkLst>
            <pc:docMk/>
            <pc:sldMk cId="2599340340" sldId="387"/>
            <ac:spMk id="2" creationId="{9E912ED7-C0E8-E63C-C502-FFF9D4B2E7C4}"/>
          </ac:spMkLst>
        </pc:spChg>
        <pc:spChg chg="del">
          <ac:chgData name="Jim Lansford" userId="c1807ccf97ce491d" providerId="LiveId" clId="{D355C1EE-E839-4A92-A29B-3CAFFA8DF639}" dt="2025-07-30T11:44:52.078" v="274" actId="478"/>
          <ac:spMkLst>
            <pc:docMk/>
            <pc:sldMk cId="2599340340" sldId="387"/>
            <ac:spMk id="3" creationId="{DF3BBB5F-EBC6-D341-45D6-2282AFC3FC5D}"/>
          </ac:spMkLst>
        </pc:spChg>
        <pc:spChg chg="mod">
          <ac:chgData name="Jim Lansford" userId="c1807ccf97ce491d" providerId="LiveId" clId="{D355C1EE-E839-4A92-A29B-3CAFFA8DF639}" dt="2025-07-30T11:56:01.115" v="634" actId="20577"/>
          <ac:spMkLst>
            <pc:docMk/>
            <pc:sldMk cId="2599340340" sldId="387"/>
            <ac:spMk id="4" creationId="{4C685CF6-18D0-6F82-63B8-2F8BC44969FB}"/>
          </ac:spMkLst>
        </pc:spChg>
        <pc:spChg chg="add mod">
          <ac:chgData name="Jim Lansford" userId="c1807ccf97ce491d" providerId="LiveId" clId="{D355C1EE-E839-4A92-A29B-3CAFFA8DF639}" dt="2025-07-31T15:53:18.557" v="788" actId="113"/>
          <ac:spMkLst>
            <pc:docMk/>
            <pc:sldMk cId="2599340340" sldId="387"/>
            <ac:spMk id="7" creationId="{4333F52C-D4FE-C0CB-584F-887B6AC30D74}"/>
          </ac:spMkLst>
        </pc:spChg>
      </pc:sldChg>
      <pc:sldMasterChg chg="modSp mod">
        <pc:chgData name="Jim Lansford" userId="c1807ccf97ce491d" providerId="LiveId" clId="{D355C1EE-E839-4A92-A29B-3CAFFA8DF639}" dt="2025-07-30T11:36:45.405" v="17" actId="20577"/>
        <pc:sldMasterMkLst>
          <pc:docMk/>
          <pc:sldMasterMk cId="0" sldId="2147483648"/>
        </pc:sldMasterMkLst>
        <pc:spChg chg="mod">
          <ac:chgData name="Jim Lansford" userId="c1807ccf97ce491d" providerId="LiveId" clId="{D355C1EE-E839-4A92-A29B-3CAFFA8DF639}" dt="2025-07-30T11:36:39.242" v="9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Jim Lansford" userId="c1807ccf97ce491d" providerId="LiveId" clId="{D355C1EE-E839-4A92-A29B-3CAFFA8DF639}" dt="2025-07-30T11:36:45.405" v="17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July 2025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802.11-25/1391r0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053-01-0wng-agenda-for-wng-sc-2025-july.pptx" TargetMode="External"/><Relationship Id="rId7" Type="http://schemas.openxmlformats.org/officeDocument/2006/relationships/hyperlink" Target="https://mentor.ieee.org/802.11/dcn/25/11-25-1067-02-0wng-unified-channel-model-for-802-11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5/11-25-1200-02-0wng-rate-splitting-multiple-access-for-802-11.pptx" TargetMode="External"/><Relationship Id="rId5" Type="http://schemas.openxmlformats.org/officeDocument/2006/relationships/hyperlink" Target="https://mentor.ieee.org/802.11/dcn/25/11-25-1198-00-0wng-signal-design-for-sensing-security-privacy-in-isac.pptx" TargetMode="External"/><Relationship Id="rId4" Type="http://schemas.openxmlformats.org/officeDocument/2006/relationships/hyperlink" Target="https://mentor.ieee.org/802.11/dcn/25/11-25-1039-00-0wng-openwifi-and-sub-20-mhz-co-ofdma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197-00-0wng-ai-driven-dirty-paper-coding-for-multiuser-mimo.pptx" TargetMode="External"/><Relationship Id="rId2" Type="http://schemas.openxmlformats.org/officeDocument/2006/relationships/hyperlink" Target="https://mentor.ieee.org/802.11/dcn/25/11-25-1319-00-0wng-high-resolution-sensing-with-multiband-communication-signal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1270-01-0wng-status-update-ns-3-wifi-simulations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2025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2025-08-01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657078"/>
              </p:ext>
            </p:extLst>
          </p:nvPr>
        </p:nvGraphicFramePr>
        <p:xfrm>
          <a:off x="2211388" y="2538413"/>
          <a:ext cx="9117012" cy="232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48966" imgH="2307749" progId="Word.Document.8">
                  <p:embed/>
                </p:oleObj>
              </mc:Choice>
              <mc:Fallback>
                <p:oleObj name="Document" r:id="rId3" imgW="9048966" imgH="2307749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1388" y="2538413"/>
                        <a:ext cx="9117012" cy="232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2025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84694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1532" y="1752600"/>
            <a:ext cx="8388933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</a:t>
            </a:r>
          </a:p>
          <a:p>
            <a:pPr algn="ctr">
              <a:buFontTx/>
              <a:buNone/>
            </a:pPr>
            <a:r>
              <a:rPr lang="en-US" altLang="en-US" sz="3200" dirty="0"/>
              <a:t>July 2025</a:t>
            </a:r>
            <a:r>
              <a:rPr lang="en-GB" altLang="en-US" sz="3200" dirty="0"/>
              <a:t> mixed-mode plenary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2025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7368" y="620687"/>
            <a:ext cx="11593288" cy="5854725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2800" dirty="0"/>
              <a:t>Summary (1/2)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Final Agenda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altLang="en-US" sz="1800" dirty="0">
                <a:hlinkClick r:id="rId3"/>
              </a:rPr>
              <a:t>https://mentor.ieee.org/802.11/dcn/25/11-25-1053-01-0wng-agenda-for-wng-sc-2025-july.pptx</a:t>
            </a:r>
            <a:r>
              <a:rPr lang="en-US" altLang="en-US" sz="1800" dirty="0"/>
              <a:t> 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/>
              <a:t>11-25/1381</a:t>
            </a:r>
          </a:p>
          <a:p>
            <a:pPr>
              <a:spcBef>
                <a:spcPts val="0"/>
              </a:spcBef>
            </a:pPr>
            <a:r>
              <a:rPr lang="en-US" altLang="en-US" dirty="0"/>
              <a:t>Presentations at the July 2025 meeting</a:t>
            </a:r>
            <a:endParaRPr lang="en-GB" altLang="ko-KR" dirty="0">
              <a:ea typeface="Gulim" pitchFamily="34" charset="-127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GB" altLang="ko-KR" b="1" dirty="0">
                <a:ea typeface="Gulim" pitchFamily="34" charset="-127"/>
              </a:rPr>
              <a:t>AM1 (0900-1100)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err="1">
                <a:highlight>
                  <a:srgbClr val="FFFFFF"/>
                </a:highlight>
              </a:rPr>
              <a:t>Openwifi</a:t>
            </a:r>
            <a:r>
              <a:rPr lang="en-US" dirty="0">
                <a:highlight>
                  <a:srgbClr val="FFFFFF"/>
                </a:highlight>
              </a:rPr>
              <a:t> and sub-20 MHz Co-OFDMA, Robbe </a:t>
            </a:r>
            <a:r>
              <a:rPr lang="en-US" dirty="0" err="1">
                <a:highlight>
                  <a:srgbClr val="FFFFFF"/>
                </a:highlight>
              </a:rPr>
              <a:t>Gaeremynck</a:t>
            </a:r>
            <a:r>
              <a:rPr lang="en-US" dirty="0">
                <a:highlight>
                  <a:srgbClr val="FFFFFF"/>
                </a:highlight>
              </a:rPr>
              <a:t> (Ghent Univ)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hlinkClick r:id="rId4"/>
              </a:rPr>
              <a:t>https://mentor.ieee.org/802.11/dcn/25/11-25-1039-00-0wng-openwifi-and-sub-20-mhz-co-ofdma.pptx</a:t>
            </a:r>
            <a:r>
              <a:rPr lang="en-US" dirty="0"/>
              <a:t> </a:t>
            </a:r>
            <a:endParaRPr lang="en-US" dirty="0">
              <a:highlight>
                <a:srgbClr val="FFFFFF"/>
              </a:highlight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highlight>
                  <a:srgbClr val="FFFFFF"/>
                </a:highlight>
              </a:rPr>
              <a:t>Signal Design for Sensing Security/Privacy in ISAC, Christos </a:t>
            </a:r>
            <a:r>
              <a:rPr lang="en-US" dirty="0" err="1">
                <a:highlight>
                  <a:srgbClr val="FFFFFF"/>
                </a:highlight>
              </a:rPr>
              <a:t>Masouros</a:t>
            </a:r>
            <a:r>
              <a:rPr lang="en-US" dirty="0">
                <a:highlight>
                  <a:srgbClr val="FFFFFF"/>
                </a:highlight>
              </a:rPr>
              <a:t> (Univ College London)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hlinkClick r:id="rId5"/>
              </a:rPr>
              <a:t>https://mentor.ieee.org/802.11/dcn/25/11-25-1198-00-0wng-signal-design-for-sensing-security-privacy-in-isac.pptx</a:t>
            </a:r>
            <a:r>
              <a:rPr lang="en-US" dirty="0"/>
              <a:t> </a:t>
            </a:r>
            <a:endParaRPr lang="en-US" dirty="0">
              <a:highlight>
                <a:srgbClr val="FFFFFF"/>
              </a:highlight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highlight>
                  <a:srgbClr val="FFFFFF"/>
                </a:highlight>
              </a:rPr>
              <a:t>Rate Splitting Multiple Access for 802.11, Bruno </a:t>
            </a:r>
            <a:r>
              <a:rPr lang="en-US" dirty="0" err="1">
                <a:highlight>
                  <a:srgbClr val="FFFFFF"/>
                </a:highlight>
              </a:rPr>
              <a:t>Clerckx</a:t>
            </a:r>
            <a:r>
              <a:rPr lang="en-US" dirty="0">
                <a:highlight>
                  <a:srgbClr val="FFFFFF"/>
                </a:highlight>
              </a:rPr>
              <a:t> (Imperial College)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hlinkClick r:id="rId6"/>
              </a:rPr>
              <a:t>https://mentor.ieee.org/802.11/dcn/25/11-25-1200-02-0wng-rate-splitting-multiple-access-for-802-11.pptx</a:t>
            </a:r>
            <a:r>
              <a:rPr lang="en-US" dirty="0"/>
              <a:t> </a:t>
            </a:r>
            <a:endParaRPr lang="en-US" dirty="0">
              <a:highlight>
                <a:srgbClr val="FFFFFF"/>
              </a:highlight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highlight>
                  <a:srgbClr val="FFFFFF"/>
                </a:highlight>
              </a:rPr>
              <a:t>Multiband Channel Model for 802.11, Volker Jungnickel, et al (Fraunhofer)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hlinkClick r:id="rId7"/>
              </a:rPr>
              <a:t>https://mentor.ieee.org/802.11/dcn/25/11-25-1067-02-0wng-unified-channel-model-for-802-11.pptx</a:t>
            </a:r>
            <a:r>
              <a:rPr lang="en-US" dirty="0"/>
              <a:t> </a:t>
            </a:r>
            <a:endParaRPr lang="en-US" dirty="0">
              <a:highlight>
                <a:srgbClr val="FFFFFF"/>
              </a:highlight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GB" altLang="ko-KR" dirty="0">
              <a:ea typeface="Gulim" pitchFamily="34" charset="-127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85CF6-18D0-6F82-63B8-2F8BC44969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July 2025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58E4C-8E5F-F2B1-C776-0CA0DBDCC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Jim Lansford, Chair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59AD6-925C-771F-08AD-0F334CCE1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4333F52C-D4FE-C0CB-584F-887B6AC30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368" y="764704"/>
            <a:ext cx="11593288" cy="5638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FontTx/>
              <a:buNone/>
            </a:pPr>
            <a:r>
              <a:rPr lang="en-US" altLang="en-US" sz="2800" kern="0" dirty="0"/>
              <a:t>Summary (2/2)</a:t>
            </a:r>
            <a:endParaRPr lang="en-GB" altLang="en-US" sz="1800" kern="0" dirty="0"/>
          </a:p>
          <a:p>
            <a:pPr>
              <a:spcBef>
                <a:spcPts val="0"/>
              </a:spcBef>
            </a:pPr>
            <a:r>
              <a:rPr lang="en-GB" altLang="ko-KR" kern="0" dirty="0">
                <a:ea typeface="Gulim" pitchFamily="34" charset="-127"/>
              </a:rPr>
              <a:t>Presentations (</a:t>
            </a:r>
            <a:r>
              <a:rPr lang="en-GB" altLang="ko-KR" kern="0" dirty="0" err="1">
                <a:ea typeface="Gulim" pitchFamily="34" charset="-127"/>
              </a:rPr>
              <a:t>cont</a:t>
            </a:r>
            <a:r>
              <a:rPr lang="en-GB" altLang="ko-KR" kern="0" dirty="0">
                <a:ea typeface="Gulim" pitchFamily="34" charset="-127"/>
              </a:rPr>
              <a:t>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GB" altLang="ko-KR" b="1" dirty="0">
                <a:ea typeface="Gulim" pitchFamily="34" charset="-127"/>
              </a:rPr>
              <a:t>PM3 (1930-2130)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highlight>
                  <a:srgbClr val="FFFFFF"/>
                </a:highlight>
              </a:rPr>
              <a:t>High-resolution sensing with multiband communication signals, Jacopo Pegoraro  (Univ of Padova), Joerg Widmer (IMDEA Networks Institute)</a:t>
            </a:r>
            <a:endParaRPr lang="en-US" sz="1600" dirty="0">
              <a:highlight>
                <a:srgbClr val="FFFFFF"/>
              </a:highlight>
            </a:endParaRPr>
          </a:p>
          <a:p>
            <a:pPr lvl="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dirty="0">
                <a:hlinkClick r:id="rId2"/>
              </a:rPr>
              <a:t>https://mentor.ieee.org/802.11/dcn/25/11-25-1319-00-0wng-high-resolution-sensing-with-multiband-communication-signals.pptx</a:t>
            </a:r>
            <a:r>
              <a:rPr lang="en-US" sz="1600" dirty="0"/>
              <a:t> </a:t>
            </a:r>
            <a:endParaRPr lang="en-US" sz="1600" dirty="0">
              <a:highlight>
                <a:srgbClr val="FFFFFF"/>
              </a:highlight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highlight>
                  <a:srgbClr val="FFFFFF"/>
                </a:highlight>
              </a:rPr>
              <a:t>AI-driven Dirty Paper Coding for Multiuser MIMO, Mathini </a:t>
            </a:r>
            <a:r>
              <a:rPr lang="en-US" dirty="0" err="1">
                <a:highlight>
                  <a:srgbClr val="FFFFFF"/>
                </a:highlight>
              </a:rPr>
              <a:t>Sellathurai</a:t>
            </a:r>
            <a:r>
              <a:rPr lang="en-US" dirty="0">
                <a:highlight>
                  <a:srgbClr val="FFFFFF"/>
                </a:highlight>
              </a:rPr>
              <a:t>  (Heriot-Watt University)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dirty="0">
                <a:hlinkClick r:id="rId3"/>
              </a:rPr>
              <a:t>https://mentor.ieee.org/802.11/dcn/25/11-25-1197-00-0wng-ai-driven-dirty-paper-coding-for-multiuser-mimo.pptx</a:t>
            </a:r>
            <a:r>
              <a:rPr lang="en-US" sz="1600" dirty="0"/>
              <a:t> </a:t>
            </a:r>
            <a:endParaRPr lang="en-US" sz="1600" dirty="0">
              <a:highlight>
                <a:srgbClr val="FFFFFF"/>
              </a:highlight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highlight>
                  <a:srgbClr val="FFFFFF"/>
                </a:highlight>
              </a:rPr>
              <a:t>Status update: ns-3 </a:t>
            </a:r>
            <a:r>
              <a:rPr lang="en-US" dirty="0" err="1">
                <a:highlight>
                  <a:srgbClr val="FFFFFF"/>
                </a:highlight>
              </a:rPr>
              <a:t>WiFi</a:t>
            </a:r>
            <a:r>
              <a:rPr lang="en-US" dirty="0">
                <a:highlight>
                  <a:srgbClr val="FFFFFF"/>
                </a:highlight>
              </a:rPr>
              <a:t> Simulations, </a:t>
            </a:r>
            <a:r>
              <a:rPr lang="en-US" dirty="0" err="1">
                <a:highlight>
                  <a:srgbClr val="FFFFFF"/>
                </a:highlight>
              </a:rPr>
              <a:t>Muyuan</a:t>
            </a:r>
            <a:r>
              <a:rPr lang="en-US" dirty="0">
                <a:highlight>
                  <a:srgbClr val="FFFFFF"/>
                </a:highlight>
              </a:rPr>
              <a:t> Shen, Sumit Roy (University of Washington)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dirty="0">
                <a:solidFill>
                  <a:srgbClr val="222222"/>
                </a:solidFill>
                <a:cs typeface="Arial" panose="020B0604020202020204" pitchFamily="34" charset="0"/>
                <a:hlinkClick r:id="rId4"/>
              </a:rPr>
              <a:t>https://mentor.ieee.org/802.11/dcn/25/11-25-1270-01-0wng-status-update-ns-3-wifi-simulations.pptx</a:t>
            </a:r>
            <a:r>
              <a:rPr lang="en-US" sz="1600" dirty="0">
                <a:solidFill>
                  <a:srgbClr val="222222"/>
                </a:solidFill>
                <a:cs typeface="Arial" panose="020B0604020202020204" pitchFamily="34" charset="0"/>
              </a:rPr>
              <a:t> </a:t>
            </a:r>
            <a:endParaRPr lang="en-GB" altLang="ko-KR" kern="0" dirty="0">
              <a:ea typeface="Gulim" pitchFamily="34" charset="-127"/>
            </a:endParaRPr>
          </a:p>
          <a:p>
            <a:pPr>
              <a:spcBef>
                <a:spcPts val="0"/>
              </a:spcBef>
            </a:pPr>
            <a:r>
              <a:rPr lang="en-GB" altLang="ko-KR" kern="0" dirty="0">
                <a:ea typeface="Gulim" pitchFamily="34" charset="-127"/>
              </a:rPr>
              <a:t>Plans for September</a:t>
            </a:r>
            <a:endParaRPr lang="en-US" altLang="en-US" kern="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kern="0" dirty="0"/>
              <a:t>TBD: call for presentations will be sent out in June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kern="0" dirty="0"/>
              <a:t>No motions in the SC, One straw poll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1800" kern="0" spc="-1" dirty="0">
                <a:solidFill>
                  <a:srgbClr val="000000"/>
                </a:solidFill>
                <a:ea typeface="MS Gothic"/>
              </a:rPr>
              <a:t>Majority </a:t>
            </a:r>
            <a:r>
              <a:rPr lang="en-GB" sz="1800" spc="-1" dirty="0">
                <a:solidFill>
                  <a:srgbClr val="000000"/>
                </a:solidFill>
                <a:ea typeface="MS Gothic"/>
              </a:rPr>
              <a:t>support the formation of a Technical Interest Group (TIG) to create a Unified Channel Model (UCM) for 802.11</a:t>
            </a:r>
            <a:endParaRPr lang="en-GB" sz="1800" spc="-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3403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24987</TotalTime>
  <Words>415</Words>
  <Application>Microsoft Office PowerPoint</Application>
  <PresentationFormat>Widescreen</PresentationFormat>
  <Paragraphs>58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Gulim</vt:lpstr>
      <vt:lpstr>MS Gothic</vt:lpstr>
      <vt:lpstr>Arial</vt:lpstr>
      <vt:lpstr>Times New Roman</vt:lpstr>
      <vt:lpstr>Wingdings</vt:lpstr>
      <vt:lpstr>802-11-Submission</vt:lpstr>
      <vt:lpstr>Document</vt:lpstr>
      <vt:lpstr>WNG SC Closing Report</vt:lpstr>
      <vt:lpstr>Abstract</vt:lpstr>
      <vt:lpstr>PowerPoint Presentation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874</cp:revision>
  <cp:lastPrinted>1998-02-10T13:28:06Z</cp:lastPrinted>
  <dcterms:created xsi:type="dcterms:W3CDTF">2004-12-02T14:01:45Z</dcterms:created>
  <dcterms:modified xsi:type="dcterms:W3CDTF">2025-07-31T15:53:35Z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