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82C8C1-E6DB-4ED3-AEA9-1B37F1FEA581}" v="8" dt="2025-07-30T10:54:39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9" d="100"/>
          <a:sy n="69" d="100"/>
        </p:scale>
        <p:origin x="816" y="28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c1807ccf97ce491d" providerId="LiveId" clId="{1182C8C1-E6DB-4ED3-AEA9-1B37F1FEA581}"/>
    <pc:docChg chg="custSel modSld modMainMaster">
      <pc:chgData name="Jim Lansford" userId="c1807ccf97ce491d" providerId="LiveId" clId="{1182C8C1-E6DB-4ED3-AEA9-1B37F1FEA581}" dt="2025-07-30T14:51:31.308" v="463" actId="478"/>
      <pc:docMkLst>
        <pc:docMk/>
      </pc:docMkLst>
      <pc:sldChg chg="modSp mod">
        <pc:chgData name="Jim Lansford" userId="c1807ccf97ce491d" providerId="LiveId" clId="{1182C8C1-E6DB-4ED3-AEA9-1B37F1FEA581}" dt="2025-07-30T10:50:15.114" v="21" actId="20577"/>
        <pc:sldMkLst>
          <pc:docMk/>
          <pc:sldMk cId="0" sldId="332"/>
        </pc:sldMkLst>
        <pc:spChg chg="mod">
          <ac:chgData name="Jim Lansford" userId="c1807ccf97ce491d" providerId="LiveId" clId="{1182C8C1-E6DB-4ED3-AEA9-1B37F1FEA581}" dt="2025-07-30T10:50:08.414" v="17" actId="20577"/>
          <ac:spMkLst>
            <pc:docMk/>
            <pc:sldMk cId="0" sldId="332"/>
            <ac:spMk id="14338" creationId="{00000000-0000-0000-0000-000000000000}"/>
          </ac:spMkLst>
        </pc:spChg>
        <pc:spChg chg="mod">
          <ac:chgData name="Jim Lansford" userId="c1807ccf97ce491d" providerId="LiveId" clId="{1182C8C1-E6DB-4ED3-AEA9-1B37F1FEA581}" dt="2025-07-30T10:50:15.114" v="21" actId="20577"/>
          <ac:spMkLst>
            <pc:docMk/>
            <pc:sldMk cId="0" sldId="332"/>
            <ac:spMk id="14342" creationId="{00000000-0000-0000-0000-000000000000}"/>
          </ac:spMkLst>
        </pc:spChg>
      </pc:sldChg>
      <pc:sldChg chg="addSp delSp modSp mod">
        <pc:chgData name="Jim Lansford" userId="c1807ccf97ce491d" providerId="LiveId" clId="{1182C8C1-E6DB-4ED3-AEA9-1B37F1FEA581}" dt="2025-07-30T14:51:31.308" v="463" actId="478"/>
        <pc:sldMkLst>
          <pc:docMk/>
          <pc:sldMk cId="0" sldId="386"/>
        </pc:sldMkLst>
        <pc:spChg chg="add del mod">
          <ac:chgData name="Jim Lansford" userId="c1807ccf97ce491d" providerId="LiveId" clId="{1182C8C1-E6DB-4ED3-AEA9-1B37F1FEA581}" dt="2025-07-30T14:51:31.308" v="463" actId="478"/>
          <ac:spMkLst>
            <pc:docMk/>
            <pc:sldMk cId="0" sldId="386"/>
            <ac:spMk id="2" creationId="{9D6DA3F5-45F2-E67D-5277-64D201273778}"/>
          </ac:spMkLst>
        </pc:spChg>
        <pc:spChg chg="mod">
          <ac:chgData name="Jim Lansford" userId="c1807ccf97ce491d" providerId="LiveId" clId="{1182C8C1-E6DB-4ED3-AEA9-1B37F1FEA581}" dt="2025-07-30T10:52:04.889" v="127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c1807ccf97ce491d" providerId="LiveId" clId="{1182C8C1-E6DB-4ED3-AEA9-1B37F1FEA581}" dt="2025-07-30T14:51:15.090" v="461" actId="2711"/>
          <ac:spMkLst>
            <pc:docMk/>
            <pc:sldMk cId="0" sldId="386"/>
            <ac:spMk id="15365" creationId="{00000000-0000-0000-0000-000000000000}"/>
          </ac:spMkLst>
        </pc:spChg>
      </pc:sldChg>
      <pc:sldMasterChg chg="modSp mod">
        <pc:chgData name="Jim Lansford" userId="c1807ccf97ce491d" providerId="LiveId" clId="{1182C8C1-E6DB-4ED3-AEA9-1B37F1FEA581}" dt="2025-07-30T10:49:49.280" v="13" actId="20577"/>
        <pc:sldMasterMkLst>
          <pc:docMk/>
          <pc:sldMasterMk cId="0" sldId="2147483648"/>
        </pc:sldMasterMkLst>
        <pc:spChg chg="mod">
          <ac:chgData name="Jim Lansford" userId="c1807ccf97ce491d" providerId="LiveId" clId="{1182C8C1-E6DB-4ED3-AEA9-1B37F1FEA581}" dt="2025-07-30T10:49:49.280" v="13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c1807ccf97ce491d" providerId="LiveId" clId="{1182C8C1-E6DB-4ED3-AEA9-1B37F1FEA581}" dt="2025-07-30T10:49:42.608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2025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802.11-25/1390r0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054-00-auto-agenda-for-automotive-tig-2025-jul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1367-00-auto-minutes-2025-07-28-auto-tig-meeting-madrid.docx" TargetMode="External"/><Relationship Id="rId5" Type="http://schemas.openxmlformats.org/officeDocument/2006/relationships/hyperlink" Target="https://mentor.ieee.org/802.11/dcn/25/11-25-1295-01-auto-proposed-technical-report-text-on-regional-hd-map-downloads-and-sensor-data-sharing-use-cases.doc" TargetMode="External"/><Relationship Id="rId4" Type="http://schemas.openxmlformats.org/officeDocument/2006/relationships/hyperlink" Target="https://mentor.ieee.org/802.11/dcn/25/11-25-1322-00-auto-sd4addr-bridging-in-vehicle-ethernet-and-v2x-via-sdn-based-address-transl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Automotive TIG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2025-08-01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30937"/>
              </p:ext>
            </p:extLst>
          </p:nvPr>
        </p:nvGraphicFramePr>
        <p:xfrm>
          <a:off x="2086710" y="2744789"/>
          <a:ext cx="9675812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590328" imgH="2353359" progId="Word.Document.8">
                  <p:embed/>
                </p:oleObj>
              </mc:Choice>
              <mc:Fallback>
                <p:oleObj name="Document" r:id="rId3" imgW="9590328" imgH="235335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6710" y="2744789"/>
                        <a:ext cx="9675812" cy="236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576" y="1746738"/>
            <a:ext cx="7346447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AUTO TIG</a:t>
            </a:r>
          </a:p>
          <a:p>
            <a:pPr algn="ctr">
              <a:buFontTx/>
              <a:buNone/>
            </a:pPr>
            <a:r>
              <a:rPr lang="en-US" altLang="en-US" sz="3200" dirty="0"/>
              <a:t>July 2025</a:t>
            </a:r>
            <a:r>
              <a:rPr lang="en-GB" altLang="en-US" sz="3200" dirty="0"/>
              <a:t> mixed-mode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dirty="0">
                <a:cs typeface="Arial" panose="020B0604020202020204" pitchFamily="34" charset="0"/>
                <a:hlinkClick r:id="rId3"/>
              </a:rPr>
              <a:t>https://mentor.ieee.org/802.11/dcn/25/11-25-1054-00-auto-agenda-for-automotive-tig-2025-july.pptx</a:t>
            </a:r>
            <a:r>
              <a:rPr lang="en-US" dirty="0">
                <a:cs typeface="Arial" panose="020B0604020202020204" pitchFamily="34" charset="0"/>
              </a:rPr>
              <a:t> </a:t>
            </a:r>
            <a:endParaRPr lang="en-US" sz="200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Presentation of submissions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cs typeface="Arial" panose="020B0604020202020204" pitchFamily="34" charset="0"/>
              </a:rPr>
              <a:t>“</a:t>
            </a:r>
            <a:r>
              <a:rPr lang="en-US" dirty="0"/>
              <a:t>SD4ADDR: Bridging In-Vehicle Ethernet and V2X via SDN-Based Address Translation,” Rúben Santos Castelhano (University of Aveiro)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https://mentor.ieee.org/802.11/dcn/25/11-25-1322-00-auto-sd4addr-bridging-in-vehicle-ethernet-and-v2x-via-sdn-based-address-translation.pptx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cs typeface="Arial" panose="020B0604020202020204" pitchFamily="34" charset="0"/>
              </a:rPr>
              <a:t>“</a:t>
            </a:r>
            <a:r>
              <a:rPr lang="en-US" dirty="0"/>
              <a:t>Proposed Technical report text on Regional HD Map downloads and Sensor Data Sharing Use Cases</a:t>
            </a:r>
            <a:r>
              <a:rPr lang="en-US" sz="1800" dirty="0">
                <a:cs typeface="Arial" panose="020B0604020202020204" pitchFamily="34" charset="0"/>
              </a:rPr>
              <a:t>,” Jing Ma (Toyota)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  <a:hlinkClick r:id="rId5"/>
              </a:rPr>
              <a:t>https://mentor.ieee.org/802.11/dcn/25/11-25-1295-01-auto-proposed-technical-report-text-on-regional-hd-map-downloads-and-sensor-data-sharing-use-cases.doc</a:t>
            </a:r>
            <a:r>
              <a:rPr lang="en-US" sz="1600" dirty="0">
                <a:cs typeface="Arial" panose="020B0604020202020204" pitchFamily="34" charset="0"/>
              </a:rPr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marL="857250" lvl="1" indent="-457200">
              <a:spcBef>
                <a:spcPts val="0"/>
              </a:spcBef>
            </a:pPr>
            <a:r>
              <a:rPr lang="en-GB" altLang="en-US" sz="1800" dirty="0">
                <a:hlinkClick r:id="rId6"/>
              </a:rPr>
              <a:t>https://mentor.ieee.org/802.11/dcn/25/11-25-1367-00-auto-minutes-2025-07-28-auto-tig-meeting-madrid.docx</a:t>
            </a:r>
            <a:r>
              <a:rPr lang="en-GB" altLang="en-US" sz="1800" dirty="0"/>
              <a:t> </a:t>
            </a:r>
            <a:endParaRPr lang="en-GB" altLang="en-US" sz="2400" dirty="0"/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September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Contributions to final report draft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Presentations on use cases, requirements and KPIs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One meeting slot anticipated in September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or teleconferences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24979</TotalTime>
  <Words>234</Words>
  <Application>Microsoft Office PowerPoint</Application>
  <PresentationFormat>Widescreen</PresentationFormat>
  <Paragraphs>42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Gulim</vt:lpstr>
      <vt:lpstr>Arial</vt:lpstr>
      <vt:lpstr>Times New Roman</vt:lpstr>
      <vt:lpstr>802-11-Submission</vt:lpstr>
      <vt:lpstr>Document</vt:lpstr>
      <vt:lpstr>Automotive TIG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886</cp:revision>
  <cp:lastPrinted>1998-02-10T13:28:06Z</cp:lastPrinted>
  <dcterms:created xsi:type="dcterms:W3CDTF">2004-12-02T14:01:45Z</dcterms:created>
  <dcterms:modified xsi:type="dcterms:W3CDTF">2025-07-30T14:52:02Z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