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3"/>
  </p:notesMasterIdLst>
  <p:handoutMasterIdLst>
    <p:handoutMasterId r:id="rId14"/>
  </p:handoutMasterIdLst>
  <p:sldIdLst>
    <p:sldId id="326" r:id="rId2"/>
    <p:sldId id="382" r:id="rId3"/>
    <p:sldId id="383" r:id="rId4"/>
    <p:sldId id="384" r:id="rId5"/>
    <p:sldId id="387" r:id="rId6"/>
    <p:sldId id="385" r:id="rId7"/>
    <p:sldId id="388" r:id="rId8"/>
    <p:sldId id="378" r:id="rId9"/>
    <p:sldId id="380" r:id="rId10"/>
    <p:sldId id="389" r:id="rId11"/>
    <p:sldId id="391" r:id="rId12"/>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7D5ED2A-C69B-18A3-DCDB-9303483D1B73}" name="Binita Gupta (binitag)" initials="" userId="S::binitag@cisco.com::2e1667b5-636b-4c95-a3b3-a8a0dc9f68d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8CABB2-AF1B-DD44-9BB2-D886BA56B618}" v="88" dt="2025-09-11T22:53:30.72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697" autoAdjust="0"/>
    <p:restoredTop sz="91241"/>
  </p:normalViewPr>
  <p:slideViewPr>
    <p:cSldViewPr>
      <p:cViewPr varScale="1">
        <p:scale>
          <a:sx n="191" d="100"/>
          <a:sy n="191" d="100"/>
        </p:scale>
        <p:origin x="5928" y="176"/>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95" d="100"/>
          <a:sy n="95" d="100"/>
        </p:scale>
        <p:origin x="4336" y="20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nita Gupta (binitag)" userId="2e1667b5-636b-4c95-a3b3-a8a0dc9f68da" providerId="ADAL" clId="{0E1452A8-41BC-6848-8CFA-33B5B367943A}"/>
    <pc:docChg chg="modSld">
      <pc:chgData name="Binita Gupta (binitag)" userId="2e1667b5-636b-4c95-a3b3-a8a0dc9f68da" providerId="ADAL" clId="{0E1452A8-41BC-6848-8CFA-33B5B367943A}" dt="2025-08-07T21:04:15.719" v="23" actId="20577"/>
      <pc:docMkLst>
        <pc:docMk/>
      </pc:docMkLst>
    </pc:docChg>
  </pc:docChgLst>
  <pc:docChgLst>
    <pc:chgData name="Binita Gupta (binitag)" userId="2e1667b5-636b-4c95-a3b3-a8a0dc9f68da" providerId="ADAL" clId="{29567157-9BE0-1F4C-85C0-80E582D0CFD6}"/>
    <pc:docChg chg="addSld modSld">
      <pc:chgData name="Binita Gupta (binitag)" userId="2e1667b5-636b-4c95-a3b3-a8a0dc9f68da" providerId="ADAL" clId="{29567157-9BE0-1F4C-85C0-80E582D0CFD6}" dt="2024-03-05T15:59:36.770" v="207" actId="20577"/>
      <pc:docMkLst>
        <pc:docMk/>
      </pc:docMkLst>
      <pc:sldChg chg="modSp mod">
        <pc:chgData name="Binita Gupta (binitag)" userId="2e1667b5-636b-4c95-a3b3-a8a0dc9f68da" providerId="ADAL" clId="{29567157-9BE0-1F4C-85C0-80E582D0CFD6}" dt="2024-03-05T15:58:06.115" v="34" actId="20577"/>
        <pc:sldMkLst>
          <pc:docMk/>
          <pc:sldMk cId="0" sldId="256"/>
        </pc:sldMkLst>
      </pc:sldChg>
      <pc:sldChg chg="modSp mod">
        <pc:chgData name="Binita Gupta (binitag)" userId="2e1667b5-636b-4c95-a3b3-a8a0dc9f68da" providerId="ADAL" clId="{29567157-9BE0-1F4C-85C0-80E582D0CFD6}" dt="2024-03-05T15:59:36.770" v="207" actId="20577"/>
        <pc:sldMkLst>
          <pc:docMk/>
          <pc:sldMk cId="2470693909" sldId="312"/>
        </pc:sldMkLst>
      </pc:sldChg>
      <pc:sldChg chg="add">
        <pc:chgData name="Binita Gupta (binitag)" userId="2e1667b5-636b-4c95-a3b3-a8a0dc9f68da" providerId="ADAL" clId="{29567157-9BE0-1F4C-85C0-80E582D0CFD6}" dt="2024-03-05T15:58:18.059" v="35"/>
        <pc:sldMkLst>
          <pc:docMk/>
          <pc:sldMk cId="451964437" sldId="325"/>
        </pc:sldMkLst>
      </pc:sldChg>
    </pc:docChg>
  </pc:docChgLst>
  <pc:docChgLst>
    <pc:chgData name="Binita Gupta (binitag)" userId="2e1667b5-636b-4c95-a3b3-a8a0dc9f68da" providerId="ADAL" clId="{4818631A-9797-8840-86AE-95D80517D414}"/>
    <pc:docChg chg="custSel modSld modMainMaster">
      <pc:chgData name="Binita Gupta (binitag)" userId="2e1667b5-636b-4c95-a3b3-a8a0dc9f68da" providerId="ADAL" clId="{4818631A-9797-8840-86AE-95D80517D414}" dt="2024-09-26T19:37:12.407" v="318" actId="20577"/>
      <pc:docMkLst>
        <pc:docMk/>
      </pc:docMkLst>
      <pc:sldChg chg="modSp mod">
        <pc:chgData name="Binita Gupta (binitag)" userId="2e1667b5-636b-4c95-a3b3-a8a0dc9f68da" providerId="ADAL" clId="{4818631A-9797-8840-86AE-95D80517D414}" dt="2024-09-26T19:26:13.944" v="225" actId="20577"/>
        <pc:sldMkLst>
          <pc:docMk/>
          <pc:sldMk cId="1098842524" sldId="346"/>
        </pc:sldMkLst>
      </pc:sldChg>
      <pc:sldChg chg="modSp mod">
        <pc:chgData name="Binita Gupta (binitag)" userId="2e1667b5-636b-4c95-a3b3-a8a0dc9f68da" providerId="ADAL" clId="{4818631A-9797-8840-86AE-95D80517D414}" dt="2024-09-26T19:29:30.535" v="237" actId="20577"/>
        <pc:sldMkLst>
          <pc:docMk/>
          <pc:sldMk cId="644531583" sldId="348"/>
        </pc:sldMkLst>
      </pc:sldChg>
      <pc:sldChg chg="modSp mod">
        <pc:chgData name="Binita Gupta (binitag)" userId="2e1667b5-636b-4c95-a3b3-a8a0dc9f68da" providerId="ADAL" clId="{4818631A-9797-8840-86AE-95D80517D414}" dt="2024-09-26T19:32:16.113" v="249" actId="20577"/>
        <pc:sldMkLst>
          <pc:docMk/>
          <pc:sldMk cId="1191791878" sldId="350"/>
        </pc:sldMkLst>
      </pc:sldChg>
      <pc:sldChg chg="modSp mod">
        <pc:chgData name="Binita Gupta (binitag)" userId="2e1667b5-636b-4c95-a3b3-a8a0dc9f68da" providerId="ADAL" clId="{4818631A-9797-8840-86AE-95D80517D414}" dt="2024-09-26T19:37:12.407" v="318" actId="20577"/>
        <pc:sldMkLst>
          <pc:docMk/>
          <pc:sldMk cId="1788631486" sldId="351"/>
        </pc:sldMkLst>
      </pc:sldChg>
      <pc:sldMasterChg chg="modSp mod">
        <pc:chgData name="Binita Gupta (binitag)" userId="2e1667b5-636b-4c95-a3b3-a8a0dc9f68da" providerId="ADAL" clId="{4818631A-9797-8840-86AE-95D80517D414}" dt="2024-09-26T15:30:56.642" v="1" actId="20577"/>
        <pc:sldMasterMkLst>
          <pc:docMk/>
          <pc:sldMasterMk cId="0" sldId="2147483648"/>
        </pc:sldMasterMkLst>
      </pc:sldMasterChg>
    </pc:docChg>
  </pc:docChgLst>
  <pc:docChgLst>
    <pc:chgData name="Binita Gupta (binitag)" userId="2e1667b5-636b-4c95-a3b3-a8a0dc9f68da" providerId="ADAL" clId="{6D158C7D-DFAF-5969-91E7-9082DBDDB8B6}"/>
    <pc:docChg chg="undo custSel addSld delSld modSld sldOrd modMainMaster">
      <pc:chgData name="Binita Gupta (binitag)" userId="2e1667b5-636b-4c95-a3b3-a8a0dc9f68da" providerId="ADAL" clId="{6D158C7D-DFAF-5969-91E7-9082DBDDB8B6}" dt="2025-09-11T22:58:02.007" v="10863" actId="20577"/>
      <pc:docMkLst>
        <pc:docMk/>
      </pc:docMkLst>
      <pc:sldChg chg="modSp mod">
        <pc:chgData name="Binita Gupta (binitag)" userId="2e1667b5-636b-4c95-a3b3-a8a0dc9f68da" providerId="ADAL" clId="{6D158C7D-DFAF-5969-91E7-9082DBDDB8B6}" dt="2025-09-10T19:53:43.076" v="9540" actId="20577"/>
        <pc:sldMkLst>
          <pc:docMk/>
          <pc:sldMk cId="0" sldId="326"/>
        </pc:sldMkLst>
        <pc:spChg chg="mod">
          <ac:chgData name="Binita Gupta (binitag)" userId="2e1667b5-636b-4c95-a3b3-a8a0dc9f68da" providerId="ADAL" clId="{6D158C7D-DFAF-5969-91E7-9082DBDDB8B6}" dt="2025-09-10T19:52:19.239" v="9534" actId="20577"/>
          <ac:spMkLst>
            <pc:docMk/>
            <pc:sldMk cId="0" sldId="326"/>
            <ac:spMk id="6" creationId="{00000000-0000-0000-0000-000000000000}"/>
          </ac:spMkLst>
        </pc:spChg>
        <pc:spChg chg="mod">
          <ac:chgData name="Binita Gupta (binitag)" userId="2e1667b5-636b-4c95-a3b3-a8a0dc9f68da" providerId="ADAL" clId="{6D158C7D-DFAF-5969-91E7-9082DBDDB8B6}" dt="2025-09-10T19:53:43.076" v="9540" actId="20577"/>
          <ac:spMkLst>
            <pc:docMk/>
            <pc:sldMk cId="0" sldId="326"/>
            <ac:spMk id="3074" creationId="{00000000-0000-0000-0000-000000000000}"/>
          </ac:spMkLst>
        </pc:spChg>
      </pc:sldChg>
      <pc:sldChg chg="modSp del mod">
        <pc:chgData name="Binita Gupta (binitag)" userId="2e1667b5-636b-4c95-a3b3-a8a0dc9f68da" providerId="ADAL" clId="{6D158C7D-DFAF-5969-91E7-9082DBDDB8B6}" dt="2025-09-10T17:02:07.216" v="4564" actId="2696"/>
        <pc:sldMkLst>
          <pc:docMk/>
          <pc:sldMk cId="1564151962" sldId="328"/>
        </pc:sldMkLst>
        <pc:spChg chg="mod">
          <ac:chgData name="Binita Gupta (binitag)" userId="2e1667b5-636b-4c95-a3b3-a8a0dc9f68da" providerId="ADAL" clId="{6D158C7D-DFAF-5969-91E7-9082DBDDB8B6}" dt="2025-09-10T14:17:04.790" v="171" actId="20577"/>
          <ac:spMkLst>
            <pc:docMk/>
            <pc:sldMk cId="1564151962" sldId="328"/>
            <ac:spMk id="4098" creationId="{00000000-0000-0000-0000-000000000000}"/>
          </ac:spMkLst>
        </pc:spChg>
      </pc:sldChg>
      <pc:sldChg chg="del">
        <pc:chgData name="Binita Gupta (binitag)" userId="2e1667b5-636b-4c95-a3b3-a8a0dc9f68da" providerId="ADAL" clId="{6D158C7D-DFAF-5969-91E7-9082DBDDB8B6}" dt="2025-09-10T17:33:41.692" v="4834" actId="2696"/>
        <pc:sldMkLst>
          <pc:docMk/>
          <pc:sldMk cId="3706072370" sldId="371"/>
        </pc:sldMkLst>
      </pc:sldChg>
      <pc:sldChg chg="del">
        <pc:chgData name="Binita Gupta (binitag)" userId="2e1667b5-636b-4c95-a3b3-a8a0dc9f68da" providerId="ADAL" clId="{6D158C7D-DFAF-5969-91E7-9082DBDDB8B6}" dt="2025-09-10T19:46:54.782" v="9372" actId="2696"/>
        <pc:sldMkLst>
          <pc:docMk/>
          <pc:sldMk cId="322775529" sldId="373"/>
        </pc:sldMkLst>
      </pc:sldChg>
      <pc:sldChg chg="del">
        <pc:chgData name="Binita Gupta (binitag)" userId="2e1667b5-636b-4c95-a3b3-a8a0dc9f68da" providerId="ADAL" clId="{6D158C7D-DFAF-5969-91E7-9082DBDDB8B6}" dt="2025-09-10T19:46:56.005" v="9373" actId="2696"/>
        <pc:sldMkLst>
          <pc:docMk/>
          <pc:sldMk cId="3069250874" sldId="374"/>
        </pc:sldMkLst>
      </pc:sldChg>
      <pc:sldChg chg="del">
        <pc:chgData name="Binita Gupta (binitag)" userId="2e1667b5-636b-4c95-a3b3-a8a0dc9f68da" providerId="ADAL" clId="{6D158C7D-DFAF-5969-91E7-9082DBDDB8B6}" dt="2025-09-10T19:46:52.221" v="9371" actId="2696"/>
        <pc:sldMkLst>
          <pc:docMk/>
          <pc:sldMk cId="200007645" sldId="377"/>
        </pc:sldMkLst>
      </pc:sldChg>
      <pc:sldChg chg="modSp mod ord">
        <pc:chgData name="Binita Gupta (binitag)" userId="2e1667b5-636b-4c95-a3b3-a8a0dc9f68da" providerId="ADAL" clId="{6D158C7D-DFAF-5969-91E7-9082DBDDB8B6}" dt="2025-09-11T22:54:50.095" v="10767" actId="20577"/>
        <pc:sldMkLst>
          <pc:docMk/>
          <pc:sldMk cId="86501118" sldId="378"/>
        </pc:sldMkLst>
        <pc:spChg chg="mod">
          <ac:chgData name="Binita Gupta (binitag)" userId="2e1667b5-636b-4c95-a3b3-a8a0dc9f68da" providerId="ADAL" clId="{6D158C7D-DFAF-5969-91E7-9082DBDDB8B6}" dt="2025-09-11T22:54:50.095" v="10767" actId="20577"/>
          <ac:spMkLst>
            <pc:docMk/>
            <pc:sldMk cId="86501118" sldId="378"/>
            <ac:spMk id="3" creationId="{42690058-20AF-8F70-A267-14B6266A7A93}"/>
          </ac:spMkLst>
        </pc:spChg>
      </pc:sldChg>
      <pc:sldChg chg="add del">
        <pc:chgData name="Binita Gupta (binitag)" userId="2e1667b5-636b-4c95-a3b3-a8a0dc9f68da" providerId="ADAL" clId="{6D158C7D-DFAF-5969-91E7-9082DBDDB8B6}" dt="2025-09-10T19:32:15.760" v="8859" actId="2696"/>
        <pc:sldMkLst>
          <pc:docMk/>
          <pc:sldMk cId="3292512995" sldId="379"/>
        </pc:sldMkLst>
      </pc:sldChg>
      <pc:sldChg chg="modSp mod">
        <pc:chgData name="Binita Gupta (binitag)" userId="2e1667b5-636b-4c95-a3b3-a8a0dc9f68da" providerId="ADAL" clId="{6D158C7D-DFAF-5969-91E7-9082DBDDB8B6}" dt="2025-09-10T20:00:32.534" v="9696" actId="20577"/>
        <pc:sldMkLst>
          <pc:docMk/>
          <pc:sldMk cId="353232438" sldId="380"/>
        </pc:sldMkLst>
        <pc:spChg chg="mod">
          <ac:chgData name="Binita Gupta (binitag)" userId="2e1667b5-636b-4c95-a3b3-a8a0dc9f68da" providerId="ADAL" clId="{6D158C7D-DFAF-5969-91E7-9082DBDDB8B6}" dt="2025-09-10T20:00:32.534" v="9696" actId="20577"/>
          <ac:spMkLst>
            <pc:docMk/>
            <pc:sldMk cId="353232438" sldId="380"/>
            <ac:spMk id="3" creationId="{02BAB80D-E1CF-F187-DD4F-EE62B016065C}"/>
          </ac:spMkLst>
        </pc:spChg>
      </pc:sldChg>
      <pc:sldChg chg="add del">
        <pc:chgData name="Binita Gupta (binitag)" userId="2e1667b5-636b-4c95-a3b3-a8a0dc9f68da" providerId="ADAL" clId="{6D158C7D-DFAF-5969-91E7-9082DBDDB8B6}" dt="2025-09-10T17:14:09.672" v="4566" actId="2696"/>
        <pc:sldMkLst>
          <pc:docMk/>
          <pc:sldMk cId="1568379181" sldId="381"/>
        </pc:sldMkLst>
      </pc:sldChg>
      <pc:sldChg chg="addSp modSp new mod">
        <pc:chgData name="Binita Gupta (binitag)" userId="2e1667b5-636b-4c95-a3b3-a8a0dc9f68da" providerId="ADAL" clId="{6D158C7D-DFAF-5969-91E7-9082DBDDB8B6}" dt="2025-09-11T22:57:13.091" v="10831" actId="20577"/>
        <pc:sldMkLst>
          <pc:docMk/>
          <pc:sldMk cId="3877876840" sldId="382"/>
        </pc:sldMkLst>
        <pc:spChg chg="mod">
          <ac:chgData name="Binita Gupta (binitag)" userId="2e1667b5-636b-4c95-a3b3-a8a0dc9f68da" providerId="ADAL" clId="{6D158C7D-DFAF-5969-91E7-9082DBDDB8B6}" dt="2025-09-10T18:59:14.336" v="7240" actId="20577"/>
          <ac:spMkLst>
            <pc:docMk/>
            <pc:sldMk cId="3877876840" sldId="382"/>
            <ac:spMk id="2" creationId="{80E2F803-D70A-A14F-D3D0-38F761E09710}"/>
          </ac:spMkLst>
        </pc:spChg>
        <pc:spChg chg="mod">
          <ac:chgData name="Binita Gupta (binitag)" userId="2e1667b5-636b-4c95-a3b3-a8a0dc9f68da" providerId="ADAL" clId="{6D158C7D-DFAF-5969-91E7-9082DBDDB8B6}" dt="2025-09-11T22:57:13.091" v="10831" actId="20577"/>
          <ac:spMkLst>
            <pc:docMk/>
            <pc:sldMk cId="3877876840" sldId="382"/>
            <ac:spMk id="3" creationId="{B2149429-8352-F693-D868-31DBBF78F89B}"/>
          </ac:spMkLst>
        </pc:spChg>
        <pc:graphicFrameChg chg="add mod modGraphic">
          <ac:chgData name="Binita Gupta (binitag)" userId="2e1667b5-636b-4c95-a3b3-a8a0dc9f68da" providerId="ADAL" clId="{6D158C7D-DFAF-5969-91E7-9082DBDDB8B6}" dt="2025-09-10T20:26:22.838" v="10334" actId="1076"/>
          <ac:graphicFrameMkLst>
            <pc:docMk/>
            <pc:sldMk cId="3877876840" sldId="382"/>
            <ac:graphicFrameMk id="7" creationId="{B47D0F2F-9324-3640-D648-CB34E0AFE80B}"/>
          </ac:graphicFrameMkLst>
        </pc:graphicFrameChg>
      </pc:sldChg>
      <pc:sldChg chg="modSp new mod ord">
        <pc:chgData name="Binita Gupta (binitag)" userId="2e1667b5-636b-4c95-a3b3-a8a0dc9f68da" providerId="ADAL" clId="{6D158C7D-DFAF-5969-91E7-9082DBDDB8B6}" dt="2025-09-11T22:58:02.007" v="10863" actId="20577"/>
        <pc:sldMkLst>
          <pc:docMk/>
          <pc:sldMk cId="349470301" sldId="383"/>
        </pc:sldMkLst>
        <pc:spChg chg="mod">
          <ac:chgData name="Binita Gupta (binitag)" userId="2e1667b5-636b-4c95-a3b3-a8a0dc9f68da" providerId="ADAL" clId="{6D158C7D-DFAF-5969-91E7-9082DBDDB8B6}" dt="2025-09-10T17:42:51.599" v="5188" actId="20577"/>
          <ac:spMkLst>
            <pc:docMk/>
            <pc:sldMk cId="349470301" sldId="383"/>
            <ac:spMk id="2" creationId="{D4434225-3C5D-27D4-2CA5-C492A21867D8}"/>
          </ac:spMkLst>
        </pc:spChg>
        <pc:spChg chg="mod">
          <ac:chgData name="Binita Gupta (binitag)" userId="2e1667b5-636b-4c95-a3b3-a8a0dc9f68da" providerId="ADAL" clId="{6D158C7D-DFAF-5969-91E7-9082DBDDB8B6}" dt="2025-09-11T22:58:02.007" v="10863" actId="20577"/>
          <ac:spMkLst>
            <pc:docMk/>
            <pc:sldMk cId="349470301" sldId="383"/>
            <ac:spMk id="3" creationId="{F52F449C-D326-CF06-A4C4-34F779EAF478}"/>
          </ac:spMkLst>
        </pc:spChg>
      </pc:sldChg>
      <pc:sldChg chg="add del">
        <pc:chgData name="Binita Gupta (binitag)" userId="2e1667b5-636b-4c95-a3b3-a8a0dc9f68da" providerId="ADAL" clId="{6D158C7D-DFAF-5969-91E7-9082DBDDB8B6}" dt="2025-09-10T15:10:16.764" v="2152" actId="2696"/>
        <pc:sldMkLst>
          <pc:docMk/>
          <pc:sldMk cId="2346713602" sldId="383"/>
        </pc:sldMkLst>
      </pc:sldChg>
      <pc:sldChg chg="addSp delSp modSp add mod ord">
        <pc:chgData name="Binita Gupta (binitag)" userId="2e1667b5-636b-4c95-a3b3-a8a0dc9f68da" providerId="ADAL" clId="{6D158C7D-DFAF-5969-91E7-9082DBDDB8B6}" dt="2025-09-10T20:33:27.777" v="10529" actId="20577"/>
        <pc:sldMkLst>
          <pc:docMk/>
          <pc:sldMk cId="879769187" sldId="384"/>
        </pc:sldMkLst>
        <pc:spChg chg="mod">
          <ac:chgData name="Binita Gupta (binitag)" userId="2e1667b5-636b-4c95-a3b3-a8a0dc9f68da" providerId="ADAL" clId="{6D158C7D-DFAF-5969-91E7-9082DBDDB8B6}" dt="2025-09-10T18:59:27.042" v="7244" actId="20577"/>
          <ac:spMkLst>
            <pc:docMk/>
            <pc:sldMk cId="879769187" sldId="384"/>
            <ac:spMk id="2" creationId="{0AFBD611-F7BE-57F7-87A1-67CFFC221B09}"/>
          </ac:spMkLst>
        </pc:spChg>
        <pc:spChg chg="mod">
          <ac:chgData name="Binita Gupta (binitag)" userId="2e1667b5-636b-4c95-a3b3-a8a0dc9f68da" providerId="ADAL" clId="{6D158C7D-DFAF-5969-91E7-9082DBDDB8B6}" dt="2025-09-10T20:33:27.777" v="10529" actId="20577"/>
          <ac:spMkLst>
            <pc:docMk/>
            <pc:sldMk cId="879769187" sldId="384"/>
            <ac:spMk id="3" creationId="{3B73C68B-5B7C-C9EB-B307-02D7D1024BAC}"/>
          </ac:spMkLst>
        </pc:spChg>
        <pc:spChg chg="add mod">
          <ac:chgData name="Binita Gupta (binitag)" userId="2e1667b5-636b-4c95-a3b3-a8a0dc9f68da" providerId="ADAL" clId="{6D158C7D-DFAF-5969-91E7-9082DBDDB8B6}" dt="2025-09-10T17:28:19.323" v="4701"/>
          <ac:spMkLst>
            <pc:docMk/>
            <pc:sldMk cId="879769187" sldId="384"/>
            <ac:spMk id="7" creationId="{DC59A7BA-CC40-31E8-A67E-A8EF211F0725}"/>
          </ac:spMkLst>
        </pc:spChg>
        <pc:spChg chg="add mod">
          <ac:chgData name="Binita Gupta (binitag)" userId="2e1667b5-636b-4c95-a3b3-a8a0dc9f68da" providerId="ADAL" clId="{6D158C7D-DFAF-5969-91E7-9082DBDDB8B6}" dt="2025-09-10T17:28:19.323" v="4701"/>
          <ac:spMkLst>
            <pc:docMk/>
            <pc:sldMk cId="879769187" sldId="384"/>
            <ac:spMk id="8" creationId="{8A4FBA3C-C482-4E5B-23F3-AF7D0090CCDE}"/>
          </ac:spMkLst>
        </pc:spChg>
        <pc:spChg chg="add mod">
          <ac:chgData name="Binita Gupta (binitag)" userId="2e1667b5-636b-4c95-a3b3-a8a0dc9f68da" providerId="ADAL" clId="{6D158C7D-DFAF-5969-91E7-9082DBDDB8B6}" dt="2025-09-10T17:28:19.323" v="4701"/>
          <ac:spMkLst>
            <pc:docMk/>
            <pc:sldMk cId="879769187" sldId="384"/>
            <ac:spMk id="9" creationId="{889D5ABD-BBA8-ADCA-7BC0-77F4ACC9ED09}"/>
          </ac:spMkLst>
        </pc:spChg>
        <pc:spChg chg="add mod">
          <ac:chgData name="Binita Gupta (binitag)" userId="2e1667b5-636b-4c95-a3b3-a8a0dc9f68da" providerId="ADAL" clId="{6D158C7D-DFAF-5969-91E7-9082DBDDB8B6}" dt="2025-09-10T17:28:19.323" v="4701"/>
          <ac:spMkLst>
            <pc:docMk/>
            <pc:sldMk cId="879769187" sldId="384"/>
            <ac:spMk id="10" creationId="{A692C0E6-99BC-ECE6-67D0-D281333B3018}"/>
          </ac:spMkLst>
        </pc:spChg>
        <pc:spChg chg="add mod">
          <ac:chgData name="Binita Gupta (binitag)" userId="2e1667b5-636b-4c95-a3b3-a8a0dc9f68da" providerId="ADAL" clId="{6D158C7D-DFAF-5969-91E7-9082DBDDB8B6}" dt="2025-09-10T17:28:19.323" v="4701"/>
          <ac:spMkLst>
            <pc:docMk/>
            <pc:sldMk cId="879769187" sldId="384"/>
            <ac:spMk id="11" creationId="{E21ABBDD-BA2B-08C6-27EE-353E942C221A}"/>
          </ac:spMkLst>
        </pc:spChg>
        <pc:spChg chg="add mod">
          <ac:chgData name="Binita Gupta (binitag)" userId="2e1667b5-636b-4c95-a3b3-a8a0dc9f68da" providerId="ADAL" clId="{6D158C7D-DFAF-5969-91E7-9082DBDDB8B6}" dt="2025-09-10T17:28:19.323" v="4701"/>
          <ac:spMkLst>
            <pc:docMk/>
            <pc:sldMk cId="879769187" sldId="384"/>
            <ac:spMk id="12" creationId="{75F5EFE1-1F5A-36D6-94C7-FAC7189C0361}"/>
          </ac:spMkLst>
        </pc:spChg>
        <pc:spChg chg="add mod">
          <ac:chgData name="Binita Gupta (binitag)" userId="2e1667b5-636b-4c95-a3b3-a8a0dc9f68da" providerId="ADAL" clId="{6D158C7D-DFAF-5969-91E7-9082DBDDB8B6}" dt="2025-09-10T18:03:45.902" v="5673" actId="1076"/>
          <ac:spMkLst>
            <pc:docMk/>
            <pc:sldMk cId="879769187" sldId="384"/>
            <ac:spMk id="15" creationId="{4D6E569F-4730-8804-5CC3-A1127E50DD49}"/>
          </ac:spMkLst>
        </pc:spChg>
        <pc:picChg chg="add del mod">
          <ac:chgData name="Binita Gupta (binitag)" userId="2e1667b5-636b-4c95-a3b3-a8a0dc9f68da" providerId="ADAL" clId="{6D158C7D-DFAF-5969-91E7-9082DBDDB8B6}" dt="2025-09-10T17:52:08.680" v="5640" actId="478"/>
          <ac:picMkLst>
            <pc:docMk/>
            <pc:sldMk cId="879769187" sldId="384"/>
            <ac:picMk id="13" creationId="{0EC4A074-937C-129F-E7FD-ADFAA2AB0191}"/>
          </ac:picMkLst>
        </pc:picChg>
        <pc:picChg chg="add del mod">
          <ac:chgData name="Binita Gupta (binitag)" userId="2e1667b5-636b-4c95-a3b3-a8a0dc9f68da" providerId="ADAL" clId="{6D158C7D-DFAF-5969-91E7-9082DBDDB8B6}" dt="2025-09-10T17:52:17.122" v="5642" actId="478"/>
          <ac:picMkLst>
            <pc:docMk/>
            <pc:sldMk cId="879769187" sldId="384"/>
            <ac:picMk id="14" creationId="{57B5254D-C35A-DEFA-8FDF-7565FF5B7447}"/>
          </ac:picMkLst>
        </pc:picChg>
        <pc:picChg chg="add del mod">
          <ac:chgData name="Binita Gupta (binitag)" userId="2e1667b5-636b-4c95-a3b3-a8a0dc9f68da" providerId="ADAL" clId="{6D158C7D-DFAF-5969-91E7-9082DBDDB8B6}" dt="2025-09-10T18:02:04.343" v="5662" actId="478"/>
          <ac:picMkLst>
            <pc:docMk/>
            <pc:sldMk cId="879769187" sldId="384"/>
            <ac:picMk id="16" creationId="{12D465B9-A4E3-3299-E0C7-6D48364B7047}"/>
          </ac:picMkLst>
        </pc:picChg>
        <pc:picChg chg="add del mod">
          <ac:chgData name="Binita Gupta (binitag)" userId="2e1667b5-636b-4c95-a3b3-a8a0dc9f68da" providerId="ADAL" clId="{6D158C7D-DFAF-5969-91E7-9082DBDDB8B6}" dt="2025-09-10T19:50:44.678" v="9522" actId="478"/>
          <ac:picMkLst>
            <pc:docMk/>
            <pc:sldMk cId="879769187" sldId="384"/>
            <ac:picMk id="17" creationId="{B56A8DAD-2945-9120-EA27-D432F55DDC7F}"/>
          </ac:picMkLst>
        </pc:picChg>
        <pc:picChg chg="add mod">
          <ac:chgData name="Binita Gupta (binitag)" userId="2e1667b5-636b-4c95-a3b3-a8a0dc9f68da" providerId="ADAL" clId="{6D158C7D-DFAF-5969-91E7-9082DBDDB8B6}" dt="2025-09-10T19:50:51.122" v="9525" actId="1076"/>
          <ac:picMkLst>
            <pc:docMk/>
            <pc:sldMk cId="879769187" sldId="384"/>
            <ac:picMk id="18" creationId="{0028627B-53FA-09D0-6F3B-1A9F8FC4D245}"/>
          </ac:picMkLst>
        </pc:picChg>
      </pc:sldChg>
      <pc:sldChg chg="modSp add del mod">
        <pc:chgData name="Binita Gupta (binitag)" userId="2e1667b5-636b-4c95-a3b3-a8a0dc9f68da" providerId="ADAL" clId="{6D158C7D-DFAF-5969-91E7-9082DBDDB8B6}" dt="2025-09-10T17:01:12.966" v="4551" actId="2696"/>
        <pc:sldMkLst>
          <pc:docMk/>
          <pc:sldMk cId="2869891370" sldId="385"/>
        </pc:sldMkLst>
        <pc:spChg chg="mod">
          <ac:chgData name="Binita Gupta (binitag)" userId="2e1667b5-636b-4c95-a3b3-a8a0dc9f68da" providerId="ADAL" clId="{6D158C7D-DFAF-5969-91E7-9082DBDDB8B6}" dt="2025-09-10T17:01:00.472" v="4550" actId="20577"/>
          <ac:spMkLst>
            <pc:docMk/>
            <pc:sldMk cId="2869891370" sldId="385"/>
            <ac:spMk id="2" creationId="{D11BB35F-5A63-1A3F-F05E-055A2C51FF2D}"/>
          </ac:spMkLst>
        </pc:spChg>
      </pc:sldChg>
      <pc:sldChg chg="delSp modSp add mod ord">
        <pc:chgData name="Binita Gupta (binitag)" userId="2e1667b5-636b-4c95-a3b3-a8a0dc9f68da" providerId="ADAL" clId="{6D158C7D-DFAF-5969-91E7-9082DBDDB8B6}" dt="2025-09-10T20:17:15.527" v="10206" actId="20577"/>
        <pc:sldMkLst>
          <pc:docMk/>
          <pc:sldMk cId="3382635904" sldId="385"/>
        </pc:sldMkLst>
        <pc:spChg chg="mod">
          <ac:chgData name="Binita Gupta (binitag)" userId="2e1667b5-636b-4c95-a3b3-a8a0dc9f68da" providerId="ADAL" clId="{6D158C7D-DFAF-5969-91E7-9082DBDDB8B6}" dt="2025-09-10T18:59:33.059" v="7248" actId="20577"/>
          <ac:spMkLst>
            <pc:docMk/>
            <pc:sldMk cId="3382635904" sldId="385"/>
            <ac:spMk id="2" creationId="{E791E15C-4B2E-071B-D1B4-ADC10B0E0B48}"/>
          </ac:spMkLst>
        </pc:spChg>
        <pc:spChg chg="mod">
          <ac:chgData name="Binita Gupta (binitag)" userId="2e1667b5-636b-4c95-a3b3-a8a0dc9f68da" providerId="ADAL" clId="{6D158C7D-DFAF-5969-91E7-9082DBDDB8B6}" dt="2025-09-10T20:17:15.527" v="10206" actId="20577"/>
          <ac:spMkLst>
            <pc:docMk/>
            <pc:sldMk cId="3382635904" sldId="385"/>
            <ac:spMk id="3" creationId="{67C6BDCB-C114-4617-6933-28B5A1C0B055}"/>
          </ac:spMkLst>
        </pc:spChg>
        <pc:graphicFrameChg chg="del">
          <ac:chgData name="Binita Gupta (binitag)" userId="2e1667b5-636b-4c95-a3b3-a8a0dc9f68da" providerId="ADAL" clId="{6D158C7D-DFAF-5969-91E7-9082DBDDB8B6}" dt="2025-09-10T17:01:40.967" v="4560" actId="478"/>
          <ac:graphicFrameMkLst>
            <pc:docMk/>
            <pc:sldMk cId="3382635904" sldId="385"/>
            <ac:graphicFrameMk id="7" creationId="{D4E60E9C-6C7B-1BE1-44D8-92175F5E4270}"/>
          </ac:graphicFrameMkLst>
        </pc:graphicFrameChg>
      </pc:sldChg>
      <pc:sldChg chg="addSp modSp new del mod ord">
        <pc:chgData name="Binita Gupta (binitag)" userId="2e1667b5-636b-4c95-a3b3-a8a0dc9f68da" providerId="ADAL" clId="{6D158C7D-DFAF-5969-91E7-9082DBDDB8B6}" dt="2025-09-10T19:52:07.274" v="9530" actId="2696"/>
        <pc:sldMkLst>
          <pc:docMk/>
          <pc:sldMk cId="1084052569" sldId="386"/>
        </pc:sldMkLst>
        <pc:spChg chg="mod">
          <ac:chgData name="Binita Gupta (binitag)" userId="2e1667b5-636b-4c95-a3b3-a8a0dc9f68da" providerId="ADAL" clId="{6D158C7D-DFAF-5969-91E7-9082DBDDB8B6}" dt="2025-09-10T18:00:37.850" v="5646" actId="14100"/>
          <ac:spMkLst>
            <pc:docMk/>
            <pc:sldMk cId="1084052569" sldId="386"/>
            <ac:spMk id="2" creationId="{1069CECB-4D9C-DB2E-AD71-8B5F7B5230EE}"/>
          </ac:spMkLst>
        </pc:spChg>
        <pc:spChg chg="add mod">
          <ac:chgData name="Binita Gupta (binitag)" userId="2e1667b5-636b-4c95-a3b3-a8a0dc9f68da" providerId="ADAL" clId="{6D158C7D-DFAF-5969-91E7-9082DBDDB8B6}" dt="2025-09-10T18:01:45.733" v="5659" actId="14100"/>
          <ac:spMkLst>
            <pc:docMk/>
            <pc:sldMk cId="1084052569" sldId="386"/>
            <ac:spMk id="6" creationId="{2C00C6E0-36B7-7400-8CB8-8091A6DFA412}"/>
          </ac:spMkLst>
        </pc:spChg>
        <pc:spChg chg="add mod">
          <ac:chgData name="Binita Gupta (binitag)" userId="2e1667b5-636b-4c95-a3b3-a8a0dc9f68da" providerId="ADAL" clId="{6D158C7D-DFAF-5969-91E7-9082DBDDB8B6}" dt="2025-09-10T19:49:47.603" v="9513" actId="207"/>
          <ac:spMkLst>
            <pc:docMk/>
            <pc:sldMk cId="1084052569" sldId="386"/>
            <ac:spMk id="7" creationId="{BBE7B5C6-33B3-47B1-6E4A-268C7B0FA64C}"/>
          </ac:spMkLst>
        </pc:spChg>
        <pc:spChg chg="add mod">
          <ac:chgData name="Binita Gupta (binitag)" userId="2e1667b5-636b-4c95-a3b3-a8a0dc9f68da" providerId="ADAL" clId="{6D158C7D-DFAF-5969-91E7-9082DBDDB8B6}" dt="2025-09-10T19:49:27.188" v="9510" actId="207"/>
          <ac:spMkLst>
            <pc:docMk/>
            <pc:sldMk cId="1084052569" sldId="386"/>
            <ac:spMk id="8" creationId="{ABEBB4BB-BED0-0DE6-B434-DFE7655E5F36}"/>
          </ac:spMkLst>
        </pc:spChg>
        <pc:spChg chg="add mod">
          <ac:chgData name="Binita Gupta (binitag)" userId="2e1667b5-636b-4c95-a3b3-a8a0dc9f68da" providerId="ADAL" clId="{6D158C7D-DFAF-5969-91E7-9082DBDDB8B6}" dt="2025-09-10T19:49:56.617" v="9514" actId="207"/>
          <ac:spMkLst>
            <pc:docMk/>
            <pc:sldMk cId="1084052569" sldId="386"/>
            <ac:spMk id="9" creationId="{1B32F152-EA34-4286-C9F8-4FFC5EEAB8B9}"/>
          </ac:spMkLst>
        </pc:spChg>
        <pc:spChg chg="add mod">
          <ac:chgData name="Binita Gupta (binitag)" userId="2e1667b5-636b-4c95-a3b3-a8a0dc9f68da" providerId="ADAL" clId="{6D158C7D-DFAF-5969-91E7-9082DBDDB8B6}" dt="2025-09-10T19:49:58.785" v="9515" actId="207"/>
          <ac:spMkLst>
            <pc:docMk/>
            <pc:sldMk cId="1084052569" sldId="386"/>
            <ac:spMk id="10" creationId="{C7171200-F4CF-1B13-162C-3DCBAE783184}"/>
          </ac:spMkLst>
        </pc:spChg>
        <pc:spChg chg="add mod">
          <ac:chgData name="Binita Gupta (binitag)" userId="2e1667b5-636b-4c95-a3b3-a8a0dc9f68da" providerId="ADAL" clId="{6D158C7D-DFAF-5969-91E7-9082DBDDB8B6}" dt="2025-09-10T18:00:59.352" v="5651" actId="1076"/>
          <ac:spMkLst>
            <pc:docMk/>
            <pc:sldMk cId="1084052569" sldId="386"/>
            <ac:spMk id="11" creationId="{BD471693-E06E-D9AF-B335-33C5EDF74F97}"/>
          </ac:spMkLst>
        </pc:spChg>
        <pc:spChg chg="add mod">
          <ac:chgData name="Binita Gupta (binitag)" userId="2e1667b5-636b-4c95-a3b3-a8a0dc9f68da" providerId="ADAL" clId="{6D158C7D-DFAF-5969-91E7-9082DBDDB8B6}" dt="2025-09-10T19:50:08.681" v="9518" actId="207"/>
          <ac:spMkLst>
            <pc:docMk/>
            <pc:sldMk cId="1084052569" sldId="386"/>
            <ac:spMk id="12" creationId="{C30F9662-8A20-2FCB-A96D-B3FA276367F5}"/>
          </ac:spMkLst>
        </pc:spChg>
        <pc:spChg chg="add mod">
          <ac:chgData name="Binita Gupta (binitag)" userId="2e1667b5-636b-4c95-a3b3-a8a0dc9f68da" providerId="ADAL" clId="{6D158C7D-DFAF-5969-91E7-9082DBDDB8B6}" dt="2025-09-10T19:50:03.889" v="9516" actId="207"/>
          <ac:spMkLst>
            <pc:docMk/>
            <pc:sldMk cId="1084052569" sldId="386"/>
            <ac:spMk id="13" creationId="{F305A8C3-A161-DF59-CB7D-FF75AAAB5787}"/>
          </ac:spMkLst>
        </pc:spChg>
        <pc:spChg chg="add mod">
          <ac:chgData name="Binita Gupta (binitag)" userId="2e1667b5-636b-4c95-a3b3-a8a0dc9f68da" providerId="ADAL" clId="{6D158C7D-DFAF-5969-91E7-9082DBDDB8B6}" dt="2025-09-10T19:50:10.605" v="9519" actId="207"/>
          <ac:spMkLst>
            <pc:docMk/>
            <pc:sldMk cId="1084052569" sldId="386"/>
            <ac:spMk id="14" creationId="{1516AE84-A450-E15D-9884-BDABE855DEBC}"/>
          </ac:spMkLst>
        </pc:spChg>
        <pc:spChg chg="add mod">
          <ac:chgData name="Binita Gupta (binitag)" userId="2e1667b5-636b-4c95-a3b3-a8a0dc9f68da" providerId="ADAL" clId="{6D158C7D-DFAF-5969-91E7-9082DBDDB8B6}" dt="2025-09-10T19:50:16.007" v="9520" actId="207"/>
          <ac:spMkLst>
            <pc:docMk/>
            <pc:sldMk cId="1084052569" sldId="386"/>
            <ac:spMk id="15" creationId="{A67ED6F8-0FF4-A4C3-2A03-84A7A329F8BE}"/>
          </ac:spMkLst>
        </pc:spChg>
        <pc:spChg chg="add mod">
          <ac:chgData name="Binita Gupta (binitag)" userId="2e1667b5-636b-4c95-a3b3-a8a0dc9f68da" providerId="ADAL" clId="{6D158C7D-DFAF-5969-91E7-9082DBDDB8B6}" dt="2025-09-10T19:50:19.286" v="9521" actId="207"/>
          <ac:spMkLst>
            <pc:docMk/>
            <pc:sldMk cId="1084052569" sldId="386"/>
            <ac:spMk id="16" creationId="{C1EBEAC6-1EF7-8277-D7F8-75345924B76F}"/>
          </ac:spMkLst>
        </pc:spChg>
        <pc:spChg chg="add mod">
          <ac:chgData name="Binita Gupta (binitag)" userId="2e1667b5-636b-4c95-a3b3-a8a0dc9f68da" providerId="ADAL" clId="{6D158C7D-DFAF-5969-91E7-9082DBDDB8B6}" dt="2025-09-10T18:01:53.716" v="5661" actId="1076"/>
          <ac:spMkLst>
            <pc:docMk/>
            <pc:sldMk cId="1084052569" sldId="386"/>
            <ac:spMk id="17" creationId="{D5D812DB-1E2F-DA50-86BD-F0743516BE19}"/>
          </ac:spMkLst>
        </pc:spChg>
      </pc:sldChg>
      <pc:sldChg chg="addSp delSp modSp add mod">
        <pc:chgData name="Binita Gupta (binitag)" userId="2e1667b5-636b-4c95-a3b3-a8a0dc9f68da" providerId="ADAL" clId="{6D158C7D-DFAF-5969-91E7-9082DBDDB8B6}" dt="2025-09-10T19:54:48.965" v="9556" actId="20577"/>
        <pc:sldMkLst>
          <pc:docMk/>
          <pc:sldMk cId="3978473174" sldId="387"/>
        </pc:sldMkLst>
        <pc:spChg chg="mod">
          <ac:chgData name="Binita Gupta (binitag)" userId="2e1667b5-636b-4c95-a3b3-a8a0dc9f68da" providerId="ADAL" clId="{6D158C7D-DFAF-5969-91E7-9082DBDDB8B6}" dt="2025-09-10T18:41:40.870" v="6454" actId="20577"/>
          <ac:spMkLst>
            <pc:docMk/>
            <pc:sldMk cId="3978473174" sldId="387"/>
            <ac:spMk id="2" creationId="{386FB54F-D5F9-42AF-B02A-4715111A55D7}"/>
          </ac:spMkLst>
        </pc:spChg>
        <pc:spChg chg="mod">
          <ac:chgData name="Binita Gupta (binitag)" userId="2e1667b5-636b-4c95-a3b3-a8a0dc9f68da" providerId="ADAL" clId="{6D158C7D-DFAF-5969-91E7-9082DBDDB8B6}" dt="2025-09-10T19:54:48.965" v="9556" actId="20577"/>
          <ac:spMkLst>
            <pc:docMk/>
            <pc:sldMk cId="3978473174" sldId="387"/>
            <ac:spMk id="3" creationId="{4BD545D6-0EC4-1592-3CCB-682ADB22084E}"/>
          </ac:spMkLst>
        </pc:spChg>
        <pc:picChg chg="add mod">
          <ac:chgData name="Binita Gupta (binitag)" userId="2e1667b5-636b-4c95-a3b3-a8a0dc9f68da" providerId="ADAL" clId="{6D158C7D-DFAF-5969-91E7-9082DBDDB8B6}" dt="2025-09-10T19:51:02.973" v="9529" actId="1076"/>
          <ac:picMkLst>
            <pc:docMk/>
            <pc:sldMk cId="3978473174" sldId="387"/>
            <ac:picMk id="7" creationId="{C31414DA-CB74-A8DC-EBA6-FAA6F2CF7AD3}"/>
          </ac:picMkLst>
        </pc:picChg>
        <pc:picChg chg="del">
          <ac:chgData name="Binita Gupta (binitag)" userId="2e1667b5-636b-4c95-a3b3-a8a0dc9f68da" providerId="ADAL" clId="{6D158C7D-DFAF-5969-91E7-9082DBDDB8B6}" dt="2025-09-10T19:50:54.488" v="9526" actId="478"/>
          <ac:picMkLst>
            <pc:docMk/>
            <pc:sldMk cId="3978473174" sldId="387"/>
            <ac:picMk id="17" creationId="{4927A09D-BC90-2880-027F-315694F2704D}"/>
          </ac:picMkLst>
        </pc:picChg>
      </pc:sldChg>
      <pc:sldChg chg="modSp add mod">
        <pc:chgData name="Binita Gupta (binitag)" userId="2e1667b5-636b-4c95-a3b3-a8a0dc9f68da" providerId="ADAL" clId="{6D158C7D-DFAF-5969-91E7-9082DBDDB8B6}" dt="2025-09-11T22:54:19.851" v="10758" actId="20577"/>
        <pc:sldMkLst>
          <pc:docMk/>
          <pc:sldMk cId="1679836954" sldId="388"/>
        </pc:sldMkLst>
        <pc:spChg chg="mod">
          <ac:chgData name="Binita Gupta (binitag)" userId="2e1667b5-636b-4c95-a3b3-a8a0dc9f68da" providerId="ADAL" clId="{6D158C7D-DFAF-5969-91E7-9082DBDDB8B6}" dt="2025-09-10T18:59:45.943" v="7267" actId="20577"/>
          <ac:spMkLst>
            <pc:docMk/>
            <pc:sldMk cId="1679836954" sldId="388"/>
            <ac:spMk id="2" creationId="{77117FDC-A20B-9481-CD8A-42406799C6DD}"/>
          </ac:spMkLst>
        </pc:spChg>
        <pc:spChg chg="mod">
          <ac:chgData name="Binita Gupta (binitag)" userId="2e1667b5-636b-4c95-a3b3-a8a0dc9f68da" providerId="ADAL" clId="{6D158C7D-DFAF-5969-91E7-9082DBDDB8B6}" dt="2025-09-11T22:54:19.851" v="10758" actId="20577"/>
          <ac:spMkLst>
            <pc:docMk/>
            <pc:sldMk cId="1679836954" sldId="388"/>
            <ac:spMk id="3" creationId="{5B687976-9488-EC2B-1D74-BD5404B23B8F}"/>
          </ac:spMkLst>
        </pc:spChg>
      </pc:sldChg>
      <pc:sldChg chg="modSp add mod">
        <pc:chgData name="Binita Gupta (binitag)" userId="2e1667b5-636b-4c95-a3b3-a8a0dc9f68da" providerId="ADAL" clId="{6D158C7D-DFAF-5969-91E7-9082DBDDB8B6}" dt="2025-09-11T22:51:26.272" v="10660" actId="20577"/>
        <pc:sldMkLst>
          <pc:docMk/>
          <pc:sldMk cId="3062266457" sldId="389"/>
        </pc:sldMkLst>
        <pc:spChg chg="mod">
          <ac:chgData name="Binita Gupta (binitag)" userId="2e1667b5-636b-4c95-a3b3-a8a0dc9f68da" providerId="ADAL" clId="{6D158C7D-DFAF-5969-91E7-9082DBDDB8B6}" dt="2025-09-10T19:46:42.776" v="9367" actId="20577"/>
          <ac:spMkLst>
            <pc:docMk/>
            <pc:sldMk cId="3062266457" sldId="389"/>
            <ac:spMk id="2" creationId="{0C679ABC-ABA3-BAB5-F182-3459E9697724}"/>
          </ac:spMkLst>
        </pc:spChg>
        <pc:spChg chg="mod">
          <ac:chgData name="Binita Gupta (binitag)" userId="2e1667b5-636b-4c95-a3b3-a8a0dc9f68da" providerId="ADAL" clId="{6D158C7D-DFAF-5969-91E7-9082DBDDB8B6}" dt="2025-09-11T22:51:26.272" v="10660" actId="20577"/>
          <ac:spMkLst>
            <pc:docMk/>
            <pc:sldMk cId="3062266457" sldId="389"/>
            <ac:spMk id="3" creationId="{A783E311-4DF5-78B8-4ABA-ECCBC342B51D}"/>
          </ac:spMkLst>
        </pc:spChg>
      </pc:sldChg>
      <pc:sldChg chg="add del">
        <pc:chgData name="Binita Gupta (binitag)" userId="2e1667b5-636b-4c95-a3b3-a8a0dc9f68da" providerId="ADAL" clId="{6D158C7D-DFAF-5969-91E7-9082DBDDB8B6}" dt="2025-09-10T19:46:48.877" v="9370" actId="2696"/>
        <pc:sldMkLst>
          <pc:docMk/>
          <pc:sldMk cId="3900501359" sldId="390"/>
        </pc:sldMkLst>
      </pc:sldChg>
      <pc:sldChg chg="modSp add mod">
        <pc:chgData name="Binita Gupta (binitag)" userId="2e1667b5-636b-4c95-a3b3-a8a0dc9f68da" providerId="ADAL" clId="{6D158C7D-DFAF-5969-91E7-9082DBDDB8B6}" dt="2025-09-11T22:55:04.254" v="10768" actId="20577"/>
        <pc:sldMkLst>
          <pc:docMk/>
          <pc:sldMk cId="2968594374" sldId="391"/>
        </pc:sldMkLst>
        <pc:spChg chg="mod">
          <ac:chgData name="Binita Gupta (binitag)" userId="2e1667b5-636b-4c95-a3b3-a8a0dc9f68da" providerId="ADAL" clId="{6D158C7D-DFAF-5969-91E7-9082DBDDB8B6}" dt="2025-09-10T19:46:45.658" v="9369" actId="20577"/>
          <ac:spMkLst>
            <pc:docMk/>
            <pc:sldMk cId="2968594374" sldId="391"/>
            <ac:spMk id="2" creationId="{7B07F7FB-F6B5-AC1A-8F0A-7E1F16685B58}"/>
          </ac:spMkLst>
        </pc:spChg>
        <pc:spChg chg="mod">
          <ac:chgData name="Binita Gupta (binitag)" userId="2e1667b5-636b-4c95-a3b3-a8a0dc9f68da" providerId="ADAL" clId="{6D158C7D-DFAF-5969-91E7-9082DBDDB8B6}" dt="2025-09-11T22:55:04.254" v="10768" actId="20577"/>
          <ac:spMkLst>
            <pc:docMk/>
            <pc:sldMk cId="2968594374" sldId="391"/>
            <ac:spMk id="3" creationId="{FBA20B6A-E5F3-B6B8-F298-F8759251411D}"/>
          </ac:spMkLst>
        </pc:spChg>
      </pc:sldChg>
      <pc:sldMasterChg chg="modSp mod">
        <pc:chgData name="Binita Gupta (binitag)" userId="2e1667b5-636b-4c95-a3b3-a8a0dc9f68da" providerId="ADAL" clId="{6D158C7D-DFAF-5969-91E7-9082DBDDB8B6}" dt="2025-09-11T22:55:34.402" v="10770" actId="20577"/>
        <pc:sldMasterMkLst>
          <pc:docMk/>
          <pc:sldMasterMk cId="0" sldId="2147483648"/>
        </pc:sldMasterMkLst>
        <pc:spChg chg="mod">
          <ac:chgData name="Binita Gupta (binitag)" userId="2e1667b5-636b-4c95-a3b3-a8a0dc9f68da" providerId="ADAL" clId="{6D158C7D-DFAF-5969-91E7-9082DBDDB8B6}" dt="2025-09-11T22:55:34.402" v="10770" actId="20577"/>
          <ac:spMkLst>
            <pc:docMk/>
            <pc:sldMasterMk cId="0" sldId="2147483648"/>
            <ac:spMk id="10" creationId="{00000000-0000-0000-0000-000000000000}"/>
          </ac:spMkLst>
        </pc:spChg>
      </pc:sldMasterChg>
    </pc:docChg>
  </pc:docChgLst>
  <pc:docChgLst>
    <pc:chgData name="Binita Gupta (binitag)" userId="2e1667b5-636b-4c95-a3b3-a8a0dc9f68da" providerId="ADAL" clId="{0AA76196-DA31-8E4C-98F9-7FAA4F429B19}"/>
    <pc:docChg chg="undo custSel addSld delSld modSld modMainMaster">
      <pc:chgData name="Binita Gupta (binitag)" userId="2e1667b5-636b-4c95-a3b3-a8a0dc9f68da" providerId="ADAL" clId="{0AA76196-DA31-8E4C-98F9-7FAA4F429B19}" dt="2024-09-11T21:10:25.978" v="10857" actId="20577"/>
      <pc:docMkLst>
        <pc:docMk/>
      </pc:docMkLst>
      <pc:sldChg chg="modSp mod">
        <pc:chgData name="Binita Gupta (binitag)" userId="2e1667b5-636b-4c95-a3b3-a8a0dc9f68da" providerId="ADAL" clId="{0AA76196-DA31-8E4C-98F9-7FAA4F429B19}" dt="2024-09-10T17:14:48.533" v="10775" actId="20577"/>
        <pc:sldMkLst>
          <pc:docMk/>
          <pc:sldMk cId="0" sldId="326"/>
        </pc:sldMkLst>
      </pc:sldChg>
      <pc:sldChg chg="modSp mod">
        <pc:chgData name="Binita Gupta (binitag)" userId="2e1667b5-636b-4c95-a3b3-a8a0dc9f68da" providerId="ADAL" clId="{0AA76196-DA31-8E4C-98F9-7FAA4F429B19}" dt="2024-09-11T21:10:25.978" v="10857" actId="20577"/>
        <pc:sldMkLst>
          <pc:docMk/>
          <pc:sldMk cId="1564151962" sldId="328"/>
        </pc:sldMkLst>
      </pc:sldChg>
      <pc:sldChg chg="del">
        <pc:chgData name="Binita Gupta (binitag)" userId="2e1667b5-636b-4c95-a3b3-a8a0dc9f68da" providerId="ADAL" clId="{0AA76196-DA31-8E4C-98F9-7FAA4F429B19}" dt="2024-09-10T08:51:18.203" v="9200" actId="2696"/>
        <pc:sldMkLst>
          <pc:docMk/>
          <pc:sldMk cId="32534514" sldId="329"/>
        </pc:sldMkLst>
      </pc:sldChg>
      <pc:sldChg chg="del">
        <pc:chgData name="Binita Gupta (binitag)" userId="2e1667b5-636b-4c95-a3b3-a8a0dc9f68da" providerId="ADAL" clId="{0AA76196-DA31-8E4C-98F9-7FAA4F429B19}" dt="2024-09-10T08:51:18.500" v="9201" actId="2696"/>
        <pc:sldMkLst>
          <pc:docMk/>
          <pc:sldMk cId="3065255517" sldId="331"/>
        </pc:sldMkLst>
      </pc:sldChg>
      <pc:sldChg chg="del">
        <pc:chgData name="Binita Gupta (binitag)" userId="2e1667b5-636b-4c95-a3b3-a8a0dc9f68da" providerId="ADAL" clId="{0AA76196-DA31-8E4C-98F9-7FAA4F429B19}" dt="2024-09-10T08:51:18.712" v="9202" actId="2696"/>
        <pc:sldMkLst>
          <pc:docMk/>
          <pc:sldMk cId="4065250037" sldId="333"/>
        </pc:sldMkLst>
      </pc:sldChg>
      <pc:sldChg chg="del">
        <pc:chgData name="Binita Gupta (binitag)" userId="2e1667b5-636b-4c95-a3b3-a8a0dc9f68da" providerId="ADAL" clId="{0AA76196-DA31-8E4C-98F9-7FAA4F429B19}" dt="2024-09-10T08:51:19.020" v="9203" actId="2696"/>
        <pc:sldMkLst>
          <pc:docMk/>
          <pc:sldMk cId="2043247713" sldId="334"/>
        </pc:sldMkLst>
      </pc:sldChg>
      <pc:sldChg chg="del">
        <pc:chgData name="Binita Gupta (binitag)" userId="2e1667b5-636b-4c95-a3b3-a8a0dc9f68da" providerId="ADAL" clId="{0AA76196-DA31-8E4C-98F9-7FAA4F429B19}" dt="2024-09-10T08:51:20.151" v="9205" actId="2696"/>
        <pc:sldMkLst>
          <pc:docMk/>
          <pc:sldMk cId="359900838" sldId="335"/>
        </pc:sldMkLst>
      </pc:sldChg>
      <pc:sldChg chg="del">
        <pc:chgData name="Binita Gupta (binitag)" userId="2e1667b5-636b-4c95-a3b3-a8a0dc9f68da" providerId="ADAL" clId="{0AA76196-DA31-8E4C-98F9-7FAA4F429B19}" dt="2024-09-10T08:51:19.380" v="9204" actId="2696"/>
        <pc:sldMkLst>
          <pc:docMk/>
          <pc:sldMk cId="2908804932" sldId="337"/>
        </pc:sldMkLst>
      </pc:sldChg>
      <pc:sldChg chg="del">
        <pc:chgData name="Binita Gupta (binitag)" userId="2e1667b5-636b-4c95-a3b3-a8a0dc9f68da" providerId="ADAL" clId="{0AA76196-DA31-8E4C-98F9-7FAA4F429B19}" dt="2024-09-10T08:51:20.528" v="9206" actId="2696"/>
        <pc:sldMkLst>
          <pc:docMk/>
          <pc:sldMk cId="3896037241" sldId="338"/>
        </pc:sldMkLst>
      </pc:sldChg>
      <pc:sldChg chg="del">
        <pc:chgData name="Binita Gupta (binitag)" userId="2e1667b5-636b-4c95-a3b3-a8a0dc9f68da" providerId="ADAL" clId="{0AA76196-DA31-8E4C-98F9-7FAA4F429B19}" dt="2024-09-10T08:51:25.188" v="9208" actId="2696"/>
        <pc:sldMkLst>
          <pc:docMk/>
          <pc:sldMk cId="3365892904" sldId="340"/>
        </pc:sldMkLst>
      </pc:sldChg>
      <pc:sldChg chg="modSp mod">
        <pc:chgData name="Binita Gupta (binitag)" userId="2e1667b5-636b-4c95-a3b3-a8a0dc9f68da" providerId="ADAL" clId="{0AA76196-DA31-8E4C-98F9-7FAA4F429B19}" dt="2024-09-10T17:01:28.687" v="10601" actId="20577"/>
        <pc:sldMkLst>
          <pc:docMk/>
          <pc:sldMk cId="3655242441" sldId="342"/>
        </pc:sldMkLst>
      </pc:sldChg>
      <pc:sldChg chg="del">
        <pc:chgData name="Binita Gupta (binitag)" userId="2e1667b5-636b-4c95-a3b3-a8a0dc9f68da" providerId="ADAL" clId="{0AA76196-DA31-8E4C-98F9-7FAA4F429B19}" dt="2024-09-10T08:51:21.365" v="9207" actId="2696"/>
        <pc:sldMkLst>
          <pc:docMk/>
          <pc:sldMk cId="2860031572" sldId="345"/>
        </pc:sldMkLst>
      </pc:sldChg>
      <pc:sldChg chg="addSp delSp modSp add mod">
        <pc:chgData name="Binita Gupta (binitag)" userId="2e1667b5-636b-4c95-a3b3-a8a0dc9f68da" providerId="ADAL" clId="{0AA76196-DA31-8E4C-98F9-7FAA4F429B19}" dt="2024-09-10T18:52:11.244" v="10855" actId="108"/>
        <pc:sldMkLst>
          <pc:docMk/>
          <pc:sldMk cId="1098842524" sldId="346"/>
        </pc:sldMkLst>
      </pc:sldChg>
      <pc:sldChg chg="modSp add mod">
        <pc:chgData name="Binita Gupta (binitag)" userId="2e1667b5-636b-4c95-a3b3-a8a0dc9f68da" providerId="ADAL" clId="{0AA76196-DA31-8E4C-98F9-7FAA4F429B19}" dt="2024-09-10T17:18:26.220" v="10808" actId="20577"/>
        <pc:sldMkLst>
          <pc:docMk/>
          <pc:sldMk cId="1152458026" sldId="347"/>
        </pc:sldMkLst>
      </pc:sldChg>
      <pc:sldChg chg="modSp add mod">
        <pc:chgData name="Binita Gupta (binitag)" userId="2e1667b5-636b-4c95-a3b3-a8a0dc9f68da" providerId="ADAL" clId="{0AA76196-DA31-8E4C-98F9-7FAA4F429B19}" dt="2024-09-10T17:19:46.228" v="10831" actId="20577"/>
        <pc:sldMkLst>
          <pc:docMk/>
          <pc:sldMk cId="644531583" sldId="348"/>
        </pc:sldMkLst>
      </pc:sldChg>
      <pc:sldChg chg="add del">
        <pc:chgData name="Binita Gupta (binitag)" userId="2e1667b5-636b-4c95-a3b3-a8a0dc9f68da" providerId="ADAL" clId="{0AA76196-DA31-8E4C-98F9-7FAA4F429B19}" dt="2024-09-10T08:51:17.659" v="9199" actId="2696"/>
        <pc:sldMkLst>
          <pc:docMk/>
          <pc:sldMk cId="2503921678" sldId="349"/>
        </pc:sldMkLst>
      </pc:sldChg>
      <pc:sldChg chg="modSp add mod">
        <pc:chgData name="Binita Gupta (binitag)" userId="2e1667b5-636b-4c95-a3b3-a8a0dc9f68da" providerId="ADAL" clId="{0AA76196-DA31-8E4C-98F9-7FAA4F429B19}" dt="2024-09-10T17:10:17.087" v="10755" actId="20577"/>
        <pc:sldMkLst>
          <pc:docMk/>
          <pc:sldMk cId="1191791878" sldId="350"/>
        </pc:sldMkLst>
      </pc:sldChg>
      <pc:sldChg chg="modSp add mod">
        <pc:chgData name="Binita Gupta (binitag)" userId="2e1667b5-636b-4c95-a3b3-a8a0dc9f68da" providerId="ADAL" clId="{0AA76196-DA31-8E4C-98F9-7FAA4F429B19}" dt="2024-09-10T17:20:31.391" v="10854" actId="20577"/>
        <pc:sldMkLst>
          <pc:docMk/>
          <pc:sldMk cId="1788631486" sldId="351"/>
        </pc:sldMkLst>
      </pc:sldChg>
      <pc:sldChg chg="modSp add mod">
        <pc:chgData name="Binita Gupta (binitag)" userId="2e1667b5-636b-4c95-a3b3-a8a0dc9f68da" providerId="ADAL" clId="{0AA76196-DA31-8E4C-98F9-7FAA4F429B19}" dt="2024-09-10T17:01:38.139" v="10605" actId="14100"/>
        <pc:sldMkLst>
          <pc:docMk/>
          <pc:sldMk cId="1946655202" sldId="352"/>
        </pc:sldMkLst>
      </pc:sldChg>
      <pc:sldMasterChg chg="modSp mod">
        <pc:chgData name="Binita Gupta (binitag)" userId="2e1667b5-636b-4c95-a3b3-a8a0dc9f68da" providerId="ADAL" clId="{0AA76196-DA31-8E4C-98F9-7FAA4F429B19}" dt="2024-08-26T19:28:32.507" v="62" actId="20577"/>
        <pc:sldMasterMkLst>
          <pc:docMk/>
          <pc:sldMasterMk cId="0" sldId="2147483648"/>
        </pc:sldMasterMkLst>
      </pc:sldMasterChg>
    </pc:docChg>
  </pc:docChgLst>
  <pc:docChgLst>
    <pc:chgData name="Binita Gupta (binitag)" userId="2e1667b5-636b-4c95-a3b3-a8a0dc9f68da" providerId="ADAL" clId="{14C11A45-8EC2-BE4A-B8E3-07E1B7AB2EB5}"/>
    <pc:docChg chg="custSel addSld delSld modSld sldOrd modMainMaster">
      <pc:chgData name="Binita Gupta (binitag)" userId="2e1667b5-636b-4c95-a3b3-a8a0dc9f68da" providerId="ADAL" clId="{14C11A45-8EC2-BE4A-B8E3-07E1B7AB2EB5}" dt="2025-07-29T23:06:14.850" v="3401" actId="20577"/>
      <pc:docMkLst>
        <pc:docMk/>
      </pc:docMkLst>
      <pc:sldChg chg="modSp mod">
        <pc:chgData name="Binita Gupta (binitag)" userId="2e1667b5-636b-4c95-a3b3-a8a0dc9f68da" providerId="ADAL" clId="{14C11A45-8EC2-BE4A-B8E3-07E1B7AB2EB5}" dt="2025-07-29T23:03:30.139" v="3397" actId="113"/>
        <pc:sldMkLst>
          <pc:docMk/>
          <pc:sldMk cId="1564151962" sldId="328"/>
        </pc:sldMkLst>
      </pc:sldChg>
      <pc:sldChg chg="modSp mod">
        <pc:chgData name="Binita Gupta (binitag)" userId="2e1667b5-636b-4c95-a3b3-a8a0dc9f68da" providerId="ADAL" clId="{14C11A45-8EC2-BE4A-B8E3-07E1B7AB2EB5}" dt="2025-07-29T22:59:48.368" v="3157" actId="20577"/>
        <pc:sldMkLst>
          <pc:docMk/>
          <pc:sldMk cId="3706072370" sldId="371"/>
        </pc:sldMkLst>
      </pc:sldChg>
      <pc:sldChg chg="modSp mod">
        <pc:chgData name="Binita Gupta (binitag)" userId="2e1667b5-636b-4c95-a3b3-a8a0dc9f68da" providerId="ADAL" clId="{14C11A45-8EC2-BE4A-B8E3-07E1B7AB2EB5}" dt="2025-07-29T23:03:05.617" v="3395" actId="20577"/>
        <pc:sldMkLst>
          <pc:docMk/>
          <pc:sldMk cId="3069250874" sldId="374"/>
        </pc:sldMkLst>
      </pc:sldChg>
      <pc:sldChg chg="del">
        <pc:chgData name="Binita Gupta (binitag)" userId="2e1667b5-636b-4c95-a3b3-a8a0dc9f68da" providerId="ADAL" clId="{14C11A45-8EC2-BE4A-B8E3-07E1B7AB2EB5}" dt="2025-07-29T22:18:20.872" v="630" actId="2696"/>
        <pc:sldMkLst>
          <pc:docMk/>
          <pc:sldMk cId="345337428" sldId="375"/>
        </pc:sldMkLst>
      </pc:sldChg>
      <pc:sldChg chg="del">
        <pc:chgData name="Binita Gupta (binitag)" userId="2e1667b5-636b-4c95-a3b3-a8a0dc9f68da" providerId="ADAL" clId="{14C11A45-8EC2-BE4A-B8E3-07E1B7AB2EB5}" dt="2025-07-29T22:18:21.655" v="631" actId="2696"/>
        <pc:sldMkLst>
          <pc:docMk/>
          <pc:sldMk cId="2630866882" sldId="376"/>
        </pc:sldMkLst>
      </pc:sldChg>
      <pc:sldChg chg="modSp mod">
        <pc:chgData name="Binita Gupta (binitag)" userId="2e1667b5-636b-4c95-a3b3-a8a0dc9f68da" providerId="ADAL" clId="{14C11A45-8EC2-BE4A-B8E3-07E1B7AB2EB5}" dt="2025-07-29T22:58:45.601" v="3127" actId="20577"/>
        <pc:sldMkLst>
          <pc:docMk/>
          <pc:sldMk cId="200007645" sldId="377"/>
        </pc:sldMkLst>
      </pc:sldChg>
      <pc:sldChg chg="modSp new mod ord">
        <pc:chgData name="Binita Gupta (binitag)" userId="2e1667b5-636b-4c95-a3b3-a8a0dc9f68da" providerId="ADAL" clId="{14C11A45-8EC2-BE4A-B8E3-07E1B7AB2EB5}" dt="2025-07-29T22:57:47.902" v="3060" actId="20577"/>
        <pc:sldMkLst>
          <pc:docMk/>
          <pc:sldMk cId="86501118" sldId="378"/>
        </pc:sldMkLst>
      </pc:sldChg>
      <pc:sldChg chg="modSp add del mod">
        <pc:chgData name="Binita Gupta (binitag)" userId="2e1667b5-636b-4c95-a3b3-a8a0dc9f68da" providerId="ADAL" clId="{14C11A45-8EC2-BE4A-B8E3-07E1B7AB2EB5}" dt="2025-07-29T22:11:40.765" v="306" actId="2696"/>
        <pc:sldMkLst>
          <pc:docMk/>
          <pc:sldMk cId="2648489118" sldId="379"/>
        </pc:sldMkLst>
      </pc:sldChg>
      <pc:sldChg chg="delSp modSp add mod">
        <pc:chgData name="Binita Gupta (binitag)" userId="2e1667b5-636b-4c95-a3b3-a8a0dc9f68da" providerId="ADAL" clId="{14C11A45-8EC2-BE4A-B8E3-07E1B7AB2EB5}" dt="2025-07-29T22:41:40.533" v="2257" actId="20577"/>
        <pc:sldMkLst>
          <pc:docMk/>
          <pc:sldMk cId="3292512995" sldId="379"/>
        </pc:sldMkLst>
      </pc:sldChg>
      <pc:sldChg chg="modSp add mod">
        <pc:chgData name="Binita Gupta (binitag)" userId="2e1667b5-636b-4c95-a3b3-a8a0dc9f68da" providerId="ADAL" clId="{14C11A45-8EC2-BE4A-B8E3-07E1B7AB2EB5}" dt="2025-07-29T22:58:27.877" v="3105" actId="20577"/>
        <pc:sldMkLst>
          <pc:docMk/>
          <pc:sldMk cId="353232438" sldId="380"/>
        </pc:sldMkLst>
      </pc:sldChg>
      <pc:sldMasterChg chg="modSp mod">
        <pc:chgData name="Binita Gupta (binitag)" userId="2e1667b5-636b-4c95-a3b3-a8a0dc9f68da" providerId="ADAL" clId="{14C11A45-8EC2-BE4A-B8E3-07E1B7AB2EB5}" dt="2025-07-29T23:06:14.850" v="3401" actId="20577"/>
        <pc:sldMasterMkLst>
          <pc:docMk/>
          <pc:sldMasterMk cId="0" sldId="2147483648"/>
        </pc:sldMasterMkLst>
      </pc:sldMasterChg>
    </pc:docChg>
  </pc:docChgLst>
  <pc:docChgLst>
    <pc:chgData name="Binita Gupta (binitag)" userId="2e1667b5-636b-4c95-a3b3-a8a0dc9f68da" providerId="ADAL" clId="{BABED3AA-1C5F-3540-A90E-731DF09C039A}"/>
    <pc:docChg chg="modSld">
      <pc:chgData name="Binita Gupta (binitag)" userId="2e1667b5-636b-4c95-a3b3-a8a0dc9f68da" providerId="ADAL" clId="{BABED3AA-1C5F-3540-A90E-731DF09C039A}" dt="2025-04-20T03:02:57.385" v="66" actId="20577"/>
      <pc:docMkLst>
        <pc:docMk/>
      </pc:docMkLst>
      <pc:sldChg chg="modSp mod">
        <pc:chgData name="Binita Gupta (binitag)" userId="2e1667b5-636b-4c95-a3b3-a8a0dc9f68da" providerId="ADAL" clId="{BABED3AA-1C5F-3540-A90E-731DF09C039A}" dt="2025-04-20T03:02:57.385" v="66" actId="20577"/>
        <pc:sldMkLst>
          <pc:docMk/>
          <pc:sldMk cId="0" sldId="326"/>
        </pc:sldMkLst>
      </pc:sldChg>
      <pc:sldChg chg="modSp mod">
        <pc:chgData name="Binita Gupta (binitag)" userId="2e1667b5-636b-4c95-a3b3-a8a0dc9f68da" providerId="ADAL" clId="{BABED3AA-1C5F-3540-A90E-731DF09C039A}" dt="2025-04-14T14:17:21.047" v="62" actId="20577"/>
        <pc:sldMkLst>
          <pc:docMk/>
          <pc:sldMk cId="1564151962" sldId="328"/>
        </pc:sldMkLst>
      </pc:sldChg>
    </pc:docChg>
  </pc:docChgLst>
  <pc:docChgLst>
    <pc:chgData name="Binita Gupta (binitag)" userId="2e1667b5-636b-4c95-a3b3-a8a0dc9f68da" providerId="ADAL" clId="{23EFFA9B-5441-814D-8269-795A16009707}"/>
    <pc:docChg chg="undo custSel addSld delSld modSld modMainMaster">
      <pc:chgData name="Binita Gupta (binitag)" userId="2e1667b5-636b-4c95-a3b3-a8a0dc9f68da" providerId="ADAL" clId="{23EFFA9B-5441-814D-8269-795A16009707}" dt="2025-06-17T14:34:35.203" v="8838" actId="2696"/>
      <pc:docMkLst>
        <pc:docMk/>
      </pc:docMkLst>
      <pc:sldChg chg="modSp mod">
        <pc:chgData name="Binita Gupta (binitag)" userId="2e1667b5-636b-4c95-a3b3-a8a0dc9f68da" providerId="ADAL" clId="{23EFFA9B-5441-814D-8269-795A16009707}" dt="2025-05-23T19:06:12.499" v="5877" actId="20577"/>
        <pc:sldMkLst>
          <pc:docMk/>
          <pc:sldMk cId="0" sldId="326"/>
        </pc:sldMkLst>
      </pc:sldChg>
      <pc:sldChg chg="modSp mod">
        <pc:chgData name="Binita Gupta (binitag)" userId="2e1667b5-636b-4c95-a3b3-a8a0dc9f68da" providerId="ADAL" clId="{23EFFA9B-5441-814D-8269-795A16009707}" dt="2025-06-17T14:34:10.966" v="8837" actId="20577"/>
        <pc:sldMkLst>
          <pc:docMk/>
          <pc:sldMk cId="1564151962" sldId="328"/>
        </pc:sldMkLst>
      </pc:sldChg>
      <pc:sldChg chg="del">
        <pc:chgData name="Binita Gupta (binitag)" userId="2e1667b5-636b-4c95-a3b3-a8a0dc9f68da" providerId="ADAL" clId="{23EFFA9B-5441-814D-8269-795A16009707}" dt="2025-05-23T18:50:04.972" v="5782" actId="2696"/>
        <pc:sldMkLst>
          <pc:docMk/>
          <pc:sldMk cId="3655242441" sldId="342"/>
        </pc:sldMkLst>
      </pc:sldChg>
      <pc:sldChg chg="del">
        <pc:chgData name="Binita Gupta (binitag)" userId="2e1667b5-636b-4c95-a3b3-a8a0dc9f68da" providerId="ADAL" clId="{23EFFA9B-5441-814D-8269-795A16009707}" dt="2025-05-23T18:50:05.505" v="5783" actId="2696"/>
        <pc:sldMkLst>
          <pc:docMk/>
          <pc:sldMk cId="1946655202" sldId="352"/>
        </pc:sldMkLst>
      </pc:sldChg>
      <pc:sldChg chg="del">
        <pc:chgData name="Binita Gupta (binitag)" userId="2e1667b5-636b-4c95-a3b3-a8a0dc9f68da" providerId="ADAL" clId="{23EFFA9B-5441-814D-8269-795A16009707}" dt="2025-05-23T18:50:02.383" v="5779" actId="2696"/>
        <pc:sldMkLst>
          <pc:docMk/>
          <pc:sldMk cId="1266431854" sldId="353"/>
        </pc:sldMkLst>
      </pc:sldChg>
      <pc:sldChg chg="del">
        <pc:chgData name="Binita Gupta (binitag)" userId="2e1667b5-636b-4c95-a3b3-a8a0dc9f68da" providerId="ADAL" clId="{23EFFA9B-5441-814D-8269-795A16009707}" dt="2025-05-23T18:50:01.816" v="5777" actId="2696"/>
        <pc:sldMkLst>
          <pc:docMk/>
          <pc:sldMk cId="3805142369" sldId="354"/>
        </pc:sldMkLst>
      </pc:sldChg>
      <pc:sldChg chg="del">
        <pc:chgData name="Binita Gupta (binitag)" userId="2e1667b5-636b-4c95-a3b3-a8a0dc9f68da" providerId="ADAL" clId="{23EFFA9B-5441-814D-8269-795A16009707}" dt="2025-05-23T18:50:02.800" v="5780" actId="2696"/>
        <pc:sldMkLst>
          <pc:docMk/>
          <pc:sldMk cId="1811935404" sldId="363"/>
        </pc:sldMkLst>
      </pc:sldChg>
      <pc:sldChg chg="del">
        <pc:chgData name="Binita Gupta (binitag)" userId="2e1667b5-636b-4c95-a3b3-a8a0dc9f68da" providerId="ADAL" clId="{23EFFA9B-5441-814D-8269-795A16009707}" dt="2025-05-23T18:50:04.074" v="5781" actId="2696"/>
        <pc:sldMkLst>
          <pc:docMk/>
          <pc:sldMk cId="1681716566" sldId="364"/>
        </pc:sldMkLst>
      </pc:sldChg>
      <pc:sldChg chg="del">
        <pc:chgData name="Binita Gupta (binitag)" userId="2e1667b5-636b-4c95-a3b3-a8a0dc9f68da" providerId="ADAL" clId="{23EFFA9B-5441-814D-8269-795A16009707}" dt="2025-05-23T18:50:02.097" v="5778" actId="2696"/>
        <pc:sldMkLst>
          <pc:docMk/>
          <pc:sldMk cId="1931565187" sldId="367"/>
        </pc:sldMkLst>
      </pc:sldChg>
      <pc:sldChg chg="del">
        <pc:chgData name="Binita Gupta (binitag)" userId="2e1667b5-636b-4c95-a3b3-a8a0dc9f68da" providerId="ADAL" clId="{23EFFA9B-5441-814D-8269-795A16009707}" dt="2025-05-23T18:50:00.860" v="5776" actId="2696"/>
        <pc:sldMkLst>
          <pc:docMk/>
          <pc:sldMk cId="1071087593" sldId="369"/>
        </pc:sldMkLst>
      </pc:sldChg>
      <pc:sldChg chg="modSp new del mod">
        <pc:chgData name="Binita Gupta (binitag)" userId="2e1667b5-636b-4c95-a3b3-a8a0dc9f68da" providerId="ADAL" clId="{23EFFA9B-5441-814D-8269-795A16009707}" dt="2025-05-23T18:49:57.775" v="5775" actId="2696"/>
        <pc:sldMkLst>
          <pc:docMk/>
          <pc:sldMk cId="891362796" sldId="370"/>
        </pc:sldMkLst>
      </pc:sldChg>
      <pc:sldChg chg="addSp modSp add mod">
        <pc:chgData name="Binita Gupta (binitag)" userId="2e1667b5-636b-4c95-a3b3-a8a0dc9f68da" providerId="ADAL" clId="{23EFFA9B-5441-814D-8269-795A16009707}" dt="2025-06-17T14:28:21.639" v="8664" actId="20577"/>
        <pc:sldMkLst>
          <pc:docMk/>
          <pc:sldMk cId="3706072370" sldId="371"/>
        </pc:sldMkLst>
      </pc:sldChg>
      <pc:sldChg chg="add del">
        <pc:chgData name="Binita Gupta (binitag)" userId="2e1667b5-636b-4c95-a3b3-a8a0dc9f68da" providerId="ADAL" clId="{23EFFA9B-5441-814D-8269-795A16009707}" dt="2025-05-23T18:49:56.289" v="5774" actId="2696"/>
        <pc:sldMkLst>
          <pc:docMk/>
          <pc:sldMk cId="2844614421" sldId="372"/>
        </pc:sldMkLst>
      </pc:sldChg>
      <pc:sldChg chg="delSp modSp new mod">
        <pc:chgData name="Binita Gupta (binitag)" userId="2e1667b5-636b-4c95-a3b3-a8a0dc9f68da" providerId="ADAL" clId="{23EFFA9B-5441-814D-8269-795A16009707}" dt="2025-06-05T19:38:42.920" v="6444" actId="20577"/>
        <pc:sldMkLst>
          <pc:docMk/>
          <pc:sldMk cId="322775529" sldId="373"/>
        </pc:sldMkLst>
      </pc:sldChg>
      <pc:sldChg chg="modSp add mod">
        <pc:chgData name="Binita Gupta (binitag)" userId="2e1667b5-636b-4c95-a3b3-a8a0dc9f68da" providerId="ADAL" clId="{23EFFA9B-5441-814D-8269-795A16009707}" dt="2025-05-23T18:53:22.831" v="5820" actId="207"/>
        <pc:sldMkLst>
          <pc:docMk/>
          <pc:sldMk cId="3069250874" sldId="374"/>
        </pc:sldMkLst>
      </pc:sldChg>
      <pc:sldChg chg="modSp add mod">
        <pc:chgData name="Binita Gupta (binitag)" userId="2e1667b5-636b-4c95-a3b3-a8a0dc9f68da" providerId="ADAL" clId="{23EFFA9B-5441-814D-8269-795A16009707}" dt="2025-05-24T00:18:38.967" v="5929" actId="20577"/>
        <pc:sldMkLst>
          <pc:docMk/>
          <pc:sldMk cId="345337428" sldId="375"/>
        </pc:sldMkLst>
      </pc:sldChg>
      <pc:sldChg chg="modSp add mod">
        <pc:chgData name="Binita Gupta (binitag)" userId="2e1667b5-636b-4c95-a3b3-a8a0dc9f68da" providerId="ADAL" clId="{23EFFA9B-5441-814D-8269-795A16009707}" dt="2025-05-24T00:18:47.357" v="5930" actId="1076"/>
        <pc:sldMkLst>
          <pc:docMk/>
          <pc:sldMk cId="2630866882" sldId="376"/>
        </pc:sldMkLst>
      </pc:sldChg>
      <pc:sldChg chg="delSp modSp add mod">
        <pc:chgData name="Binita Gupta (binitag)" userId="2e1667b5-636b-4c95-a3b3-a8a0dc9f68da" providerId="ADAL" clId="{23EFFA9B-5441-814D-8269-795A16009707}" dt="2025-05-23T19:04:51.078" v="5869" actId="207"/>
        <pc:sldMkLst>
          <pc:docMk/>
          <pc:sldMk cId="200007645" sldId="377"/>
        </pc:sldMkLst>
      </pc:sldChg>
      <pc:sldChg chg="add del">
        <pc:chgData name="Binita Gupta (binitag)" userId="2e1667b5-636b-4c95-a3b3-a8a0dc9f68da" providerId="ADAL" clId="{23EFFA9B-5441-814D-8269-795A16009707}" dt="2025-06-17T14:34:35.203" v="8838" actId="2696"/>
        <pc:sldMkLst>
          <pc:docMk/>
          <pc:sldMk cId="2280098248" sldId="378"/>
        </pc:sldMkLst>
      </pc:sldChg>
      <pc:sldMasterChg chg="modSp mod">
        <pc:chgData name="Binita Gupta (binitag)" userId="2e1667b5-636b-4c95-a3b3-a8a0dc9f68da" providerId="ADAL" clId="{23EFFA9B-5441-814D-8269-795A16009707}" dt="2025-06-05T19:24:01.674" v="5932" actId="20577"/>
        <pc:sldMasterMkLst>
          <pc:docMk/>
          <pc:sldMasterMk cId="0" sldId="2147483648"/>
        </pc:sldMasterMkLst>
      </pc:sldMasterChg>
    </pc:docChg>
  </pc:docChgLst>
  <pc:docChgLst>
    <pc:chgData name="Binita Gupta (binitag)" userId="2e1667b5-636b-4c95-a3b3-a8a0dc9f68da" providerId="ADAL" clId="{4696C2EA-7D09-4F49-BE53-08421C8742AB}"/>
    <pc:docChg chg="undo custSel addSld delSld modSld sldOrd modMainMaster">
      <pc:chgData name="Binita Gupta (binitag)" userId="2e1667b5-636b-4c95-a3b3-a8a0dc9f68da" providerId="ADAL" clId="{4696C2EA-7D09-4F49-BE53-08421C8742AB}" dt="2023-12-21T20:57:21.083" v="5086" actId="404"/>
      <pc:docMkLst>
        <pc:docMk/>
      </pc:docMkLst>
      <pc:sldChg chg="addSp delSp modSp mod">
        <pc:chgData name="Binita Gupta (binitag)" userId="2e1667b5-636b-4c95-a3b3-a8a0dc9f68da" providerId="ADAL" clId="{4696C2EA-7D09-4F49-BE53-08421C8742AB}" dt="2023-12-21T20:22:13.780" v="4713"/>
        <pc:sldMkLst>
          <pc:docMk/>
          <pc:sldMk cId="0" sldId="256"/>
        </pc:sldMkLst>
      </pc:sldChg>
      <pc:sldChg chg="modSp mod">
        <pc:chgData name="Binita Gupta (binitag)" userId="2e1667b5-636b-4c95-a3b3-a8a0dc9f68da" providerId="ADAL" clId="{4696C2EA-7D09-4F49-BE53-08421C8742AB}" dt="2023-12-21T20:27:48.837" v="4794" actId="20577"/>
        <pc:sldMkLst>
          <pc:docMk/>
          <pc:sldMk cId="0" sldId="257"/>
        </pc:sldMkLst>
      </pc:sldChg>
      <pc:sldChg chg="modSp mod">
        <pc:chgData name="Binita Gupta (binitag)" userId="2e1667b5-636b-4c95-a3b3-a8a0dc9f68da" providerId="ADAL" clId="{4696C2EA-7D09-4F49-BE53-08421C8742AB}" dt="2023-12-21T20:57:21.083" v="5086" actId="404"/>
        <pc:sldMkLst>
          <pc:docMk/>
          <pc:sldMk cId="0" sldId="264"/>
        </pc:sldMkLst>
      </pc:sldChg>
      <pc:sldChg chg="modSp mod">
        <pc:chgData name="Binita Gupta (binitag)" userId="2e1667b5-636b-4c95-a3b3-a8a0dc9f68da" providerId="ADAL" clId="{4696C2EA-7D09-4F49-BE53-08421C8742AB}" dt="2023-12-21T20:30:26.332" v="4795" actId="114"/>
        <pc:sldMkLst>
          <pc:docMk/>
          <pc:sldMk cId="2953422198" sldId="266"/>
        </pc:sldMkLst>
      </pc:sldChg>
      <pc:sldChg chg="delSp modSp del mod">
        <pc:chgData name="Binita Gupta (binitag)" userId="2e1667b5-636b-4c95-a3b3-a8a0dc9f68da" providerId="ADAL" clId="{4696C2EA-7D09-4F49-BE53-08421C8742AB}" dt="2023-12-21T17:13:53.150" v="977" actId="2696"/>
        <pc:sldMkLst>
          <pc:docMk/>
          <pc:sldMk cId="1549314016" sldId="272"/>
        </pc:sldMkLst>
      </pc:sldChg>
      <pc:sldChg chg="del">
        <pc:chgData name="Binita Gupta (binitag)" userId="2e1667b5-636b-4c95-a3b3-a8a0dc9f68da" providerId="ADAL" clId="{4696C2EA-7D09-4F49-BE53-08421C8742AB}" dt="2023-12-18T17:57:22.588" v="36" actId="2696"/>
        <pc:sldMkLst>
          <pc:docMk/>
          <pc:sldMk cId="2553696688" sldId="274"/>
        </pc:sldMkLst>
      </pc:sldChg>
      <pc:sldChg chg="addSp delSp modSp mod modNotesTx">
        <pc:chgData name="Binita Gupta (binitag)" userId="2e1667b5-636b-4c95-a3b3-a8a0dc9f68da" providerId="ADAL" clId="{4696C2EA-7D09-4F49-BE53-08421C8742AB}" dt="2023-12-21T20:47:52.461" v="4863" actId="14100"/>
        <pc:sldMkLst>
          <pc:docMk/>
          <pc:sldMk cId="1075417426" sldId="276"/>
        </pc:sldMkLst>
      </pc:sldChg>
      <pc:sldChg chg="del">
        <pc:chgData name="Binita Gupta (binitag)" userId="2e1667b5-636b-4c95-a3b3-a8a0dc9f68da" providerId="ADAL" clId="{4696C2EA-7D09-4F49-BE53-08421C8742AB}" dt="2023-12-18T17:57:20.566" v="34" actId="2696"/>
        <pc:sldMkLst>
          <pc:docMk/>
          <pc:sldMk cId="3711776676" sldId="277"/>
        </pc:sldMkLst>
      </pc:sldChg>
      <pc:sldChg chg="modSp mod modNotesTx">
        <pc:chgData name="Binita Gupta (binitag)" userId="2e1667b5-636b-4c95-a3b3-a8a0dc9f68da" providerId="ADAL" clId="{4696C2EA-7D09-4F49-BE53-08421C8742AB}" dt="2023-12-21T20:51:09.891" v="4924" actId="20577"/>
        <pc:sldMkLst>
          <pc:docMk/>
          <pc:sldMk cId="1022481865" sldId="278"/>
        </pc:sldMkLst>
      </pc:sldChg>
      <pc:sldChg chg="del">
        <pc:chgData name="Binita Gupta (binitag)" userId="2e1667b5-636b-4c95-a3b3-a8a0dc9f68da" providerId="ADAL" clId="{4696C2EA-7D09-4F49-BE53-08421C8742AB}" dt="2023-12-18T17:57:21.557" v="35" actId="2696"/>
        <pc:sldMkLst>
          <pc:docMk/>
          <pc:sldMk cId="162017798" sldId="279"/>
        </pc:sldMkLst>
      </pc:sldChg>
      <pc:sldChg chg="addSp delSp modSp mod modClrScheme chgLayout modNotesTx">
        <pc:chgData name="Binita Gupta (binitag)" userId="2e1667b5-636b-4c95-a3b3-a8a0dc9f68da" providerId="ADAL" clId="{4696C2EA-7D09-4F49-BE53-08421C8742AB}" dt="2023-12-21T20:49:30.286" v="4893" actId="20577"/>
        <pc:sldMkLst>
          <pc:docMk/>
          <pc:sldMk cId="280654529" sldId="280"/>
        </pc:sldMkLst>
      </pc:sldChg>
      <pc:sldChg chg="modSp mod">
        <pc:chgData name="Binita Gupta (binitag)" userId="2e1667b5-636b-4c95-a3b3-a8a0dc9f68da" providerId="ADAL" clId="{4696C2EA-7D09-4F49-BE53-08421C8742AB}" dt="2023-12-21T20:50:21.912" v="4909" actId="20577"/>
        <pc:sldMkLst>
          <pc:docMk/>
          <pc:sldMk cId="1899805933" sldId="282"/>
        </pc:sldMkLst>
      </pc:sldChg>
      <pc:sldChg chg="modSp mod">
        <pc:chgData name="Binita Gupta (binitag)" userId="2e1667b5-636b-4c95-a3b3-a8a0dc9f68da" providerId="ADAL" clId="{4696C2EA-7D09-4F49-BE53-08421C8742AB}" dt="2023-12-21T20:53:22.102" v="4955" actId="20577"/>
        <pc:sldMkLst>
          <pc:docMk/>
          <pc:sldMk cId="1300546902" sldId="283"/>
        </pc:sldMkLst>
      </pc:sldChg>
      <pc:sldChg chg="del">
        <pc:chgData name="Binita Gupta (binitag)" userId="2e1667b5-636b-4c95-a3b3-a8a0dc9f68da" providerId="ADAL" clId="{4696C2EA-7D09-4F49-BE53-08421C8742AB}" dt="2023-12-18T17:57:00.883" v="13" actId="2696"/>
        <pc:sldMkLst>
          <pc:docMk/>
          <pc:sldMk cId="2526981430" sldId="284"/>
        </pc:sldMkLst>
      </pc:sldChg>
      <pc:sldChg chg="del">
        <pc:chgData name="Binita Gupta (binitag)" userId="2e1667b5-636b-4c95-a3b3-a8a0dc9f68da" providerId="ADAL" clId="{4696C2EA-7D09-4F49-BE53-08421C8742AB}" dt="2023-12-18T17:57:20.102" v="33" actId="2696"/>
        <pc:sldMkLst>
          <pc:docMk/>
          <pc:sldMk cId="2864949768" sldId="286"/>
        </pc:sldMkLst>
      </pc:sldChg>
      <pc:sldChg chg="modSp mod ord">
        <pc:chgData name="Binita Gupta (binitag)" userId="2e1667b5-636b-4c95-a3b3-a8a0dc9f68da" providerId="ADAL" clId="{4696C2EA-7D09-4F49-BE53-08421C8742AB}" dt="2023-12-21T20:56:53.277" v="5085" actId="20577"/>
        <pc:sldMkLst>
          <pc:docMk/>
          <pc:sldMk cId="3160937320" sldId="287"/>
        </pc:sldMkLst>
      </pc:sldChg>
      <pc:sldChg chg="addSp delSp modSp add mod ord">
        <pc:chgData name="Binita Gupta (binitag)" userId="2e1667b5-636b-4c95-a3b3-a8a0dc9f68da" providerId="ADAL" clId="{4696C2EA-7D09-4F49-BE53-08421C8742AB}" dt="2023-12-21T20:38:18.109" v="4815" actId="20577"/>
        <pc:sldMkLst>
          <pc:docMk/>
          <pc:sldMk cId="184415321" sldId="288"/>
        </pc:sldMkLst>
      </pc:sldChg>
      <pc:sldChg chg="add del">
        <pc:chgData name="Binita Gupta (binitag)" userId="2e1667b5-636b-4c95-a3b3-a8a0dc9f68da" providerId="ADAL" clId="{4696C2EA-7D09-4F49-BE53-08421C8742AB}" dt="2023-12-18T18:26:45.687" v="51"/>
        <pc:sldMkLst>
          <pc:docMk/>
          <pc:sldMk cId="1307820342" sldId="288"/>
        </pc:sldMkLst>
      </pc:sldChg>
      <pc:sldChg chg="del">
        <pc:chgData name="Binita Gupta (binitag)" userId="2e1667b5-636b-4c95-a3b3-a8a0dc9f68da" providerId="ADAL" clId="{4696C2EA-7D09-4F49-BE53-08421C8742AB}" dt="2023-12-18T17:57:01.986" v="14" actId="2696"/>
        <pc:sldMkLst>
          <pc:docMk/>
          <pc:sldMk cId="1975120734" sldId="288"/>
        </pc:sldMkLst>
      </pc:sldChg>
      <pc:sldChg chg="addSp delSp modSp add del mod">
        <pc:chgData name="Binita Gupta (binitag)" userId="2e1667b5-636b-4c95-a3b3-a8a0dc9f68da" providerId="ADAL" clId="{4696C2EA-7D09-4F49-BE53-08421C8742AB}" dt="2023-12-21T17:13:25.497" v="976" actId="2696"/>
        <pc:sldMkLst>
          <pc:docMk/>
          <pc:sldMk cId="3059104401" sldId="289"/>
        </pc:sldMkLst>
      </pc:sldChg>
      <pc:sldChg chg="modSp add mod">
        <pc:chgData name="Binita Gupta (binitag)" userId="2e1667b5-636b-4c95-a3b3-a8a0dc9f68da" providerId="ADAL" clId="{4696C2EA-7D09-4F49-BE53-08421C8742AB}" dt="2023-12-21T20:42:34.319" v="4820" actId="1076"/>
        <pc:sldMkLst>
          <pc:docMk/>
          <pc:sldMk cId="1552356036" sldId="290"/>
        </pc:sldMkLst>
      </pc:sldChg>
    </pc:docChg>
  </pc:docChgLst>
  <pc:docChgLst>
    <pc:chgData name="Binita Gupta (binitag)" userId="2e1667b5-636b-4c95-a3b3-a8a0dc9f68da" providerId="ADAL" clId="{DABD7EE4-12E4-5E43-BA3D-163C6BE2D2DC}"/>
    <pc:docChg chg="undo custSel addSld delSld modSld modMainMaster">
      <pc:chgData name="Binita Gupta (binitag)" userId="2e1667b5-636b-4c95-a3b3-a8a0dc9f68da" providerId="ADAL" clId="{DABD7EE4-12E4-5E43-BA3D-163C6BE2D2DC}" dt="2024-06-27T03:59:33.657" v="5140" actId="404"/>
      <pc:docMkLst>
        <pc:docMk/>
      </pc:docMkLst>
      <pc:sldChg chg="modSp mod">
        <pc:chgData name="Binita Gupta (binitag)" userId="2e1667b5-636b-4c95-a3b3-a8a0dc9f68da" providerId="ADAL" clId="{DABD7EE4-12E4-5E43-BA3D-163C6BE2D2DC}" dt="2024-06-27T03:19:34.466" v="4802" actId="20577"/>
        <pc:sldMkLst>
          <pc:docMk/>
          <pc:sldMk cId="1564151962" sldId="328"/>
        </pc:sldMkLst>
      </pc:sldChg>
      <pc:sldChg chg="modSp mod">
        <pc:chgData name="Binita Gupta (binitag)" userId="2e1667b5-636b-4c95-a3b3-a8a0dc9f68da" providerId="ADAL" clId="{DABD7EE4-12E4-5E43-BA3D-163C6BE2D2DC}" dt="2024-06-27T03:26:08.742" v="4839" actId="20577"/>
        <pc:sldMkLst>
          <pc:docMk/>
          <pc:sldMk cId="32534514" sldId="329"/>
        </pc:sldMkLst>
      </pc:sldChg>
      <pc:sldChg chg="modSp mod">
        <pc:chgData name="Binita Gupta (binitag)" userId="2e1667b5-636b-4c95-a3b3-a8a0dc9f68da" providerId="ADAL" clId="{DABD7EE4-12E4-5E43-BA3D-163C6BE2D2DC}" dt="2024-06-27T02:55:14.688" v="4351" actId="20577"/>
        <pc:sldMkLst>
          <pc:docMk/>
          <pc:sldMk cId="3065255517" sldId="331"/>
        </pc:sldMkLst>
      </pc:sldChg>
      <pc:sldChg chg="modSp add del mod">
        <pc:chgData name="Binita Gupta (binitag)" userId="2e1667b5-636b-4c95-a3b3-a8a0dc9f68da" providerId="ADAL" clId="{DABD7EE4-12E4-5E43-BA3D-163C6BE2D2DC}" dt="2024-06-27T02:57:09.442" v="4359" actId="20577"/>
        <pc:sldMkLst>
          <pc:docMk/>
          <pc:sldMk cId="4065250037" sldId="333"/>
        </pc:sldMkLst>
      </pc:sldChg>
      <pc:sldChg chg="addSp delSp modSp mod">
        <pc:chgData name="Binita Gupta (binitag)" userId="2e1667b5-636b-4c95-a3b3-a8a0dc9f68da" providerId="ADAL" clId="{DABD7EE4-12E4-5E43-BA3D-163C6BE2D2DC}" dt="2024-06-27T03:31:13.342" v="4845" actId="20577"/>
        <pc:sldMkLst>
          <pc:docMk/>
          <pc:sldMk cId="2043247713" sldId="334"/>
        </pc:sldMkLst>
      </pc:sldChg>
      <pc:sldChg chg="modSp mod">
        <pc:chgData name="Binita Gupta (binitag)" userId="2e1667b5-636b-4c95-a3b3-a8a0dc9f68da" providerId="ADAL" clId="{DABD7EE4-12E4-5E43-BA3D-163C6BE2D2DC}" dt="2024-06-27T03:42:21.220" v="4893" actId="20577"/>
        <pc:sldMkLst>
          <pc:docMk/>
          <pc:sldMk cId="359900838" sldId="335"/>
        </pc:sldMkLst>
      </pc:sldChg>
      <pc:sldChg chg="addSp delSp modSp add mod">
        <pc:chgData name="Binita Gupta (binitag)" userId="2e1667b5-636b-4c95-a3b3-a8a0dc9f68da" providerId="ADAL" clId="{DABD7EE4-12E4-5E43-BA3D-163C6BE2D2DC}" dt="2024-06-27T03:49:27.563" v="5070" actId="20577"/>
        <pc:sldMkLst>
          <pc:docMk/>
          <pc:sldMk cId="2908804932" sldId="337"/>
        </pc:sldMkLst>
      </pc:sldChg>
      <pc:sldChg chg="modSp mod">
        <pc:chgData name="Binita Gupta (binitag)" userId="2e1667b5-636b-4c95-a3b3-a8a0dc9f68da" providerId="ADAL" clId="{DABD7EE4-12E4-5E43-BA3D-163C6BE2D2DC}" dt="2024-06-27T03:44:13.368" v="5008" actId="20577"/>
        <pc:sldMkLst>
          <pc:docMk/>
          <pc:sldMk cId="3896037241" sldId="338"/>
        </pc:sldMkLst>
      </pc:sldChg>
      <pc:sldChg chg="modSp mod">
        <pc:chgData name="Binita Gupta (binitag)" userId="2e1667b5-636b-4c95-a3b3-a8a0dc9f68da" providerId="ADAL" clId="{DABD7EE4-12E4-5E43-BA3D-163C6BE2D2DC}" dt="2024-06-27T03:59:25.298" v="5138" actId="14100"/>
        <pc:sldMkLst>
          <pc:docMk/>
          <pc:sldMk cId="3365892904" sldId="340"/>
        </pc:sldMkLst>
      </pc:sldChg>
      <pc:sldChg chg="del">
        <pc:chgData name="Binita Gupta (binitag)" userId="2e1667b5-636b-4c95-a3b3-a8a0dc9f68da" providerId="ADAL" clId="{DABD7EE4-12E4-5E43-BA3D-163C6BE2D2DC}" dt="2024-06-26T19:53:45.469" v="3741" actId="2696"/>
        <pc:sldMkLst>
          <pc:docMk/>
          <pc:sldMk cId="1895643782" sldId="341"/>
        </pc:sldMkLst>
      </pc:sldChg>
      <pc:sldChg chg="addSp delSp modSp mod">
        <pc:chgData name="Binita Gupta (binitag)" userId="2e1667b5-636b-4c95-a3b3-a8a0dc9f68da" providerId="ADAL" clId="{DABD7EE4-12E4-5E43-BA3D-163C6BE2D2DC}" dt="2024-06-27T03:59:33.657" v="5140" actId="404"/>
        <pc:sldMkLst>
          <pc:docMk/>
          <pc:sldMk cId="3655242441" sldId="342"/>
        </pc:sldMkLst>
      </pc:sldChg>
      <pc:sldChg chg="del">
        <pc:chgData name="Binita Gupta (binitag)" userId="2e1667b5-636b-4c95-a3b3-a8a0dc9f68da" providerId="ADAL" clId="{DABD7EE4-12E4-5E43-BA3D-163C6BE2D2DC}" dt="2024-06-26T19:53:46.272" v="3742" actId="2696"/>
        <pc:sldMkLst>
          <pc:docMk/>
          <pc:sldMk cId="622526950" sldId="343"/>
        </pc:sldMkLst>
      </pc:sldChg>
      <pc:sldChg chg="del">
        <pc:chgData name="Binita Gupta (binitag)" userId="2e1667b5-636b-4c95-a3b3-a8a0dc9f68da" providerId="ADAL" clId="{DABD7EE4-12E4-5E43-BA3D-163C6BE2D2DC}" dt="2024-06-26T19:53:51.629" v="3743" actId="2696"/>
        <pc:sldMkLst>
          <pc:docMk/>
          <pc:sldMk cId="794342857" sldId="344"/>
        </pc:sldMkLst>
      </pc:sldChg>
      <pc:sldChg chg="delSp modSp add mod">
        <pc:chgData name="Binita Gupta (binitag)" userId="2e1667b5-636b-4c95-a3b3-a8a0dc9f68da" providerId="ADAL" clId="{DABD7EE4-12E4-5E43-BA3D-163C6BE2D2DC}" dt="2024-06-27T03:47:12.106" v="5062" actId="20577"/>
        <pc:sldMkLst>
          <pc:docMk/>
          <pc:sldMk cId="2860031572" sldId="345"/>
        </pc:sldMkLst>
      </pc:sldChg>
      <pc:sldChg chg="add del">
        <pc:chgData name="Binita Gupta (binitag)" userId="2e1667b5-636b-4c95-a3b3-a8a0dc9f68da" providerId="ADAL" clId="{DABD7EE4-12E4-5E43-BA3D-163C6BE2D2DC}" dt="2024-06-27T02:50:23.430" v="4337" actId="2696"/>
        <pc:sldMkLst>
          <pc:docMk/>
          <pc:sldMk cId="4004432693" sldId="346"/>
        </pc:sldMkLst>
      </pc:sldChg>
      <pc:sldMasterChg chg="delSp modSp mod modSldLayout">
        <pc:chgData name="Binita Gupta (binitag)" userId="2e1667b5-636b-4c95-a3b3-a8a0dc9f68da" providerId="ADAL" clId="{DABD7EE4-12E4-5E43-BA3D-163C6BE2D2DC}" dt="2024-06-27T00:01:22.671" v="3979" actId="478"/>
        <pc:sldMasterMkLst>
          <pc:docMk/>
          <pc:sldMasterMk cId="0" sldId="2147483648"/>
        </pc:sldMasterMkLst>
        <pc:sldLayoutChg chg="addSp delSp modSp mod">
          <pc:chgData name="Binita Gupta (binitag)" userId="2e1667b5-636b-4c95-a3b3-a8a0dc9f68da" providerId="ADAL" clId="{DABD7EE4-12E4-5E43-BA3D-163C6BE2D2DC}" dt="2024-06-27T00:01:14.776" v="3978"/>
          <pc:sldLayoutMkLst>
            <pc:docMk/>
            <pc:sldMasterMk cId="0" sldId="2147483648"/>
            <pc:sldLayoutMk cId="0" sldId="2147483652"/>
          </pc:sldLayoutMkLst>
        </pc:sldLayoutChg>
      </pc:sldMasterChg>
    </pc:docChg>
  </pc:docChgLst>
  <pc:docChgLst>
    <pc:chgData name="Binita Gupta (binitag)" userId="2e1667b5-636b-4c95-a3b3-a8a0dc9f68da" providerId="ADAL" clId="{0DA721DE-084B-1946-8506-96C2B030EE4E}"/>
    <pc:docChg chg="custSel addSld delSld modSld modMainMaster">
      <pc:chgData name="Binita Gupta (binitag)" userId="2e1667b5-636b-4c95-a3b3-a8a0dc9f68da" providerId="ADAL" clId="{0DA721DE-084B-1946-8506-96C2B030EE4E}" dt="2025-03-26T07:41:00.319" v="3940" actId="20577"/>
      <pc:docMkLst>
        <pc:docMk/>
      </pc:docMkLst>
      <pc:sldChg chg="modSp mod">
        <pc:chgData name="Binita Gupta (binitag)" userId="2e1667b5-636b-4c95-a3b3-a8a0dc9f68da" providerId="ADAL" clId="{0DA721DE-084B-1946-8506-96C2B030EE4E}" dt="2025-03-26T07:40:29.307" v="3934"/>
        <pc:sldMkLst>
          <pc:docMk/>
          <pc:sldMk cId="0" sldId="326"/>
        </pc:sldMkLst>
      </pc:sldChg>
      <pc:sldChg chg="modSp mod">
        <pc:chgData name="Binita Gupta (binitag)" userId="2e1667b5-636b-4c95-a3b3-a8a0dc9f68da" providerId="ADAL" clId="{0DA721DE-084B-1946-8506-96C2B030EE4E}" dt="2025-03-26T07:20:09.477" v="3496" actId="20577"/>
        <pc:sldMkLst>
          <pc:docMk/>
          <pc:sldMk cId="1564151962" sldId="328"/>
        </pc:sldMkLst>
      </pc:sldChg>
      <pc:sldChg chg="modSp mod">
        <pc:chgData name="Binita Gupta (binitag)" userId="2e1667b5-636b-4c95-a3b3-a8a0dc9f68da" providerId="ADAL" clId="{0DA721DE-084B-1946-8506-96C2B030EE4E}" dt="2025-03-26T07:38:02.487" v="3905" actId="20577"/>
        <pc:sldMkLst>
          <pc:docMk/>
          <pc:sldMk cId="3655242441" sldId="342"/>
        </pc:sldMkLst>
      </pc:sldChg>
      <pc:sldChg chg="modSp mod">
        <pc:chgData name="Binita Gupta (binitag)" userId="2e1667b5-636b-4c95-a3b3-a8a0dc9f68da" providerId="ADAL" clId="{0DA721DE-084B-1946-8506-96C2B030EE4E}" dt="2025-03-26T07:39:53.215" v="3931" actId="20577"/>
        <pc:sldMkLst>
          <pc:docMk/>
          <pc:sldMk cId="1946655202" sldId="352"/>
        </pc:sldMkLst>
      </pc:sldChg>
      <pc:sldChg chg="addSp delSp modSp mod">
        <pc:chgData name="Binita Gupta (binitag)" userId="2e1667b5-636b-4c95-a3b3-a8a0dc9f68da" providerId="ADAL" clId="{0DA721DE-084B-1946-8506-96C2B030EE4E}" dt="2025-03-26T07:32:09.661" v="3682" actId="20577"/>
        <pc:sldMkLst>
          <pc:docMk/>
          <pc:sldMk cId="1266431854" sldId="353"/>
        </pc:sldMkLst>
      </pc:sldChg>
      <pc:sldChg chg="addSp delSp modSp mod">
        <pc:chgData name="Binita Gupta (binitag)" userId="2e1667b5-636b-4c95-a3b3-a8a0dc9f68da" providerId="ADAL" clId="{0DA721DE-084B-1946-8506-96C2B030EE4E}" dt="2025-03-26T07:36:06.774" v="3854" actId="20577"/>
        <pc:sldMkLst>
          <pc:docMk/>
          <pc:sldMk cId="3805142369" sldId="354"/>
        </pc:sldMkLst>
      </pc:sldChg>
      <pc:sldChg chg="delSp modSp del mod">
        <pc:chgData name="Binita Gupta (binitag)" userId="2e1667b5-636b-4c95-a3b3-a8a0dc9f68da" providerId="ADAL" clId="{0DA721DE-084B-1946-8506-96C2B030EE4E}" dt="2025-03-26T06:38:55.242" v="1946" actId="2696"/>
        <pc:sldMkLst>
          <pc:docMk/>
          <pc:sldMk cId="2287670752" sldId="356"/>
        </pc:sldMkLst>
      </pc:sldChg>
      <pc:sldChg chg="del">
        <pc:chgData name="Binita Gupta (binitag)" userId="2e1667b5-636b-4c95-a3b3-a8a0dc9f68da" providerId="ADAL" clId="{0DA721DE-084B-1946-8506-96C2B030EE4E}" dt="2025-03-26T06:38:59.243" v="1948" actId="2696"/>
        <pc:sldMkLst>
          <pc:docMk/>
          <pc:sldMk cId="2120167572" sldId="358"/>
        </pc:sldMkLst>
      </pc:sldChg>
      <pc:sldChg chg="del">
        <pc:chgData name="Binita Gupta (binitag)" userId="2e1667b5-636b-4c95-a3b3-a8a0dc9f68da" providerId="ADAL" clId="{0DA721DE-084B-1946-8506-96C2B030EE4E}" dt="2025-03-26T06:39:00.521" v="1949" actId="2696"/>
        <pc:sldMkLst>
          <pc:docMk/>
          <pc:sldMk cId="808336122" sldId="360"/>
        </pc:sldMkLst>
      </pc:sldChg>
      <pc:sldChg chg="del">
        <pc:chgData name="Binita Gupta (binitag)" userId="2e1667b5-636b-4c95-a3b3-a8a0dc9f68da" providerId="ADAL" clId="{0DA721DE-084B-1946-8506-96C2B030EE4E}" dt="2025-03-26T06:39:06.757" v="1950" actId="2696"/>
        <pc:sldMkLst>
          <pc:docMk/>
          <pc:sldMk cId="2214317203" sldId="362"/>
        </pc:sldMkLst>
      </pc:sldChg>
      <pc:sldChg chg="modSp mod">
        <pc:chgData name="Binita Gupta (binitag)" userId="2e1667b5-636b-4c95-a3b3-a8a0dc9f68da" providerId="ADAL" clId="{0DA721DE-084B-1946-8506-96C2B030EE4E}" dt="2025-03-26T07:36:19.827" v="3861" actId="20577"/>
        <pc:sldMkLst>
          <pc:docMk/>
          <pc:sldMk cId="1811935404" sldId="363"/>
        </pc:sldMkLst>
      </pc:sldChg>
      <pc:sldChg chg="modSp mod">
        <pc:chgData name="Binita Gupta (binitag)" userId="2e1667b5-636b-4c95-a3b3-a8a0dc9f68da" providerId="ADAL" clId="{0DA721DE-084B-1946-8506-96C2B030EE4E}" dt="2025-03-26T07:37:13.312" v="3885" actId="20577"/>
        <pc:sldMkLst>
          <pc:docMk/>
          <pc:sldMk cId="1681716566" sldId="364"/>
        </pc:sldMkLst>
      </pc:sldChg>
      <pc:sldChg chg="del">
        <pc:chgData name="Binita Gupta (binitag)" userId="2e1667b5-636b-4c95-a3b3-a8a0dc9f68da" providerId="ADAL" clId="{0DA721DE-084B-1946-8506-96C2B030EE4E}" dt="2025-03-26T06:38:58.116" v="1947" actId="2696"/>
        <pc:sldMkLst>
          <pc:docMk/>
          <pc:sldMk cId="2108999976" sldId="365"/>
        </pc:sldMkLst>
      </pc:sldChg>
      <pc:sldChg chg="add del">
        <pc:chgData name="Binita Gupta (binitag)" userId="2e1667b5-636b-4c95-a3b3-a8a0dc9f68da" providerId="ADAL" clId="{0DA721DE-084B-1946-8506-96C2B030EE4E}" dt="2025-03-26T03:42:29.646" v="1220" actId="2696"/>
        <pc:sldMkLst>
          <pc:docMk/>
          <pc:sldMk cId="4162474833" sldId="366"/>
        </pc:sldMkLst>
      </pc:sldChg>
      <pc:sldChg chg="addSp delSp modSp add mod">
        <pc:chgData name="Binita Gupta (binitag)" userId="2e1667b5-636b-4c95-a3b3-a8a0dc9f68da" providerId="ADAL" clId="{0DA721DE-084B-1946-8506-96C2B030EE4E}" dt="2025-03-26T07:34:12.340" v="3776" actId="1076"/>
        <pc:sldMkLst>
          <pc:docMk/>
          <pc:sldMk cId="1931565187" sldId="367"/>
        </pc:sldMkLst>
      </pc:sldChg>
      <pc:sldChg chg="add del">
        <pc:chgData name="Binita Gupta (binitag)" userId="2e1667b5-636b-4c95-a3b3-a8a0dc9f68da" providerId="ADAL" clId="{0DA721DE-084B-1946-8506-96C2B030EE4E}" dt="2025-03-26T07:21:35.411" v="3526" actId="2696"/>
        <pc:sldMkLst>
          <pc:docMk/>
          <pc:sldMk cId="1271827693" sldId="368"/>
        </pc:sldMkLst>
      </pc:sldChg>
      <pc:sldChg chg="modSp add mod">
        <pc:chgData name="Binita Gupta (binitag)" userId="2e1667b5-636b-4c95-a3b3-a8a0dc9f68da" providerId="ADAL" clId="{0DA721DE-084B-1946-8506-96C2B030EE4E}" dt="2025-03-26T07:41:00.319" v="3940" actId="20577"/>
        <pc:sldMkLst>
          <pc:docMk/>
          <pc:sldMk cId="1071087593" sldId="369"/>
        </pc:sldMkLst>
      </pc:sldChg>
    </pc:docChg>
  </pc:docChgLst>
  <pc:docChgLst>
    <pc:chgData name="Binita Gupta (binitag)" userId="2e1667b5-636b-4c95-a3b3-a8a0dc9f68da" providerId="ADAL" clId="{3DBABFBF-4607-BE4F-BEF9-5BAFB9ED4A26}"/>
    <pc:docChg chg="undo custSel addSld delSld modSld sldOrd modMainMaster">
      <pc:chgData name="Binita Gupta (binitag)" userId="2e1667b5-636b-4c95-a3b3-a8a0dc9f68da" providerId="ADAL" clId="{3DBABFBF-4607-BE4F-BEF9-5BAFB9ED4A26}" dt="2024-01-16T16:36:10.665" v="17669" actId="20577"/>
      <pc:docMkLst>
        <pc:docMk/>
      </pc:docMkLst>
      <pc:sldChg chg="addSp delSp modSp mod">
        <pc:chgData name="Binita Gupta (binitag)" userId="2e1667b5-636b-4c95-a3b3-a8a0dc9f68da" providerId="ADAL" clId="{3DBABFBF-4607-BE4F-BEF9-5BAFB9ED4A26}" dt="2024-01-12T21:29:06.462" v="13621"/>
        <pc:sldMkLst>
          <pc:docMk/>
          <pc:sldMk cId="0" sldId="256"/>
        </pc:sldMkLst>
      </pc:sldChg>
      <pc:sldChg chg="ord">
        <pc:chgData name="Binita Gupta (binitag)" userId="2e1667b5-636b-4c95-a3b3-a8a0dc9f68da" providerId="ADAL" clId="{3DBABFBF-4607-BE4F-BEF9-5BAFB9ED4A26}" dt="2024-01-13T00:31:06.485" v="13641" actId="20578"/>
        <pc:sldMkLst>
          <pc:docMk/>
          <pc:sldMk cId="0" sldId="264"/>
        </pc:sldMkLst>
      </pc:sldChg>
      <pc:sldChg chg="modSp mod modNotesTx">
        <pc:chgData name="Binita Gupta (binitag)" userId="2e1667b5-636b-4c95-a3b3-a8a0dc9f68da" providerId="ADAL" clId="{3DBABFBF-4607-BE4F-BEF9-5BAFB9ED4A26}" dt="2024-01-16T16:32:33.585" v="17563" actId="20577"/>
        <pc:sldMkLst>
          <pc:docMk/>
          <pc:sldMk cId="2953422198" sldId="266"/>
        </pc:sldMkLst>
      </pc:sldChg>
      <pc:sldChg chg="modSp mod modNotesTx">
        <pc:chgData name="Binita Gupta (binitag)" userId="2e1667b5-636b-4c95-a3b3-a8a0dc9f68da" providerId="ADAL" clId="{3DBABFBF-4607-BE4F-BEF9-5BAFB9ED4A26}" dt="2024-01-16T16:34:50.659" v="17653" actId="20577"/>
        <pc:sldMkLst>
          <pc:docMk/>
          <pc:sldMk cId="3100640423" sldId="267"/>
        </pc:sldMkLst>
      </pc:sldChg>
      <pc:sldChg chg="modSp mod addCm delCm modCm modNotesTx">
        <pc:chgData name="Binita Gupta (binitag)" userId="2e1667b5-636b-4c95-a3b3-a8a0dc9f68da" providerId="ADAL" clId="{3DBABFBF-4607-BE4F-BEF9-5BAFB9ED4A26}" dt="2024-01-16T04:17:23.278" v="16293" actId="20577"/>
        <pc:sldMkLst>
          <pc:docMk/>
          <pc:sldMk cId="1075417426" sldId="276"/>
        </pc:sldMkLst>
        <pc:extLst>
          <p:ext xmlns:p="http://schemas.openxmlformats.org/presentationml/2006/main" uri="{D6D511B9-2390-475A-947B-AFAB55BFBCF1}">
            <pc226:cmChg xmlns:pc226="http://schemas.microsoft.com/office/powerpoint/2022/06/main/command" chg="add del mod">
              <pc226:chgData name="Binita Gupta (binitag)" userId="2e1667b5-636b-4c95-a3b3-a8a0dc9f68da" providerId="ADAL" clId="{3DBABFBF-4607-BE4F-BEF9-5BAFB9ED4A26}" dt="2024-01-11T05:34:33.965" v="10473"/>
              <pc2:cmMkLst xmlns:pc2="http://schemas.microsoft.com/office/powerpoint/2019/9/main/command">
                <pc:docMk/>
                <pc:sldMk cId="1075417426" sldId="276"/>
                <pc2:cmMk id="{6EAE99D0-AEC7-F246-A107-C061BACFD454}"/>
              </pc2:cmMkLst>
            </pc226:cmChg>
          </p:ext>
        </pc:extLst>
      </pc:sldChg>
      <pc:sldChg chg="del">
        <pc:chgData name="Binita Gupta (binitag)" userId="2e1667b5-636b-4c95-a3b3-a8a0dc9f68da" providerId="ADAL" clId="{3DBABFBF-4607-BE4F-BEF9-5BAFB9ED4A26}" dt="2024-01-08T01:31:37.045" v="4214" actId="2696"/>
        <pc:sldMkLst>
          <pc:docMk/>
          <pc:sldMk cId="1022481865" sldId="278"/>
        </pc:sldMkLst>
      </pc:sldChg>
      <pc:sldChg chg="addSp delSp modSp mod modNotesTx">
        <pc:chgData name="Binita Gupta (binitag)" userId="2e1667b5-636b-4c95-a3b3-a8a0dc9f68da" providerId="ADAL" clId="{3DBABFBF-4607-BE4F-BEF9-5BAFB9ED4A26}" dt="2024-01-13T05:46:46.028" v="15050" actId="20577"/>
        <pc:sldMkLst>
          <pc:docMk/>
          <pc:sldMk cId="280654529" sldId="280"/>
        </pc:sldMkLst>
      </pc:sldChg>
      <pc:sldChg chg="addSp delSp modSp mod modClrScheme addCm delCm modCm chgLayout modNotesTx">
        <pc:chgData name="Binita Gupta (binitag)" userId="2e1667b5-636b-4c95-a3b3-a8a0dc9f68da" providerId="ADAL" clId="{3DBABFBF-4607-BE4F-BEF9-5BAFB9ED4A26}" dt="2024-01-16T04:18:46.405" v="16446" actId="20577"/>
        <pc:sldMkLst>
          <pc:docMk/>
          <pc:sldMk cId="1899805933" sldId="282"/>
        </pc:sldMkLst>
        <pc:extLst>
          <p:ext xmlns:p="http://schemas.openxmlformats.org/presentationml/2006/main" uri="{D6D511B9-2390-475A-947B-AFAB55BFBCF1}">
            <pc226:cmChg xmlns:pc226="http://schemas.microsoft.com/office/powerpoint/2022/06/main/command" chg="add del mod">
              <pc226:chgData name="Binita Gupta (binitag)" userId="2e1667b5-636b-4c95-a3b3-a8a0dc9f68da" providerId="ADAL" clId="{3DBABFBF-4607-BE4F-BEF9-5BAFB9ED4A26}" dt="2024-01-12T07:02:51.427" v="12145"/>
              <pc2:cmMkLst xmlns:pc2="http://schemas.microsoft.com/office/powerpoint/2019/9/main/command">
                <pc:docMk/>
                <pc:sldMk cId="1899805933" sldId="282"/>
                <pc2:cmMk id="{DC560F7E-0334-DD46-AA21-325E15F3CB93}"/>
              </pc2:cmMkLst>
            </pc226:cmChg>
          </p:ext>
        </pc:extLst>
      </pc:sldChg>
      <pc:sldChg chg="modSp mod">
        <pc:chgData name="Binita Gupta (binitag)" userId="2e1667b5-636b-4c95-a3b3-a8a0dc9f68da" providerId="ADAL" clId="{3DBABFBF-4607-BE4F-BEF9-5BAFB9ED4A26}" dt="2024-01-16T00:19:23.617" v="15614" actId="20577"/>
        <pc:sldMkLst>
          <pc:docMk/>
          <pc:sldMk cId="1300546902" sldId="283"/>
        </pc:sldMkLst>
      </pc:sldChg>
      <pc:sldChg chg="modSp mod">
        <pc:chgData name="Binita Gupta (binitag)" userId="2e1667b5-636b-4c95-a3b3-a8a0dc9f68da" providerId="ADAL" clId="{3DBABFBF-4607-BE4F-BEF9-5BAFB9ED4A26}" dt="2024-01-13T05:50:02.169" v="15077" actId="20577"/>
        <pc:sldMkLst>
          <pc:docMk/>
          <pc:sldMk cId="3160937320" sldId="287"/>
        </pc:sldMkLst>
      </pc:sldChg>
      <pc:sldChg chg="modSp mod modNotesTx">
        <pc:chgData name="Binita Gupta (binitag)" userId="2e1667b5-636b-4c95-a3b3-a8a0dc9f68da" providerId="ADAL" clId="{3DBABFBF-4607-BE4F-BEF9-5BAFB9ED4A26}" dt="2024-01-16T16:36:10.665" v="17669" actId="20577"/>
        <pc:sldMkLst>
          <pc:docMk/>
          <pc:sldMk cId="184415321" sldId="288"/>
        </pc:sldMkLst>
      </pc:sldChg>
      <pc:sldChg chg="modSp mod modNotesTx">
        <pc:chgData name="Binita Gupta (binitag)" userId="2e1667b5-636b-4c95-a3b3-a8a0dc9f68da" providerId="ADAL" clId="{3DBABFBF-4607-BE4F-BEF9-5BAFB9ED4A26}" dt="2024-01-15T23:35:20.379" v="15327" actId="20577"/>
        <pc:sldMkLst>
          <pc:docMk/>
          <pc:sldMk cId="1552356036" sldId="290"/>
        </pc:sldMkLst>
      </pc:sldChg>
      <pc:sldChg chg="modSp new mod modNotesTx">
        <pc:chgData name="Binita Gupta (binitag)" userId="2e1667b5-636b-4c95-a3b3-a8a0dc9f68da" providerId="ADAL" clId="{3DBABFBF-4607-BE4F-BEF9-5BAFB9ED4A26}" dt="2024-01-16T04:34:47.146" v="17373" actId="20577"/>
        <pc:sldMkLst>
          <pc:docMk/>
          <pc:sldMk cId="2189449108" sldId="291"/>
        </pc:sldMkLst>
      </pc:sldChg>
      <pc:sldChg chg="modSp add mod modNotesTx">
        <pc:chgData name="Binita Gupta (binitag)" userId="2e1667b5-636b-4c95-a3b3-a8a0dc9f68da" providerId="ADAL" clId="{3DBABFBF-4607-BE4F-BEF9-5BAFB9ED4A26}" dt="2024-01-16T04:44:36.144" v="17390" actId="20577"/>
        <pc:sldMkLst>
          <pc:docMk/>
          <pc:sldMk cId="4045845716" sldId="292"/>
        </pc:sldMkLst>
      </pc:sldChg>
      <pc:sldChg chg="add del ord">
        <pc:chgData name="Binita Gupta (binitag)" userId="2e1667b5-636b-4c95-a3b3-a8a0dc9f68da" providerId="ADAL" clId="{3DBABFBF-4607-BE4F-BEF9-5BAFB9ED4A26}" dt="2024-01-08T05:51:51.440" v="6141" actId="2696"/>
        <pc:sldMkLst>
          <pc:docMk/>
          <pc:sldMk cId="3060322054" sldId="293"/>
        </pc:sldMkLst>
      </pc:sldChg>
      <pc:sldChg chg="modSp add mod ord modNotesTx">
        <pc:chgData name="Binita Gupta (binitag)" userId="2e1667b5-636b-4c95-a3b3-a8a0dc9f68da" providerId="ADAL" clId="{3DBABFBF-4607-BE4F-BEF9-5BAFB9ED4A26}" dt="2024-01-15T23:45:03.491" v="15411" actId="20577"/>
        <pc:sldMkLst>
          <pc:docMk/>
          <pc:sldMk cId="2800919492" sldId="294"/>
        </pc:sldMkLst>
      </pc:sldChg>
      <pc:sldChg chg="addSp delSp modSp add mod modClrScheme chgLayout modNotesTx">
        <pc:chgData name="Binita Gupta (binitag)" userId="2e1667b5-636b-4c95-a3b3-a8a0dc9f68da" providerId="ADAL" clId="{3DBABFBF-4607-BE4F-BEF9-5BAFB9ED4A26}" dt="2024-01-16T04:31:08.133" v="17192" actId="20577"/>
        <pc:sldMkLst>
          <pc:docMk/>
          <pc:sldMk cId="1974818652" sldId="295"/>
        </pc:sldMkLst>
      </pc:sldChg>
      <pc:sldChg chg="add del">
        <pc:chgData name="Binita Gupta (binitag)" userId="2e1667b5-636b-4c95-a3b3-a8a0dc9f68da" providerId="ADAL" clId="{3DBABFBF-4607-BE4F-BEF9-5BAFB9ED4A26}" dt="2024-01-08T01:31:43.069" v="4215" actId="2696"/>
        <pc:sldMkLst>
          <pc:docMk/>
          <pc:sldMk cId="1640131904" sldId="296"/>
        </pc:sldMkLst>
      </pc:sldChg>
      <pc:sldChg chg="addSp delSp modSp add mod ord modNotesTx">
        <pc:chgData name="Binita Gupta (binitag)" userId="2e1667b5-636b-4c95-a3b3-a8a0dc9f68da" providerId="ADAL" clId="{3DBABFBF-4607-BE4F-BEF9-5BAFB9ED4A26}" dt="2024-01-16T04:25:44.698" v="16737" actId="20577"/>
        <pc:sldMkLst>
          <pc:docMk/>
          <pc:sldMk cId="3128179532" sldId="296"/>
        </pc:sldMkLst>
      </pc:sldChg>
      <pc:sldChg chg="addSp delSp modSp add mod modNotesTx">
        <pc:chgData name="Binita Gupta (binitag)" userId="2e1667b5-636b-4c95-a3b3-a8a0dc9f68da" providerId="ADAL" clId="{3DBABFBF-4607-BE4F-BEF9-5BAFB9ED4A26}" dt="2024-01-16T04:33:33.406" v="17337" actId="20577"/>
        <pc:sldMkLst>
          <pc:docMk/>
          <pc:sldMk cId="2595449661" sldId="297"/>
        </pc:sldMkLst>
      </pc:sldChg>
      <pc:sldChg chg="add del ord">
        <pc:chgData name="Binita Gupta (binitag)" userId="2e1667b5-636b-4c95-a3b3-a8a0dc9f68da" providerId="ADAL" clId="{3DBABFBF-4607-BE4F-BEF9-5BAFB9ED4A26}" dt="2024-01-08T05:51:52.385" v="6142" actId="2696"/>
        <pc:sldMkLst>
          <pc:docMk/>
          <pc:sldMk cId="1271970866" sldId="298"/>
        </pc:sldMkLst>
      </pc:sldChg>
      <pc:sldChg chg="addSp delSp modSp new del mod ord">
        <pc:chgData name="Binita Gupta (binitag)" userId="2e1667b5-636b-4c95-a3b3-a8a0dc9f68da" providerId="ADAL" clId="{3DBABFBF-4607-BE4F-BEF9-5BAFB9ED4A26}" dt="2024-01-08T05:51:50.703" v="6140" actId="2696"/>
        <pc:sldMkLst>
          <pc:docMk/>
          <pc:sldMk cId="1626268274" sldId="299"/>
        </pc:sldMkLst>
      </pc:sldChg>
      <pc:sldChg chg="modSp add mod">
        <pc:chgData name="Binita Gupta (binitag)" userId="2e1667b5-636b-4c95-a3b3-a8a0dc9f68da" providerId="ADAL" clId="{3DBABFBF-4607-BE4F-BEF9-5BAFB9ED4A26}" dt="2024-01-13T01:37:36.755" v="14422" actId="1076"/>
        <pc:sldMkLst>
          <pc:docMk/>
          <pc:sldMk cId="69757405" sldId="300"/>
        </pc:sldMkLst>
      </pc:sldChg>
      <pc:sldChg chg="modSp add mod modNotesTx">
        <pc:chgData name="Binita Gupta (binitag)" userId="2e1667b5-636b-4c95-a3b3-a8a0dc9f68da" providerId="ADAL" clId="{3DBABFBF-4607-BE4F-BEF9-5BAFB9ED4A26}" dt="2024-01-16T04:44:44.410" v="17407" actId="20577"/>
        <pc:sldMkLst>
          <pc:docMk/>
          <pc:sldMk cId="2283623507" sldId="301"/>
        </pc:sldMkLst>
      </pc:sldChg>
      <pc:sldChg chg="modSp add mod">
        <pc:chgData name="Binita Gupta (binitag)" userId="2e1667b5-636b-4c95-a3b3-a8a0dc9f68da" providerId="ADAL" clId="{3DBABFBF-4607-BE4F-BEF9-5BAFB9ED4A26}" dt="2024-01-13T06:05:32.336" v="15190" actId="20577"/>
        <pc:sldMkLst>
          <pc:docMk/>
          <pc:sldMk cId="3641143389" sldId="302"/>
        </pc:sldMkLst>
      </pc:sldChg>
      <pc:sldChg chg="modSp add mod modNotesTx">
        <pc:chgData name="Binita Gupta (binitag)" userId="2e1667b5-636b-4c95-a3b3-a8a0dc9f68da" providerId="ADAL" clId="{3DBABFBF-4607-BE4F-BEF9-5BAFB9ED4A26}" dt="2024-01-16T04:45:29.265" v="17450" actId="20577"/>
        <pc:sldMkLst>
          <pc:docMk/>
          <pc:sldMk cId="3989689201" sldId="303"/>
        </pc:sldMkLst>
      </pc:sldChg>
      <pc:sldChg chg="modSp add mod">
        <pc:chgData name="Binita Gupta (binitag)" userId="2e1667b5-636b-4c95-a3b3-a8a0dc9f68da" providerId="ADAL" clId="{3DBABFBF-4607-BE4F-BEF9-5BAFB9ED4A26}" dt="2024-01-13T06:06:15.308" v="15198" actId="20577"/>
        <pc:sldMkLst>
          <pc:docMk/>
          <pc:sldMk cId="3112040221" sldId="304"/>
        </pc:sldMkLst>
      </pc:sldChg>
      <pc:sldChg chg="addSp delSp modSp add mod modNotesTx">
        <pc:chgData name="Binita Gupta (binitag)" userId="2e1667b5-636b-4c95-a3b3-a8a0dc9f68da" providerId="ADAL" clId="{3DBABFBF-4607-BE4F-BEF9-5BAFB9ED4A26}" dt="2024-01-16T04:23:48.399" v="16679" actId="20577"/>
        <pc:sldMkLst>
          <pc:docMk/>
          <pc:sldMk cId="4135912332" sldId="305"/>
        </pc:sldMkLst>
      </pc:sldChg>
      <pc:sldChg chg="modSp add mod">
        <pc:chgData name="Binita Gupta (binitag)" userId="2e1667b5-636b-4c95-a3b3-a8a0dc9f68da" providerId="ADAL" clId="{3DBABFBF-4607-BE4F-BEF9-5BAFB9ED4A26}" dt="2024-01-13T01:29:00.499" v="14403" actId="20577"/>
        <pc:sldMkLst>
          <pc:docMk/>
          <pc:sldMk cId="2719389330" sldId="306"/>
        </pc:sldMkLst>
      </pc:sldChg>
      <pc:sldChg chg="modSp new del mod">
        <pc:chgData name="Binita Gupta (binitag)" userId="2e1667b5-636b-4c95-a3b3-a8a0dc9f68da" providerId="ADAL" clId="{3DBABFBF-4607-BE4F-BEF9-5BAFB9ED4A26}" dt="2024-01-12T06:36:31.559" v="11811" actId="2696"/>
        <pc:sldMkLst>
          <pc:docMk/>
          <pc:sldMk cId="539634488" sldId="307"/>
        </pc:sldMkLst>
      </pc:sldChg>
      <pc:sldChg chg="modSp add mod ord">
        <pc:chgData name="Binita Gupta (binitag)" userId="2e1667b5-636b-4c95-a3b3-a8a0dc9f68da" providerId="ADAL" clId="{3DBABFBF-4607-BE4F-BEF9-5BAFB9ED4A26}" dt="2024-01-13T06:05:25.244" v="15188" actId="20577"/>
        <pc:sldMkLst>
          <pc:docMk/>
          <pc:sldMk cId="3144404592" sldId="307"/>
        </pc:sldMkLst>
      </pc:sldChg>
      <pc:sldChg chg="addSp delSp modSp new mod ord">
        <pc:chgData name="Binita Gupta (binitag)" userId="2e1667b5-636b-4c95-a3b3-a8a0dc9f68da" providerId="ADAL" clId="{3DBABFBF-4607-BE4F-BEF9-5BAFB9ED4A26}" dt="2024-01-13T00:40:31.569" v="13657" actId="20578"/>
        <pc:sldMkLst>
          <pc:docMk/>
          <pc:sldMk cId="785965236" sldId="308"/>
        </pc:sldMkLst>
      </pc:sldChg>
      <pc:sldMasterChg chg="modSp mod modSldLayout">
        <pc:chgData name="Binita Gupta (binitag)" userId="2e1667b5-636b-4c95-a3b3-a8a0dc9f68da" providerId="ADAL" clId="{3DBABFBF-4607-BE4F-BEF9-5BAFB9ED4A26}" dt="2024-01-13T00:21:02.133" v="13639" actId="20577"/>
        <pc:sldMasterMkLst>
          <pc:docMk/>
          <pc:sldMasterMk cId="0" sldId="2147483648"/>
        </pc:sldMasterMkLst>
        <pc:sldLayoutChg chg="addSp delSp modSp mod">
          <pc:chgData name="Binita Gupta (binitag)" userId="2e1667b5-636b-4c95-a3b3-a8a0dc9f68da" providerId="ADAL" clId="{3DBABFBF-4607-BE4F-BEF9-5BAFB9ED4A26}" dt="2024-01-12T21:30:24.124" v="13630"/>
          <pc:sldLayoutMkLst>
            <pc:docMk/>
            <pc:sldMasterMk cId="0" sldId="2147483648"/>
            <pc:sldLayoutMk cId="0" sldId="2147483649"/>
          </pc:sldLayoutMkLst>
        </pc:sldLayoutChg>
      </pc:sldMasterChg>
    </pc:docChg>
  </pc:docChgLst>
  <pc:docChgLst>
    <pc:chgData name="Binita Gupta (binitag)" userId="2e1667b5-636b-4c95-a3b3-a8a0dc9f68da" providerId="ADAL" clId="{3081AB96-31AA-9A45-A4D9-6B2345ABCCBC}"/>
    <pc:docChg chg="undo custSel addSld delSld modSld sldOrd modMainMaster">
      <pc:chgData name="Binita Gupta (binitag)" userId="2e1667b5-636b-4c95-a3b3-a8a0dc9f68da" providerId="ADAL" clId="{3081AB96-31AA-9A45-A4D9-6B2345ABCCBC}" dt="2024-04-29T06:25:27.523" v="16964" actId="20577"/>
      <pc:docMkLst>
        <pc:docMk/>
      </pc:docMkLst>
      <pc:sldChg chg="modSp del mod">
        <pc:chgData name="Binita Gupta (binitag)" userId="2e1667b5-636b-4c95-a3b3-a8a0dc9f68da" providerId="ADAL" clId="{3081AB96-31AA-9A45-A4D9-6B2345ABCCBC}" dt="2024-03-08T20:29:39.075" v="44" actId="2696"/>
        <pc:sldMkLst>
          <pc:docMk/>
          <pc:sldMk cId="0" sldId="256"/>
        </pc:sldMkLst>
      </pc:sldChg>
      <pc:sldChg chg="del">
        <pc:chgData name="Binita Gupta (binitag)" userId="2e1667b5-636b-4c95-a3b3-a8a0dc9f68da" providerId="ADAL" clId="{3081AB96-31AA-9A45-A4D9-6B2345ABCCBC}" dt="2024-03-10T06:35:28.925" v="13797" actId="2696"/>
        <pc:sldMkLst>
          <pc:docMk/>
          <pc:sldMk cId="0" sldId="264"/>
        </pc:sldMkLst>
      </pc:sldChg>
      <pc:sldChg chg="modSp del mod">
        <pc:chgData name="Binita Gupta (binitag)" userId="2e1667b5-636b-4c95-a3b3-a8a0dc9f68da" providerId="ADAL" clId="{3081AB96-31AA-9A45-A4D9-6B2345ABCCBC}" dt="2024-03-10T06:35:28.921" v="13795" actId="2696"/>
        <pc:sldMkLst>
          <pc:docMk/>
          <pc:sldMk cId="2470693909" sldId="312"/>
        </pc:sldMkLst>
      </pc:sldChg>
      <pc:sldChg chg="del">
        <pc:chgData name="Binita Gupta (binitag)" userId="2e1667b5-636b-4c95-a3b3-a8a0dc9f68da" providerId="ADAL" clId="{3081AB96-31AA-9A45-A4D9-6B2345ABCCBC}" dt="2024-03-10T06:35:28.927" v="13798" actId="2696"/>
        <pc:sldMkLst>
          <pc:docMk/>
          <pc:sldMk cId="53126868" sldId="315"/>
        </pc:sldMkLst>
      </pc:sldChg>
      <pc:sldChg chg="del">
        <pc:chgData name="Binita Gupta (binitag)" userId="2e1667b5-636b-4c95-a3b3-a8a0dc9f68da" providerId="ADAL" clId="{3081AB96-31AA-9A45-A4D9-6B2345ABCCBC}" dt="2024-03-10T06:35:28.984" v="13805" actId="2696"/>
        <pc:sldMkLst>
          <pc:docMk/>
          <pc:sldMk cId="107204596" sldId="316"/>
        </pc:sldMkLst>
      </pc:sldChg>
      <pc:sldChg chg="del">
        <pc:chgData name="Binita Gupta (binitag)" userId="2e1667b5-636b-4c95-a3b3-a8a0dc9f68da" providerId="ADAL" clId="{3081AB96-31AA-9A45-A4D9-6B2345ABCCBC}" dt="2024-03-10T06:35:28.917" v="13793" actId="2696"/>
        <pc:sldMkLst>
          <pc:docMk/>
          <pc:sldMk cId="1846169565" sldId="318"/>
        </pc:sldMkLst>
      </pc:sldChg>
      <pc:sldChg chg="del">
        <pc:chgData name="Binita Gupta (binitag)" userId="2e1667b5-636b-4c95-a3b3-a8a0dc9f68da" providerId="ADAL" clId="{3081AB96-31AA-9A45-A4D9-6B2345ABCCBC}" dt="2024-03-10T06:35:28.933" v="13799" actId="2696"/>
        <pc:sldMkLst>
          <pc:docMk/>
          <pc:sldMk cId="3810868281" sldId="319"/>
        </pc:sldMkLst>
      </pc:sldChg>
      <pc:sldChg chg="del">
        <pc:chgData name="Binita Gupta (binitag)" userId="2e1667b5-636b-4c95-a3b3-a8a0dc9f68da" providerId="ADAL" clId="{3081AB96-31AA-9A45-A4D9-6B2345ABCCBC}" dt="2024-03-10T06:35:28.937" v="13801" actId="2696"/>
        <pc:sldMkLst>
          <pc:docMk/>
          <pc:sldMk cId="4031054300" sldId="320"/>
        </pc:sldMkLst>
      </pc:sldChg>
      <pc:sldChg chg="del">
        <pc:chgData name="Binita Gupta (binitag)" userId="2e1667b5-636b-4c95-a3b3-a8a0dc9f68da" providerId="ADAL" clId="{3081AB96-31AA-9A45-A4D9-6B2345ABCCBC}" dt="2024-03-10T06:35:28.978" v="13803" actId="2696"/>
        <pc:sldMkLst>
          <pc:docMk/>
          <pc:sldMk cId="3930847488" sldId="321"/>
        </pc:sldMkLst>
      </pc:sldChg>
      <pc:sldChg chg="del">
        <pc:chgData name="Binita Gupta (binitag)" userId="2e1667b5-636b-4c95-a3b3-a8a0dc9f68da" providerId="ADAL" clId="{3081AB96-31AA-9A45-A4D9-6B2345ABCCBC}" dt="2024-03-10T06:35:28.982" v="13804" actId="2696"/>
        <pc:sldMkLst>
          <pc:docMk/>
          <pc:sldMk cId="873720385" sldId="323"/>
        </pc:sldMkLst>
      </pc:sldChg>
      <pc:sldChg chg="del">
        <pc:chgData name="Binita Gupta (binitag)" userId="2e1667b5-636b-4c95-a3b3-a8a0dc9f68da" providerId="ADAL" clId="{3081AB96-31AA-9A45-A4D9-6B2345ABCCBC}" dt="2024-03-10T06:35:28.919" v="13794" actId="2696"/>
        <pc:sldMkLst>
          <pc:docMk/>
          <pc:sldMk cId="2653325130" sldId="324"/>
        </pc:sldMkLst>
      </pc:sldChg>
      <pc:sldChg chg="del">
        <pc:chgData name="Binita Gupta (binitag)" userId="2e1667b5-636b-4c95-a3b3-a8a0dc9f68da" providerId="ADAL" clId="{3081AB96-31AA-9A45-A4D9-6B2345ABCCBC}" dt="2024-03-10T06:35:28.924" v="13796" actId="2696"/>
        <pc:sldMkLst>
          <pc:docMk/>
          <pc:sldMk cId="451964437" sldId="325"/>
        </pc:sldMkLst>
      </pc:sldChg>
      <pc:sldChg chg="modSp add mod">
        <pc:chgData name="Binita Gupta (binitag)" userId="2e1667b5-636b-4c95-a3b3-a8a0dc9f68da" providerId="ADAL" clId="{3081AB96-31AA-9A45-A4D9-6B2345ABCCBC}" dt="2024-04-29T00:44:48.693" v="14020"/>
        <pc:sldMkLst>
          <pc:docMk/>
          <pc:sldMk cId="0" sldId="326"/>
        </pc:sldMkLst>
      </pc:sldChg>
      <pc:sldChg chg="add del">
        <pc:chgData name="Binita Gupta (binitag)" userId="2e1667b5-636b-4c95-a3b3-a8a0dc9f68da" providerId="ADAL" clId="{3081AB96-31AA-9A45-A4D9-6B2345ABCCBC}" dt="2024-03-10T06:35:28.986" v="13806" actId="2696"/>
        <pc:sldMkLst>
          <pc:docMk/>
          <pc:sldMk cId="852774429" sldId="327"/>
        </pc:sldMkLst>
      </pc:sldChg>
      <pc:sldChg chg="addSp delSp modSp add mod ord">
        <pc:chgData name="Binita Gupta (binitag)" userId="2e1667b5-636b-4c95-a3b3-a8a0dc9f68da" providerId="ADAL" clId="{3081AB96-31AA-9A45-A4D9-6B2345ABCCBC}" dt="2024-04-29T05:16:16.696" v="15865" actId="113"/>
        <pc:sldMkLst>
          <pc:docMk/>
          <pc:sldMk cId="32534514" sldId="329"/>
        </pc:sldMkLst>
      </pc:sldChg>
      <pc:sldChg chg="add del">
        <pc:chgData name="Binita Gupta (binitag)" userId="2e1667b5-636b-4c95-a3b3-a8a0dc9f68da" providerId="ADAL" clId="{3081AB96-31AA-9A45-A4D9-6B2345ABCCBC}" dt="2024-03-10T06:35:28.935" v="13800" actId="2696"/>
        <pc:sldMkLst>
          <pc:docMk/>
          <pc:sldMk cId="1967403648" sldId="330"/>
        </pc:sldMkLst>
      </pc:sldChg>
      <pc:sldChg chg="addSp delSp modSp add mod ord">
        <pc:chgData name="Binita Gupta (binitag)" userId="2e1667b5-636b-4c95-a3b3-a8a0dc9f68da" providerId="ADAL" clId="{3081AB96-31AA-9A45-A4D9-6B2345ABCCBC}" dt="2024-04-29T05:16:31.306" v="15866" actId="113"/>
        <pc:sldMkLst>
          <pc:docMk/>
          <pc:sldMk cId="3065255517" sldId="331"/>
        </pc:sldMkLst>
      </pc:sldChg>
      <pc:sldChg chg="add del">
        <pc:chgData name="Binita Gupta (binitag)" userId="2e1667b5-636b-4c95-a3b3-a8a0dc9f68da" providerId="ADAL" clId="{3081AB96-31AA-9A45-A4D9-6B2345ABCCBC}" dt="2024-03-10T06:35:28.964" v="13802" actId="2696"/>
        <pc:sldMkLst>
          <pc:docMk/>
          <pc:sldMk cId="3945771404" sldId="332"/>
        </pc:sldMkLst>
      </pc:sldChg>
      <pc:sldChg chg="addSp delSp modSp add mod">
        <pc:chgData name="Binita Gupta (binitag)" userId="2e1667b5-636b-4c95-a3b3-a8a0dc9f68da" providerId="ADAL" clId="{3081AB96-31AA-9A45-A4D9-6B2345ABCCBC}" dt="2024-04-29T05:17:00.101" v="15871" actId="1076"/>
        <pc:sldMkLst>
          <pc:docMk/>
          <pc:sldMk cId="4065250037" sldId="333"/>
        </pc:sldMkLst>
      </pc:sldChg>
      <pc:sldChg chg="addSp delSp modSp new mod">
        <pc:chgData name="Binita Gupta (binitag)" userId="2e1667b5-636b-4c95-a3b3-a8a0dc9f68da" providerId="ADAL" clId="{3081AB96-31AA-9A45-A4D9-6B2345ABCCBC}" dt="2024-04-29T06:08:30.451" v="16604" actId="20577"/>
        <pc:sldMkLst>
          <pc:docMk/>
          <pc:sldMk cId="2043247713" sldId="334"/>
        </pc:sldMkLst>
      </pc:sldChg>
      <pc:sldChg chg="modSp add mod">
        <pc:chgData name="Binita Gupta (binitag)" userId="2e1667b5-636b-4c95-a3b3-a8a0dc9f68da" providerId="ADAL" clId="{3081AB96-31AA-9A45-A4D9-6B2345ABCCBC}" dt="2024-04-29T06:25:27.523" v="16964" actId="20577"/>
        <pc:sldMkLst>
          <pc:docMk/>
          <pc:sldMk cId="359900838" sldId="335"/>
        </pc:sldMkLst>
      </pc:sldChg>
      <pc:sldChg chg="delSp add del mod">
        <pc:chgData name="Binita Gupta (binitag)" userId="2e1667b5-636b-4c95-a3b3-a8a0dc9f68da" providerId="ADAL" clId="{3081AB96-31AA-9A45-A4D9-6B2345ABCCBC}" dt="2024-03-10T04:37:28.363" v="10848" actId="2696"/>
        <pc:sldMkLst>
          <pc:docMk/>
          <pc:sldMk cId="2744771388" sldId="336"/>
        </pc:sldMkLst>
      </pc:sldChg>
      <pc:sldChg chg="addSp delSp modSp add mod">
        <pc:chgData name="Binita Gupta (binitag)" userId="2e1667b5-636b-4c95-a3b3-a8a0dc9f68da" providerId="ADAL" clId="{3081AB96-31AA-9A45-A4D9-6B2345ABCCBC}" dt="2024-04-29T05:15:46.609" v="15862" actId="20577"/>
        <pc:sldMkLst>
          <pc:docMk/>
          <pc:sldMk cId="2908804932" sldId="337"/>
        </pc:sldMkLst>
      </pc:sldChg>
      <pc:sldChg chg="addSp modSp add mod ord">
        <pc:chgData name="Binita Gupta (binitag)" userId="2e1667b5-636b-4c95-a3b3-a8a0dc9f68da" providerId="ADAL" clId="{3081AB96-31AA-9A45-A4D9-6B2345ABCCBC}" dt="2024-04-29T06:02:15.776" v="16534" actId="20577"/>
        <pc:sldMkLst>
          <pc:docMk/>
          <pc:sldMk cId="3896037241" sldId="338"/>
        </pc:sldMkLst>
      </pc:sldChg>
      <pc:sldChg chg="add del">
        <pc:chgData name="Binita Gupta (binitag)" userId="2e1667b5-636b-4c95-a3b3-a8a0dc9f68da" providerId="ADAL" clId="{3081AB96-31AA-9A45-A4D9-6B2345ABCCBC}" dt="2024-03-10T06:35:28.883" v="13792" actId="2696"/>
        <pc:sldMkLst>
          <pc:docMk/>
          <pc:sldMk cId="1352317633" sldId="339"/>
        </pc:sldMkLst>
      </pc:sldChg>
      <pc:sldChg chg="modSp new mod">
        <pc:chgData name="Binita Gupta (binitag)" userId="2e1667b5-636b-4c95-a3b3-a8a0dc9f68da" providerId="ADAL" clId="{3081AB96-31AA-9A45-A4D9-6B2345ABCCBC}" dt="2024-04-29T06:13:44.596" v="16756" actId="20577"/>
        <pc:sldMkLst>
          <pc:docMk/>
          <pc:sldMk cId="3365892904" sldId="340"/>
        </pc:sldMkLst>
      </pc:sldChg>
      <pc:sldChg chg="modSp add mod">
        <pc:chgData name="Binita Gupta (binitag)" userId="2e1667b5-636b-4c95-a3b3-a8a0dc9f68da" providerId="ADAL" clId="{3081AB96-31AA-9A45-A4D9-6B2345ABCCBC}" dt="2024-04-29T06:21:27.330" v="16870" actId="20577"/>
        <pc:sldMkLst>
          <pc:docMk/>
          <pc:sldMk cId="1895643782" sldId="341"/>
        </pc:sldMkLst>
      </pc:sldChg>
      <pc:sldChg chg="modSp add mod">
        <pc:chgData name="Binita Gupta (binitag)" userId="2e1667b5-636b-4c95-a3b3-a8a0dc9f68da" providerId="ADAL" clId="{3081AB96-31AA-9A45-A4D9-6B2345ABCCBC}" dt="2024-03-10T06:17:32.685" v="13399" actId="20577"/>
        <pc:sldMkLst>
          <pc:docMk/>
          <pc:sldMk cId="3655242441" sldId="342"/>
        </pc:sldMkLst>
      </pc:sldChg>
      <pc:sldChg chg="modSp add mod">
        <pc:chgData name="Binita Gupta (binitag)" userId="2e1667b5-636b-4c95-a3b3-a8a0dc9f68da" providerId="ADAL" clId="{3081AB96-31AA-9A45-A4D9-6B2345ABCCBC}" dt="2024-04-29T06:24:20.217" v="16954" actId="20577"/>
        <pc:sldMkLst>
          <pc:docMk/>
          <pc:sldMk cId="622526950" sldId="343"/>
        </pc:sldMkLst>
      </pc:sldChg>
      <pc:sldChg chg="modSp add mod">
        <pc:chgData name="Binita Gupta (binitag)" userId="2e1667b5-636b-4c95-a3b3-a8a0dc9f68da" providerId="ADAL" clId="{3081AB96-31AA-9A45-A4D9-6B2345ABCCBC}" dt="2024-04-29T06:13:05.951" v="16743" actId="20577"/>
        <pc:sldMkLst>
          <pc:docMk/>
          <pc:sldMk cId="794342857" sldId="344"/>
        </pc:sldMkLst>
      </pc:sldChg>
    </pc:docChg>
  </pc:docChgLst>
  <pc:docChgLst>
    <pc:chgData name="Binita Gupta (binitag)" userId="2e1667b5-636b-4c95-a3b3-a8a0dc9f68da" providerId="ADAL" clId="{6A3A8A75-6158-CE43-8164-3D0B48572E07}"/>
    <pc:docChg chg="undo custSel addSld delSld modSld sldOrd modMainMaster">
      <pc:chgData name="Binita Gupta (binitag)" userId="2e1667b5-636b-4c95-a3b3-a8a0dc9f68da" providerId="ADAL" clId="{6A3A8A75-6158-CE43-8164-3D0B48572E07}" dt="2024-03-05T07:52:47.222" v="14068" actId="1076"/>
      <pc:docMkLst>
        <pc:docMk/>
      </pc:docMkLst>
      <pc:sldChg chg="modSp mod">
        <pc:chgData name="Binita Gupta (binitag)" userId="2e1667b5-636b-4c95-a3b3-a8a0dc9f68da" providerId="ADAL" clId="{6A3A8A75-6158-CE43-8164-3D0B48572E07}" dt="2024-03-03T08:29:54.013" v="12622" actId="20577"/>
        <pc:sldMkLst>
          <pc:docMk/>
          <pc:sldMk cId="0" sldId="256"/>
        </pc:sldMkLst>
      </pc:sldChg>
      <pc:sldChg chg="del">
        <pc:chgData name="Binita Gupta (binitag)" userId="2e1667b5-636b-4c95-a3b3-a8a0dc9f68da" providerId="ADAL" clId="{6A3A8A75-6158-CE43-8164-3D0B48572E07}" dt="2024-02-29T20:40:46.735" v="4364" actId="2696"/>
        <pc:sldMkLst>
          <pc:docMk/>
          <pc:sldMk cId="0" sldId="257"/>
        </pc:sldMkLst>
      </pc:sldChg>
      <pc:sldChg chg="modSp add del mod">
        <pc:chgData name="Binita Gupta (binitag)" userId="2e1667b5-636b-4c95-a3b3-a8a0dc9f68da" providerId="ADAL" clId="{6A3A8A75-6158-CE43-8164-3D0B48572E07}" dt="2024-03-03T08:25:50.694" v="12614" actId="403"/>
        <pc:sldMkLst>
          <pc:docMk/>
          <pc:sldMk cId="0" sldId="264"/>
        </pc:sldMkLst>
      </pc:sldChg>
      <pc:sldChg chg="del">
        <pc:chgData name="Binita Gupta (binitag)" userId="2e1667b5-636b-4c95-a3b3-a8a0dc9f68da" providerId="ADAL" clId="{6A3A8A75-6158-CE43-8164-3D0B48572E07}" dt="2024-03-03T07:08:58.229" v="11781" actId="2696"/>
        <pc:sldMkLst>
          <pc:docMk/>
          <pc:sldMk cId="2953422198" sldId="266"/>
        </pc:sldMkLst>
      </pc:sldChg>
      <pc:sldChg chg="del">
        <pc:chgData name="Binita Gupta (binitag)" userId="2e1667b5-636b-4c95-a3b3-a8a0dc9f68da" providerId="ADAL" clId="{6A3A8A75-6158-CE43-8164-3D0B48572E07}" dt="2024-03-03T07:08:58.415" v="11782" actId="2696"/>
        <pc:sldMkLst>
          <pc:docMk/>
          <pc:sldMk cId="3100640423" sldId="267"/>
        </pc:sldMkLst>
      </pc:sldChg>
      <pc:sldChg chg="del">
        <pc:chgData name="Binita Gupta (binitag)" userId="2e1667b5-636b-4c95-a3b3-a8a0dc9f68da" providerId="ADAL" clId="{6A3A8A75-6158-CE43-8164-3D0B48572E07}" dt="2024-03-03T07:09:05.008" v="11785" actId="2696"/>
        <pc:sldMkLst>
          <pc:docMk/>
          <pc:sldMk cId="1075417426" sldId="276"/>
        </pc:sldMkLst>
      </pc:sldChg>
      <pc:sldChg chg="del">
        <pc:chgData name="Binita Gupta (binitag)" userId="2e1667b5-636b-4c95-a3b3-a8a0dc9f68da" providerId="ADAL" clId="{6A3A8A75-6158-CE43-8164-3D0B48572E07}" dt="2024-03-03T07:09:05.075" v="11803" actId="2696"/>
        <pc:sldMkLst>
          <pc:docMk/>
          <pc:sldMk cId="1899805933" sldId="282"/>
        </pc:sldMkLst>
      </pc:sldChg>
      <pc:sldChg chg="del">
        <pc:chgData name="Binita Gupta (binitag)" userId="2e1667b5-636b-4c95-a3b3-a8a0dc9f68da" providerId="ADAL" clId="{6A3A8A75-6158-CE43-8164-3D0B48572E07}" dt="2024-03-03T07:09:05.034" v="11796" actId="2696"/>
        <pc:sldMkLst>
          <pc:docMk/>
          <pc:sldMk cId="1300546902" sldId="283"/>
        </pc:sldMkLst>
      </pc:sldChg>
      <pc:sldChg chg="del">
        <pc:chgData name="Binita Gupta (binitag)" userId="2e1667b5-636b-4c95-a3b3-a8a0dc9f68da" providerId="ADAL" clId="{6A3A8A75-6158-CE43-8164-3D0B48572E07}" dt="2024-03-03T07:09:05.035" v="11797" actId="2696"/>
        <pc:sldMkLst>
          <pc:docMk/>
          <pc:sldMk cId="3160937320" sldId="287"/>
        </pc:sldMkLst>
      </pc:sldChg>
      <pc:sldChg chg="del">
        <pc:chgData name="Binita Gupta (binitag)" userId="2e1667b5-636b-4c95-a3b3-a8a0dc9f68da" providerId="ADAL" clId="{6A3A8A75-6158-CE43-8164-3D0B48572E07}" dt="2024-03-03T07:08:58.647" v="11783" actId="2696"/>
        <pc:sldMkLst>
          <pc:docMk/>
          <pc:sldMk cId="184415321" sldId="288"/>
        </pc:sldMkLst>
      </pc:sldChg>
      <pc:sldChg chg="del">
        <pc:chgData name="Binita Gupta (binitag)" userId="2e1667b5-636b-4c95-a3b3-a8a0dc9f68da" providerId="ADAL" clId="{6A3A8A75-6158-CE43-8164-3D0B48572E07}" dt="2024-03-03T07:08:58.928" v="11784" actId="2696"/>
        <pc:sldMkLst>
          <pc:docMk/>
          <pc:sldMk cId="1552356036" sldId="290"/>
        </pc:sldMkLst>
      </pc:sldChg>
      <pc:sldChg chg="del">
        <pc:chgData name="Binita Gupta (binitag)" userId="2e1667b5-636b-4c95-a3b3-a8a0dc9f68da" providerId="ADAL" clId="{6A3A8A75-6158-CE43-8164-3D0B48572E07}" dt="2024-03-03T07:09:05.026" v="11790" actId="2696"/>
        <pc:sldMkLst>
          <pc:docMk/>
          <pc:sldMk cId="2189449108" sldId="291"/>
        </pc:sldMkLst>
      </pc:sldChg>
      <pc:sldChg chg="del">
        <pc:chgData name="Binita Gupta (binitag)" userId="2e1667b5-636b-4c95-a3b3-a8a0dc9f68da" providerId="ADAL" clId="{6A3A8A75-6158-CE43-8164-3D0B48572E07}" dt="2024-03-03T07:09:05.019" v="11788" actId="2696"/>
        <pc:sldMkLst>
          <pc:docMk/>
          <pc:sldMk cId="4045845716" sldId="292"/>
        </pc:sldMkLst>
      </pc:sldChg>
      <pc:sldChg chg="del">
        <pc:chgData name="Binita Gupta (binitag)" userId="2e1667b5-636b-4c95-a3b3-a8a0dc9f68da" providerId="ADAL" clId="{6A3A8A75-6158-CE43-8164-3D0B48572E07}" dt="2024-03-03T07:09:05.064" v="11802" actId="2696"/>
        <pc:sldMkLst>
          <pc:docMk/>
          <pc:sldMk cId="2800919492" sldId="294"/>
        </pc:sldMkLst>
      </pc:sldChg>
      <pc:sldChg chg="del">
        <pc:chgData name="Binita Gupta (binitag)" userId="2e1667b5-636b-4c95-a3b3-a8a0dc9f68da" providerId="ADAL" clId="{6A3A8A75-6158-CE43-8164-3D0B48572E07}" dt="2024-03-03T07:09:05.024" v="11789" actId="2696"/>
        <pc:sldMkLst>
          <pc:docMk/>
          <pc:sldMk cId="1974818652" sldId="295"/>
        </pc:sldMkLst>
      </pc:sldChg>
      <pc:sldChg chg="del">
        <pc:chgData name="Binita Gupta (binitag)" userId="2e1667b5-636b-4c95-a3b3-a8a0dc9f68da" providerId="ADAL" clId="{6A3A8A75-6158-CE43-8164-3D0B48572E07}" dt="2024-03-03T07:09:05.058" v="11799" actId="2696"/>
        <pc:sldMkLst>
          <pc:docMk/>
          <pc:sldMk cId="3128179532" sldId="296"/>
        </pc:sldMkLst>
      </pc:sldChg>
      <pc:sldChg chg="del">
        <pc:chgData name="Binita Gupta (binitag)" userId="2e1667b5-636b-4c95-a3b3-a8a0dc9f68da" providerId="ADAL" clId="{6A3A8A75-6158-CE43-8164-3D0B48572E07}" dt="2024-03-03T07:09:05.018" v="11787" actId="2696"/>
        <pc:sldMkLst>
          <pc:docMk/>
          <pc:sldMk cId="2595449661" sldId="297"/>
        </pc:sldMkLst>
      </pc:sldChg>
      <pc:sldChg chg="del">
        <pc:chgData name="Binita Gupta (binitag)" userId="2e1667b5-636b-4c95-a3b3-a8a0dc9f68da" providerId="ADAL" clId="{6A3A8A75-6158-CE43-8164-3D0B48572E07}" dt="2024-03-03T07:09:05.032" v="11795" actId="2696"/>
        <pc:sldMkLst>
          <pc:docMk/>
          <pc:sldMk cId="69757405" sldId="300"/>
        </pc:sldMkLst>
      </pc:sldChg>
      <pc:sldChg chg="del">
        <pc:chgData name="Binita Gupta (binitag)" userId="2e1667b5-636b-4c95-a3b3-a8a0dc9f68da" providerId="ADAL" clId="{6A3A8A75-6158-CE43-8164-3D0B48572E07}" dt="2024-03-03T07:09:05.059" v="11800" actId="2696"/>
        <pc:sldMkLst>
          <pc:docMk/>
          <pc:sldMk cId="2283623507" sldId="301"/>
        </pc:sldMkLst>
      </pc:sldChg>
      <pc:sldChg chg="del">
        <pc:chgData name="Binita Gupta (binitag)" userId="2e1667b5-636b-4c95-a3b3-a8a0dc9f68da" providerId="ADAL" clId="{6A3A8A75-6158-CE43-8164-3D0B48572E07}" dt="2024-03-03T07:09:05.031" v="11794" actId="2696"/>
        <pc:sldMkLst>
          <pc:docMk/>
          <pc:sldMk cId="3989689201" sldId="303"/>
        </pc:sldMkLst>
      </pc:sldChg>
      <pc:sldChg chg="del">
        <pc:chgData name="Binita Gupta (binitag)" userId="2e1667b5-636b-4c95-a3b3-a8a0dc9f68da" providerId="ADAL" clId="{6A3A8A75-6158-CE43-8164-3D0B48572E07}" dt="2024-03-03T07:09:05.083" v="11804" actId="2696"/>
        <pc:sldMkLst>
          <pc:docMk/>
          <pc:sldMk cId="3112040221" sldId="304"/>
        </pc:sldMkLst>
      </pc:sldChg>
      <pc:sldChg chg="del">
        <pc:chgData name="Binita Gupta (binitag)" userId="2e1667b5-636b-4c95-a3b3-a8a0dc9f68da" providerId="ADAL" clId="{6A3A8A75-6158-CE43-8164-3D0B48572E07}" dt="2024-03-03T07:09:05.063" v="11801" actId="2696"/>
        <pc:sldMkLst>
          <pc:docMk/>
          <pc:sldMk cId="4135912332" sldId="305"/>
        </pc:sldMkLst>
      </pc:sldChg>
      <pc:sldChg chg="del">
        <pc:chgData name="Binita Gupta (binitag)" userId="2e1667b5-636b-4c95-a3b3-a8a0dc9f68da" providerId="ADAL" clId="{6A3A8A75-6158-CE43-8164-3D0B48572E07}" dt="2024-03-03T07:09:05.027" v="11791" actId="2696"/>
        <pc:sldMkLst>
          <pc:docMk/>
          <pc:sldMk cId="2719389330" sldId="306"/>
        </pc:sldMkLst>
      </pc:sldChg>
      <pc:sldChg chg="del">
        <pc:chgData name="Binita Gupta (binitag)" userId="2e1667b5-636b-4c95-a3b3-a8a0dc9f68da" providerId="ADAL" clId="{6A3A8A75-6158-CE43-8164-3D0B48572E07}" dt="2024-03-03T07:09:05.011" v="11786" actId="2696"/>
        <pc:sldMkLst>
          <pc:docMk/>
          <pc:sldMk cId="3144404592" sldId="307"/>
        </pc:sldMkLst>
      </pc:sldChg>
      <pc:sldChg chg="del">
        <pc:chgData name="Binita Gupta (binitag)" userId="2e1667b5-636b-4c95-a3b3-a8a0dc9f68da" providerId="ADAL" clId="{6A3A8A75-6158-CE43-8164-3D0B48572E07}" dt="2024-03-03T07:09:05.028" v="11792" actId="2696"/>
        <pc:sldMkLst>
          <pc:docMk/>
          <pc:sldMk cId="785965236" sldId="308"/>
        </pc:sldMkLst>
      </pc:sldChg>
      <pc:sldChg chg="del">
        <pc:chgData name="Binita Gupta (binitag)" userId="2e1667b5-636b-4c95-a3b3-a8a0dc9f68da" providerId="ADAL" clId="{6A3A8A75-6158-CE43-8164-3D0B48572E07}" dt="2024-03-03T07:09:05.054" v="11798" actId="2696"/>
        <pc:sldMkLst>
          <pc:docMk/>
          <pc:sldMk cId="2335054722" sldId="311"/>
        </pc:sldMkLst>
      </pc:sldChg>
      <pc:sldChg chg="addSp delSp modSp add mod ord">
        <pc:chgData name="Binita Gupta (binitag)" userId="2e1667b5-636b-4c95-a3b3-a8a0dc9f68da" providerId="ADAL" clId="{6A3A8A75-6158-CE43-8164-3D0B48572E07}" dt="2024-03-04T20:20:38.327" v="14032" actId="20577"/>
        <pc:sldMkLst>
          <pc:docMk/>
          <pc:sldMk cId="2470693909" sldId="312"/>
        </pc:sldMkLst>
      </pc:sldChg>
      <pc:sldChg chg="modSp add del mod">
        <pc:chgData name="Binita Gupta (binitag)" userId="2e1667b5-636b-4c95-a3b3-a8a0dc9f68da" providerId="ADAL" clId="{6A3A8A75-6158-CE43-8164-3D0B48572E07}" dt="2024-02-29T07:38:10.557" v="278" actId="2696"/>
        <pc:sldMkLst>
          <pc:docMk/>
          <pc:sldMk cId="3631347344" sldId="312"/>
        </pc:sldMkLst>
      </pc:sldChg>
      <pc:sldChg chg="add del">
        <pc:chgData name="Binita Gupta (binitag)" userId="2e1667b5-636b-4c95-a3b3-a8a0dc9f68da" providerId="ADAL" clId="{6A3A8A75-6158-CE43-8164-3D0B48572E07}" dt="2024-02-29T20:40:45.543" v="4363" actId="2696"/>
        <pc:sldMkLst>
          <pc:docMk/>
          <pc:sldMk cId="1635419571" sldId="313"/>
        </pc:sldMkLst>
      </pc:sldChg>
      <pc:sldChg chg="add del">
        <pc:chgData name="Binita Gupta (binitag)" userId="2e1667b5-636b-4c95-a3b3-a8a0dc9f68da" providerId="ADAL" clId="{6A3A8A75-6158-CE43-8164-3D0B48572E07}" dt="2024-02-29T07:39:07.026" v="302"/>
        <pc:sldMkLst>
          <pc:docMk/>
          <pc:sldMk cId="2388982222" sldId="313"/>
        </pc:sldMkLst>
      </pc:sldChg>
      <pc:sldChg chg="modSp add del mod">
        <pc:chgData name="Binita Gupta (binitag)" userId="2e1667b5-636b-4c95-a3b3-a8a0dc9f68da" providerId="ADAL" clId="{6A3A8A75-6158-CE43-8164-3D0B48572E07}" dt="2024-02-29T19:01:36.311" v="2242" actId="2696"/>
        <pc:sldMkLst>
          <pc:docMk/>
          <pc:sldMk cId="4190124659" sldId="314"/>
        </pc:sldMkLst>
      </pc:sldChg>
      <pc:sldChg chg="modSp add mod">
        <pc:chgData name="Binita Gupta (binitag)" userId="2e1667b5-636b-4c95-a3b3-a8a0dc9f68da" providerId="ADAL" clId="{6A3A8A75-6158-CE43-8164-3D0B48572E07}" dt="2024-03-04T18:14:13.101" v="12649" actId="20578"/>
        <pc:sldMkLst>
          <pc:docMk/>
          <pc:sldMk cId="53126868" sldId="315"/>
        </pc:sldMkLst>
      </pc:sldChg>
      <pc:sldChg chg="modSp add mod ord">
        <pc:chgData name="Binita Gupta (binitag)" userId="2e1667b5-636b-4c95-a3b3-a8a0dc9f68da" providerId="ADAL" clId="{6A3A8A75-6158-CE43-8164-3D0B48572E07}" dt="2024-03-05T05:05:09.416" v="14065" actId="20577"/>
        <pc:sldMkLst>
          <pc:docMk/>
          <pc:sldMk cId="107204596" sldId="316"/>
        </pc:sldMkLst>
      </pc:sldChg>
      <pc:sldChg chg="addSp delSp modSp add del mod">
        <pc:chgData name="Binita Gupta (binitag)" userId="2e1667b5-636b-4c95-a3b3-a8a0dc9f68da" providerId="ADAL" clId="{6A3A8A75-6158-CE43-8164-3D0B48572E07}" dt="2024-03-04T20:12:01.811" v="14015" actId="2696"/>
        <pc:sldMkLst>
          <pc:docMk/>
          <pc:sldMk cId="4103830749" sldId="317"/>
        </pc:sldMkLst>
      </pc:sldChg>
      <pc:sldChg chg="addSp delSp modSp add mod">
        <pc:chgData name="Binita Gupta (binitag)" userId="2e1667b5-636b-4c95-a3b3-a8a0dc9f68da" providerId="ADAL" clId="{6A3A8A75-6158-CE43-8164-3D0B48572E07}" dt="2024-03-04T18:57:40.726" v="13705" actId="20577"/>
        <pc:sldMkLst>
          <pc:docMk/>
          <pc:sldMk cId="1846169565" sldId="318"/>
        </pc:sldMkLst>
      </pc:sldChg>
      <pc:sldChg chg="addSp delSp modSp add mod modClrScheme chgLayout">
        <pc:chgData name="Binita Gupta (binitag)" userId="2e1667b5-636b-4c95-a3b3-a8a0dc9f68da" providerId="ADAL" clId="{6A3A8A75-6158-CE43-8164-3D0B48572E07}" dt="2024-03-04T20:23:38.191" v="14048" actId="1076"/>
        <pc:sldMkLst>
          <pc:docMk/>
          <pc:sldMk cId="3810868281" sldId="319"/>
        </pc:sldMkLst>
      </pc:sldChg>
      <pc:sldChg chg="modSp add mod">
        <pc:chgData name="Binita Gupta (binitag)" userId="2e1667b5-636b-4c95-a3b3-a8a0dc9f68da" providerId="ADAL" clId="{6A3A8A75-6158-CE43-8164-3D0B48572E07}" dt="2024-03-04T20:22:33.634" v="14042" actId="5793"/>
        <pc:sldMkLst>
          <pc:docMk/>
          <pc:sldMk cId="4031054300" sldId="320"/>
        </pc:sldMkLst>
      </pc:sldChg>
      <pc:sldChg chg="modSp add mod">
        <pc:chgData name="Binita Gupta (binitag)" userId="2e1667b5-636b-4c95-a3b3-a8a0dc9f68da" providerId="ADAL" clId="{6A3A8A75-6158-CE43-8164-3D0B48572E07}" dt="2024-03-05T05:12:43.330" v="14067" actId="20577"/>
        <pc:sldMkLst>
          <pc:docMk/>
          <pc:sldMk cId="3930847488" sldId="321"/>
        </pc:sldMkLst>
      </pc:sldChg>
      <pc:sldChg chg="addSp delSp modSp add del mod">
        <pc:chgData name="Binita Gupta (binitag)" userId="2e1667b5-636b-4c95-a3b3-a8a0dc9f68da" providerId="ADAL" clId="{6A3A8A75-6158-CE43-8164-3D0B48572E07}" dt="2024-03-04T20:12:06.619" v="14016" actId="2696"/>
        <pc:sldMkLst>
          <pc:docMk/>
          <pc:sldMk cId="2090202646" sldId="322"/>
        </pc:sldMkLst>
      </pc:sldChg>
      <pc:sldChg chg="addSp delSp modSp add mod">
        <pc:chgData name="Binita Gupta (binitag)" userId="2e1667b5-636b-4c95-a3b3-a8a0dc9f68da" providerId="ADAL" clId="{6A3A8A75-6158-CE43-8164-3D0B48572E07}" dt="2024-03-05T07:52:47.222" v="14068" actId="1076"/>
        <pc:sldMkLst>
          <pc:docMk/>
          <pc:sldMk cId="873720385" sldId="323"/>
        </pc:sldMkLst>
      </pc:sldChg>
      <pc:sldChg chg="modSp add del mod">
        <pc:chgData name="Binita Gupta (binitag)" userId="2e1667b5-636b-4c95-a3b3-a8a0dc9f68da" providerId="ADAL" clId="{6A3A8A75-6158-CE43-8164-3D0B48572E07}" dt="2024-03-03T05:15:00.074" v="9610" actId="2696"/>
        <pc:sldMkLst>
          <pc:docMk/>
          <pc:sldMk cId="1827926302" sldId="323"/>
        </pc:sldMkLst>
      </pc:sldChg>
      <pc:sldChg chg="add del">
        <pc:chgData name="Binita Gupta (binitag)" userId="2e1667b5-636b-4c95-a3b3-a8a0dc9f68da" providerId="ADAL" clId="{6A3A8A75-6158-CE43-8164-3D0B48572E07}" dt="2024-03-03T04:21:30.829" v="7992" actId="2696"/>
        <pc:sldMkLst>
          <pc:docMk/>
          <pc:sldMk cId="2091337940" sldId="323"/>
        </pc:sldMkLst>
      </pc:sldChg>
      <pc:sldChg chg="modSp add mod">
        <pc:chgData name="Binita Gupta (binitag)" userId="2e1667b5-636b-4c95-a3b3-a8a0dc9f68da" providerId="ADAL" clId="{6A3A8A75-6158-CE43-8164-3D0B48572E07}" dt="2024-03-03T07:08:53.423" v="11780" actId="20577"/>
        <pc:sldMkLst>
          <pc:docMk/>
          <pc:sldMk cId="2653325130" sldId="324"/>
        </pc:sldMkLst>
      </pc:sldChg>
    </pc:docChg>
  </pc:docChgLst>
  <pc:docChgLst>
    <pc:chgData name="Binita Gupta (binitag)" userId="2e1667b5-636b-4c95-a3b3-a8a0dc9f68da" providerId="ADAL" clId="{70C8E12A-4122-3742-9701-725F0DF1ECEE}"/>
    <pc:docChg chg="undo custSel addSld modSld">
      <pc:chgData name="Binita Gupta (binitag)" userId="2e1667b5-636b-4c95-a3b3-a8a0dc9f68da" providerId="ADAL" clId="{70C8E12A-4122-3742-9701-725F0DF1ECEE}" dt="2024-12-12T01:08:30.111" v="1116" actId="20577"/>
      <pc:docMkLst>
        <pc:docMk/>
      </pc:docMkLst>
      <pc:sldChg chg="modSp mod">
        <pc:chgData name="Binita Gupta (binitag)" userId="2e1667b5-636b-4c95-a3b3-a8a0dc9f68da" providerId="ADAL" clId="{70C8E12A-4122-3742-9701-725F0DF1ECEE}" dt="2024-12-07T21:46:04.911" v="1037" actId="20577"/>
        <pc:sldMkLst>
          <pc:docMk/>
          <pc:sldMk cId="3655242441" sldId="342"/>
        </pc:sldMkLst>
      </pc:sldChg>
      <pc:sldChg chg="modSp mod">
        <pc:chgData name="Binita Gupta (binitag)" userId="2e1667b5-636b-4c95-a3b3-a8a0dc9f68da" providerId="ADAL" clId="{70C8E12A-4122-3742-9701-725F0DF1ECEE}" dt="2024-12-07T21:47:37.921" v="1068" actId="20577"/>
        <pc:sldMkLst>
          <pc:docMk/>
          <pc:sldMk cId="1946655202" sldId="352"/>
        </pc:sldMkLst>
      </pc:sldChg>
      <pc:sldChg chg="modSp mod">
        <pc:chgData name="Binita Gupta (binitag)" userId="2e1667b5-636b-4c95-a3b3-a8a0dc9f68da" providerId="ADAL" clId="{70C8E12A-4122-3742-9701-725F0DF1ECEE}" dt="2024-12-07T21:49:51.318" v="1099" actId="20577"/>
        <pc:sldMkLst>
          <pc:docMk/>
          <pc:sldMk cId="2120167572" sldId="358"/>
        </pc:sldMkLst>
      </pc:sldChg>
      <pc:sldChg chg="modSp mod">
        <pc:chgData name="Binita Gupta (binitag)" userId="2e1667b5-636b-4c95-a3b3-a8a0dc9f68da" providerId="ADAL" clId="{70C8E12A-4122-3742-9701-725F0DF1ECEE}" dt="2024-12-07T21:49:55.645" v="1101" actId="20577"/>
        <pc:sldMkLst>
          <pc:docMk/>
          <pc:sldMk cId="808336122" sldId="360"/>
        </pc:sldMkLst>
      </pc:sldChg>
      <pc:sldChg chg="modSp mod">
        <pc:chgData name="Binita Gupta (binitag)" userId="2e1667b5-636b-4c95-a3b3-a8a0dc9f68da" providerId="ADAL" clId="{70C8E12A-4122-3742-9701-725F0DF1ECEE}" dt="2024-12-07T21:50:16.037" v="1103" actId="14100"/>
        <pc:sldMkLst>
          <pc:docMk/>
          <pc:sldMk cId="2214317203" sldId="362"/>
        </pc:sldMkLst>
      </pc:sldChg>
      <pc:sldChg chg="modSp mod">
        <pc:chgData name="Binita Gupta (binitag)" userId="2e1667b5-636b-4c95-a3b3-a8a0dc9f68da" providerId="ADAL" clId="{70C8E12A-4122-3742-9701-725F0DF1ECEE}" dt="2024-12-07T21:41:58.790" v="975" actId="20577"/>
        <pc:sldMkLst>
          <pc:docMk/>
          <pc:sldMk cId="1811935404" sldId="363"/>
        </pc:sldMkLst>
      </pc:sldChg>
      <pc:sldChg chg="addSp modSp new mod">
        <pc:chgData name="Binita Gupta (binitag)" userId="2e1667b5-636b-4c95-a3b3-a8a0dc9f68da" providerId="ADAL" clId="{70C8E12A-4122-3742-9701-725F0DF1ECEE}" dt="2024-12-12T01:08:30.111" v="1116" actId="20577"/>
        <pc:sldMkLst>
          <pc:docMk/>
          <pc:sldMk cId="2108999976" sldId="365"/>
        </pc:sldMkLst>
      </pc:sldChg>
    </pc:docChg>
  </pc:docChgLst>
  <pc:docChgLst>
    <pc:chgData name="Binita Gupta (binitag)" userId="2e1667b5-636b-4c95-a3b3-a8a0dc9f68da" providerId="ADAL" clId="{4219D885-C3A3-B246-9809-061715B5E4E6}"/>
    <pc:docChg chg="undo custSel addSld delSld modSld sldOrd modMainMaster">
      <pc:chgData name="Binita Gupta (binitag)" userId="2e1667b5-636b-4c95-a3b3-a8a0dc9f68da" providerId="ADAL" clId="{4219D885-C3A3-B246-9809-061715B5E4E6}" dt="2023-12-16T16:19:05.886" v="23506" actId="1076"/>
      <pc:docMkLst>
        <pc:docMk/>
      </pc:docMkLst>
      <pc:sldChg chg="addSp delSp modSp mod">
        <pc:chgData name="Binita Gupta (binitag)" userId="2e1667b5-636b-4c95-a3b3-a8a0dc9f68da" providerId="ADAL" clId="{4219D885-C3A3-B246-9809-061715B5E4E6}" dt="2023-12-06T05:18:56.912" v="20371" actId="20577"/>
        <pc:sldMkLst>
          <pc:docMk/>
          <pc:sldMk cId="0" sldId="256"/>
        </pc:sldMkLst>
      </pc:sldChg>
      <pc:sldChg chg="modSp mod">
        <pc:chgData name="Binita Gupta (binitag)" userId="2e1667b5-636b-4c95-a3b3-a8a0dc9f68da" providerId="ADAL" clId="{4219D885-C3A3-B246-9809-061715B5E4E6}" dt="2023-12-06T05:20:47.364" v="20401" actId="20577"/>
        <pc:sldMkLst>
          <pc:docMk/>
          <pc:sldMk cId="0" sldId="257"/>
        </pc:sldMkLst>
      </pc:sldChg>
      <pc:sldChg chg="del">
        <pc:chgData name="Binita Gupta (binitag)" userId="2e1667b5-636b-4c95-a3b3-a8a0dc9f68da" providerId="ADAL" clId="{4219D885-C3A3-B246-9809-061715B5E4E6}" dt="2023-12-05T20:52:10.800" v="18245" actId="2696"/>
        <pc:sldMkLst>
          <pc:docMk/>
          <pc:sldMk cId="0" sldId="258"/>
        </pc:sldMkLst>
      </pc:sldChg>
      <pc:sldChg chg="del">
        <pc:chgData name="Binita Gupta (binitag)" userId="2e1667b5-636b-4c95-a3b3-a8a0dc9f68da" providerId="ADAL" clId="{4219D885-C3A3-B246-9809-061715B5E4E6}" dt="2023-12-05T20:52:12.367" v="18247" actId="2696"/>
        <pc:sldMkLst>
          <pc:docMk/>
          <pc:sldMk cId="0" sldId="259"/>
        </pc:sldMkLst>
      </pc:sldChg>
      <pc:sldChg chg="modSp add del mod">
        <pc:chgData name="Binita Gupta (binitag)" userId="2e1667b5-636b-4c95-a3b3-a8a0dc9f68da" providerId="ADAL" clId="{4219D885-C3A3-B246-9809-061715B5E4E6}" dt="2023-12-05T20:52:48.840" v="18268" actId="2696"/>
        <pc:sldMkLst>
          <pc:docMk/>
          <pc:sldMk cId="0" sldId="262"/>
        </pc:sldMkLst>
      </pc:sldChg>
      <pc:sldChg chg="modSp mod ord">
        <pc:chgData name="Binita Gupta (binitag)" userId="2e1667b5-636b-4c95-a3b3-a8a0dc9f68da" providerId="ADAL" clId="{4219D885-C3A3-B246-9809-061715B5E4E6}" dt="2023-12-06T03:46:59.735" v="18951" actId="20577"/>
        <pc:sldMkLst>
          <pc:docMk/>
          <pc:sldMk cId="0" sldId="264"/>
        </pc:sldMkLst>
      </pc:sldChg>
      <pc:sldChg chg="del">
        <pc:chgData name="Binita Gupta (binitag)" userId="2e1667b5-636b-4c95-a3b3-a8a0dc9f68da" providerId="ADAL" clId="{4219D885-C3A3-B246-9809-061715B5E4E6}" dt="2023-12-05T20:52:11.554" v="18246" actId="2696"/>
        <pc:sldMkLst>
          <pc:docMk/>
          <pc:sldMk cId="1609761067" sldId="265"/>
        </pc:sldMkLst>
      </pc:sldChg>
      <pc:sldChg chg="modSp add mod">
        <pc:chgData name="Binita Gupta (binitag)" userId="2e1667b5-636b-4c95-a3b3-a8a0dc9f68da" providerId="ADAL" clId="{4219D885-C3A3-B246-9809-061715B5E4E6}" dt="2023-12-13T22:19:20.328" v="21611" actId="20577"/>
        <pc:sldMkLst>
          <pc:docMk/>
          <pc:sldMk cId="2953422198" sldId="266"/>
        </pc:sldMkLst>
      </pc:sldChg>
      <pc:sldChg chg="addSp delSp modSp add mod">
        <pc:chgData name="Binita Gupta (binitag)" userId="2e1667b5-636b-4c95-a3b3-a8a0dc9f68da" providerId="ADAL" clId="{4219D885-C3A3-B246-9809-061715B5E4E6}" dt="2023-12-13T21:26:11.670" v="21204" actId="5793"/>
        <pc:sldMkLst>
          <pc:docMk/>
          <pc:sldMk cId="3100640423" sldId="267"/>
        </pc:sldMkLst>
      </pc:sldChg>
      <pc:sldChg chg="addSp delSp modSp add del mod modClrScheme addCm chgLayout modNotesTx">
        <pc:chgData name="Binita Gupta (binitag)" userId="2e1667b5-636b-4c95-a3b3-a8a0dc9f68da" providerId="ADAL" clId="{4219D885-C3A3-B246-9809-061715B5E4E6}" dt="2023-12-05T20:51:46.331" v="18243" actId="2696"/>
        <pc:sldMkLst>
          <pc:docMk/>
          <pc:sldMk cId="1797488253" sldId="268"/>
        </pc:sldMkLst>
        <pc:extLst>
          <p:ext xmlns:p="http://schemas.openxmlformats.org/presentationml/2006/main" uri="{D6D511B9-2390-475A-947B-AFAB55BFBCF1}">
            <pc226:cmChg xmlns:pc226="http://schemas.microsoft.com/office/powerpoint/2022/06/main/command" chg="add">
              <pc226:chgData name="Binita Gupta (binitag)" userId="2e1667b5-636b-4c95-a3b3-a8a0dc9f68da" providerId="ADAL" clId="{4219D885-C3A3-B246-9809-061715B5E4E6}" dt="2023-12-04T19:58:00.298" v="6805"/>
              <pc2:cmMkLst xmlns:pc2="http://schemas.microsoft.com/office/powerpoint/2019/9/main/command">
                <pc:docMk/>
                <pc:sldMk cId="1797488253" sldId="268"/>
                <pc2:cmMk id="{87FE1304-0BFF-5444-B38B-7C7BEE7E249E}"/>
              </pc2:cmMkLst>
            </pc226:cmChg>
          </p:ext>
        </pc:extLst>
      </pc:sldChg>
      <pc:sldChg chg="modSp add del mod">
        <pc:chgData name="Binita Gupta (binitag)" userId="2e1667b5-636b-4c95-a3b3-a8a0dc9f68da" providerId="ADAL" clId="{4219D885-C3A3-B246-9809-061715B5E4E6}" dt="2023-12-05T20:51:51.591" v="18244" actId="2696"/>
        <pc:sldMkLst>
          <pc:docMk/>
          <pc:sldMk cId="3209031949" sldId="269"/>
        </pc:sldMkLst>
      </pc:sldChg>
      <pc:sldChg chg="modSp add del mod ord">
        <pc:chgData name="Binita Gupta (binitag)" userId="2e1667b5-636b-4c95-a3b3-a8a0dc9f68da" providerId="ADAL" clId="{4219D885-C3A3-B246-9809-061715B5E4E6}" dt="2023-12-05T21:00:16.822" v="18413" actId="2696"/>
        <pc:sldMkLst>
          <pc:docMk/>
          <pc:sldMk cId="3994466911" sldId="270"/>
        </pc:sldMkLst>
      </pc:sldChg>
      <pc:sldChg chg="add del">
        <pc:chgData name="Binita Gupta (binitag)" userId="2e1667b5-636b-4c95-a3b3-a8a0dc9f68da" providerId="ADAL" clId="{4219D885-C3A3-B246-9809-061715B5E4E6}" dt="2023-12-05T03:39:04.839" v="10610" actId="2696"/>
        <pc:sldMkLst>
          <pc:docMk/>
          <pc:sldMk cId="3450397730" sldId="271"/>
        </pc:sldMkLst>
      </pc:sldChg>
      <pc:sldChg chg="addSp delSp modSp add mod ord modNotesTx">
        <pc:chgData name="Binita Gupta (binitag)" userId="2e1667b5-636b-4c95-a3b3-a8a0dc9f68da" providerId="ADAL" clId="{4219D885-C3A3-B246-9809-061715B5E4E6}" dt="2023-12-13T22:34:14.796" v="21917" actId="1076"/>
        <pc:sldMkLst>
          <pc:docMk/>
          <pc:sldMk cId="1549314016" sldId="272"/>
        </pc:sldMkLst>
      </pc:sldChg>
      <pc:sldChg chg="new del">
        <pc:chgData name="Binita Gupta (binitag)" userId="2e1667b5-636b-4c95-a3b3-a8a0dc9f68da" providerId="ADAL" clId="{4219D885-C3A3-B246-9809-061715B5E4E6}" dt="2023-12-04T21:37:21.523" v="6900" actId="2696"/>
        <pc:sldMkLst>
          <pc:docMk/>
          <pc:sldMk cId="570613351" sldId="273"/>
        </pc:sldMkLst>
      </pc:sldChg>
      <pc:sldChg chg="addSp delSp modSp new mod ord">
        <pc:chgData name="Binita Gupta (binitag)" userId="2e1667b5-636b-4c95-a3b3-a8a0dc9f68da" providerId="ADAL" clId="{4219D885-C3A3-B246-9809-061715B5E4E6}" dt="2023-12-13T22:32:07.779" v="21904" actId="14100"/>
        <pc:sldMkLst>
          <pc:docMk/>
          <pc:sldMk cId="2553696688" sldId="274"/>
        </pc:sldMkLst>
      </pc:sldChg>
      <pc:sldChg chg="add del">
        <pc:chgData name="Binita Gupta (binitag)" userId="2e1667b5-636b-4c95-a3b3-a8a0dc9f68da" providerId="ADAL" clId="{4219D885-C3A3-B246-9809-061715B5E4E6}" dt="2023-12-05T20:51:43.849" v="18242" actId="2696"/>
        <pc:sldMkLst>
          <pc:docMk/>
          <pc:sldMk cId="2248299831" sldId="275"/>
        </pc:sldMkLst>
      </pc:sldChg>
      <pc:sldChg chg="addSp delSp modSp add mod modClrScheme chgLayout">
        <pc:chgData name="Binita Gupta (binitag)" userId="2e1667b5-636b-4c95-a3b3-a8a0dc9f68da" providerId="ADAL" clId="{4219D885-C3A3-B246-9809-061715B5E4E6}" dt="2023-12-06T04:19:07.030" v="19912" actId="14100"/>
        <pc:sldMkLst>
          <pc:docMk/>
          <pc:sldMk cId="1075417426" sldId="276"/>
        </pc:sldMkLst>
      </pc:sldChg>
      <pc:sldChg chg="addSp delSp modSp new mod ord">
        <pc:chgData name="Binita Gupta (binitag)" userId="2e1667b5-636b-4c95-a3b3-a8a0dc9f68da" providerId="ADAL" clId="{4219D885-C3A3-B246-9809-061715B5E4E6}" dt="2023-12-05T21:00:51.603" v="18457" actId="20577"/>
        <pc:sldMkLst>
          <pc:docMk/>
          <pc:sldMk cId="3711776676" sldId="277"/>
        </pc:sldMkLst>
      </pc:sldChg>
      <pc:sldChg chg="modSp add mod modNotesTx">
        <pc:chgData name="Binita Gupta (binitag)" userId="2e1667b5-636b-4c95-a3b3-a8a0dc9f68da" providerId="ADAL" clId="{4219D885-C3A3-B246-9809-061715B5E4E6}" dt="2023-12-13T21:59:38.048" v="21508" actId="20577"/>
        <pc:sldMkLst>
          <pc:docMk/>
          <pc:sldMk cId="1022481865" sldId="278"/>
        </pc:sldMkLst>
      </pc:sldChg>
      <pc:sldChg chg="addSp delSp modSp add mod ord">
        <pc:chgData name="Binita Gupta (binitag)" userId="2e1667b5-636b-4c95-a3b3-a8a0dc9f68da" providerId="ADAL" clId="{4219D885-C3A3-B246-9809-061715B5E4E6}" dt="2023-12-05T20:53:37.613" v="18279" actId="20578"/>
        <pc:sldMkLst>
          <pc:docMk/>
          <pc:sldMk cId="162017798" sldId="279"/>
        </pc:sldMkLst>
      </pc:sldChg>
      <pc:sldChg chg="add del">
        <pc:chgData name="Binita Gupta (binitag)" userId="2e1667b5-636b-4c95-a3b3-a8a0dc9f68da" providerId="ADAL" clId="{4219D885-C3A3-B246-9809-061715B5E4E6}" dt="2023-12-04T23:33:05.396" v="9358" actId="2696"/>
        <pc:sldMkLst>
          <pc:docMk/>
          <pc:sldMk cId="521560215" sldId="279"/>
        </pc:sldMkLst>
      </pc:sldChg>
      <pc:sldChg chg="addSp delSp modSp add mod modNotesTx">
        <pc:chgData name="Binita Gupta (binitag)" userId="2e1667b5-636b-4c95-a3b3-a8a0dc9f68da" providerId="ADAL" clId="{4219D885-C3A3-B246-9809-061715B5E4E6}" dt="2023-12-13T22:38:09.049" v="22060" actId="1076"/>
        <pc:sldMkLst>
          <pc:docMk/>
          <pc:sldMk cId="280654529" sldId="280"/>
        </pc:sldMkLst>
      </pc:sldChg>
      <pc:sldChg chg="add del">
        <pc:chgData name="Binita Gupta (binitag)" userId="2e1667b5-636b-4c95-a3b3-a8a0dc9f68da" providerId="ADAL" clId="{4219D885-C3A3-B246-9809-061715B5E4E6}" dt="2023-12-05T20:51:39.691" v="18241" actId="2696"/>
        <pc:sldMkLst>
          <pc:docMk/>
          <pc:sldMk cId="436142950" sldId="281"/>
        </pc:sldMkLst>
      </pc:sldChg>
      <pc:sldChg chg="modSp add mod ord">
        <pc:chgData name="Binita Gupta (binitag)" userId="2e1667b5-636b-4c95-a3b3-a8a0dc9f68da" providerId="ADAL" clId="{4219D885-C3A3-B246-9809-061715B5E4E6}" dt="2023-12-13T22:39:11.812" v="22102" actId="20577"/>
        <pc:sldMkLst>
          <pc:docMk/>
          <pc:sldMk cId="1899805933" sldId="282"/>
        </pc:sldMkLst>
      </pc:sldChg>
      <pc:sldChg chg="modSp add mod">
        <pc:chgData name="Binita Gupta (binitag)" userId="2e1667b5-636b-4c95-a3b3-a8a0dc9f68da" providerId="ADAL" clId="{4219D885-C3A3-B246-9809-061715B5E4E6}" dt="2023-12-15T06:48:47.555" v="23495" actId="20577"/>
        <pc:sldMkLst>
          <pc:docMk/>
          <pc:sldMk cId="1300546902" sldId="283"/>
        </pc:sldMkLst>
      </pc:sldChg>
      <pc:sldChg chg="addSp delSp modSp new mod modClrScheme chgLayout">
        <pc:chgData name="Binita Gupta (binitag)" userId="2e1667b5-636b-4c95-a3b3-a8a0dc9f68da" providerId="ADAL" clId="{4219D885-C3A3-B246-9809-061715B5E4E6}" dt="2023-12-14T08:45:34.161" v="23472" actId="14100"/>
        <pc:sldMkLst>
          <pc:docMk/>
          <pc:sldMk cId="2526981430" sldId="284"/>
        </pc:sldMkLst>
      </pc:sldChg>
      <pc:sldChg chg="new del">
        <pc:chgData name="Binita Gupta (binitag)" userId="2e1667b5-636b-4c95-a3b3-a8a0dc9f68da" providerId="ADAL" clId="{4219D885-C3A3-B246-9809-061715B5E4E6}" dt="2023-12-05T20:52:47.966" v="18267" actId="2696"/>
        <pc:sldMkLst>
          <pc:docMk/>
          <pc:sldMk cId="4190915500" sldId="285"/>
        </pc:sldMkLst>
      </pc:sldChg>
      <pc:sldChg chg="modSp new mod ord">
        <pc:chgData name="Binita Gupta (binitag)" userId="2e1667b5-636b-4c95-a3b3-a8a0dc9f68da" providerId="ADAL" clId="{4219D885-C3A3-B246-9809-061715B5E4E6}" dt="2023-12-05T20:53:05.808" v="18271" actId="20578"/>
        <pc:sldMkLst>
          <pc:docMk/>
          <pc:sldMk cId="2864949768" sldId="286"/>
        </pc:sldMkLst>
      </pc:sldChg>
      <pc:sldChg chg="modSp add mod">
        <pc:chgData name="Binita Gupta (binitag)" userId="2e1667b5-636b-4c95-a3b3-a8a0dc9f68da" providerId="ADAL" clId="{4219D885-C3A3-B246-9809-061715B5E4E6}" dt="2023-12-13T20:20:33.880" v="20948" actId="20577"/>
        <pc:sldMkLst>
          <pc:docMk/>
          <pc:sldMk cId="3160937320" sldId="287"/>
        </pc:sldMkLst>
      </pc:sldChg>
      <pc:sldChg chg="addSp delSp modSp add mod modClrScheme chgLayout">
        <pc:chgData name="Binita Gupta (binitag)" userId="2e1667b5-636b-4c95-a3b3-a8a0dc9f68da" providerId="ADAL" clId="{4219D885-C3A3-B246-9809-061715B5E4E6}" dt="2023-12-16T16:19:05.886" v="23506" actId="1076"/>
        <pc:sldMkLst>
          <pc:docMk/>
          <pc:sldMk cId="1975120734" sldId="288"/>
        </pc:sldMkLst>
      </pc:sldChg>
      <pc:sldMasterChg chg="modSp mod modSldLayout">
        <pc:chgData name="Binita Gupta (binitag)" userId="2e1667b5-636b-4c95-a3b3-a8a0dc9f68da" providerId="ADAL" clId="{4219D885-C3A3-B246-9809-061715B5E4E6}" dt="2023-12-06T07:07:00.002" v="20872" actId="20577"/>
        <pc:sldMasterMkLst>
          <pc:docMk/>
          <pc:sldMasterMk cId="0" sldId="2147483648"/>
        </pc:sldMasterMkLst>
        <pc:sldLayoutChg chg="addSp delSp modSp mod">
          <pc:chgData name="Binita Gupta (binitag)" userId="2e1667b5-636b-4c95-a3b3-a8a0dc9f68da" providerId="ADAL" clId="{4219D885-C3A3-B246-9809-061715B5E4E6}" dt="2023-12-06T07:06:45.343" v="20860"/>
          <pc:sldLayoutMkLst>
            <pc:docMk/>
            <pc:sldMasterMk cId="0" sldId="2147483648"/>
            <pc:sldLayoutMk cId="0" sldId="2147483649"/>
          </pc:sldLayoutMkLst>
        </pc:sldLayoutChg>
      </pc:sldMasterChg>
    </pc:docChg>
  </pc:docChgLst>
  <pc:docChgLst>
    <pc:chgData name="Binita Gupta (binitag)" userId="2e1667b5-636b-4c95-a3b3-a8a0dc9f68da" providerId="ADAL" clId="{6F179F99-C2A0-A248-8BA8-30C67F7F28C0}"/>
    <pc:docChg chg="undo custSel delSld modSld">
      <pc:chgData name="Binita Gupta (binitag)" userId="2e1667b5-636b-4c95-a3b3-a8a0dc9f68da" providerId="ADAL" clId="{6F179F99-C2A0-A248-8BA8-30C67F7F28C0}" dt="2024-04-29T15:07:33.835" v="602" actId="20577"/>
      <pc:docMkLst>
        <pc:docMk/>
      </pc:docMkLst>
      <pc:sldChg chg="modSp mod">
        <pc:chgData name="Binita Gupta (binitag)" userId="2e1667b5-636b-4c95-a3b3-a8a0dc9f68da" providerId="ADAL" clId="{6F179F99-C2A0-A248-8BA8-30C67F7F28C0}" dt="2024-04-29T06:36:09.396" v="13" actId="20577"/>
        <pc:sldMkLst>
          <pc:docMk/>
          <pc:sldMk cId="1564151962" sldId="328"/>
        </pc:sldMkLst>
      </pc:sldChg>
      <pc:sldChg chg="modSp mod">
        <pc:chgData name="Binita Gupta (binitag)" userId="2e1667b5-636b-4c95-a3b3-a8a0dc9f68da" providerId="ADAL" clId="{6F179F99-C2A0-A248-8BA8-30C67F7F28C0}" dt="2024-04-29T06:27:28.844" v="1" actId="5793"/>
        <pc:sldMkLst>
          <pc:docMk/>
          <pc:sldMk cId="4065250037" sldId="333"/>
        </pc:sldMkLst>
      </pc:sldChg>
      <pc:sldChg chg="modSp mod">
        <pc:chgData name="Binita Gupta (binitag)" userId="2e1667b5-636b-4c95-a3b3-a8a0dc9f68da" providerId="ADAL" clId="{6F179F99-C2A0-A248-8BA8-30C67F7F28C0}" dt="2024-04-29T06:27:45.668" v="4" actId="20577"/>
        <pc:sldMkLst>
          <pc:docMk/>
          <pc:sldMk cId="2043247713" sldId="334"/>
        </pc:sldMkLst>
      </pc:sldChg>
      <pc:sldChg chg="modSp mod">
        <pc:chgData name="Binita Gupta (binitag)" userId="2e1667b5-636b-4c95-a3b3-a8a0dc9f68da" providerId="ADAL" clId="{6F179F99-C2A0-A248-8BA8-30C67F7F28C0}" dt="2024-04-29T15:02:03.343" v="544" actId="20577"/>
        <pc:sldMkLst>
          <pc:docMk/>
          <pc:sldMk cId="359900838" sldId="335"/>
        </pc:sldMkLst>
      </pc:sldChg>
      <pc:sldChg chg="del">
        <pc:chgData name="Binita Gupta (binitag)" userId="2e1667b5-636b-4c95-a3b3-a8a0dc9f68da" providerId="ADAL" clId="{6F179F99-C2A0-A248-8BA8-30C67F7F28C0}" dt="2024-04-29T06:27:51.557" v="5" actId="2696"/>
        <pc:sldMkLst>
          <pc:docMk/>
          <pc:sldMk cId="2908804932" sldId="337"/>
        </pc:sldMkLst>
      </pc:sldChg>
      <pc:sldChg chg="modSp mod">
        <pc:chgData name="Binita Gupta (binitag)" userId="2e1667b5-636b-4c95-a3b3-a8a0dc9f68da" providerId="ADAL" clId="{6F179F99-C2A0-A248-8BA8-30C67F7F28C0}" dt="2024-04-29T15:04:11.682" v="559" actId="20577"/>
        <pc:sldMkLst>
          <pc:docMk/>
          <pc:sldMk cId="3896037241" sldId="338"/>
        </pc:sldMkLst>
      </pc:sldChg>
      <pc:sldChg chg="modSp mod">
        <pc:chgData name="Binita Gupta (binitag)" userId="2e1667b5-636b-4c95-a3b3-a8a0dc9f68da" providerId="ADAL" clId="{6F179F99-C2A0-A248-8BA8-30C67F7F28C0}" dt="2024-04-29T15:07:33.835" v="602" actId="20577"/>
        <pc:sldMkLst>
          <pc:docMk/>
          <pc:sldMk cId="3365892904" sldId="340"/>
        </pc:sldMkLst>
      </pc:sldChg>
      <pc:sldChg chg="modSp mod">
        <pc:chgData name="Binita Gupta (binitag)" userId="2e1667b5-636b-4c95-a3b3-a8a0dc9f68da" providerId="ADAL" clId="{6F179F99-C2A0-A248-8BA8-30C67F7F28C0}" dt="2024-04-29T06:50:57.529" v="337" actId="20577"/>
        <pc:sldMkLst>
          <pc:docMk/>
          <pc:sldMk cId="794342857" sldId="344"/>
        </pc:sldMkLst>
      </pc:sldChg>
    </pc:docChg>
  </pc:docChgLst>
  <pc:docChgLst>
    <pc:chgData name="Binita Gupta (binitag)" userId="2e1667b5-636b-4c95-a3b3-a8a0dc9f68da" providerId="ADAL" clId="{43F6B32A-6824-164A-A091-E7D0868BAE8B}"/>
    <pc:docChg chg="undo custSel addSld delSld modSld modMainMaster">
      <pc:chgData name="Binita Gupta (binitag)" userId="2e1667b5-636b-4c95-a3b3-a8a0dc9f68da" providerId="ADAL" clId="{43F6B32A-6824-164A-A091-E7D0868BAE8B}" dt="2024-01-17T07:26:48.036" v="3468" actId="20577"/>
      <pc:docMkLst>
        <pc:docMk/>
      </pc:docMkLst>
      <pc:sldChg chg="modSp mod modNotesTx">
        <pc:chgData name="Binita Gupta (binitag)" userId="2e1667b5-636b-4c95-a3b3-a8a0dc9f68da" providerId="ADAL" clId="{43F6B32A-6824-164A-A091-E7D0868BAE8B}" dt="2024-01-17T07:22:33.925" v="3452" actId="14100"/>
        <pc:sldMkLst>
          <pc:docMk/>
          <pc:sldMk cId="2953422198" sldId="266"/>
        </pc:sldMkLst>
      </pc:sldChg>
      <pc:sldChg chg="modSp mod">
        <pc:chgData name="Binita Gupta (binitag)" userId="2e1667b5-636b-4c95-a3b3-a8a0dc9f68da" providerId="ADAL" clId="{43F6B32A-6824-164A-A091-E7D0868BAE8B}" dt="2024-01-17T06:55:24.610" v="3306" actId="403"/>
        <pc:sldMkLst>
          <pc:docMk/>
          <pc:sldMk cId="3100640423" sldId="267"/>
        </pc:sldMkLst>
      </pc:sldChg>
      <pc:sldChg chg="addSp delSp modSp mod modNotesTx">
        <pc:chgData name="Binita Gupta (binitag)" userId="2e1667b5-636b-4c95-a3b3-a8a0dc9f68da" providerId="ADAL" clId="{43F6B32A-6824-164A-A091-E7D0868BAE8B}" dt="2024-01-17T07:21:26.155" v="3443" actId="14100"/>
        <pc:sldMkLst>
          <pc:docMk/>
          <pc:sldMk cId="1075417426" sldId="276"/>
        </pc:sldMkLst>
      </pc:sldChg>
      <pc:sldChg chg="del">
        <pc:chgData name="Binita Gupta (binitag)" userId="2e1667b5-636b-4c95-a3b3-a8a0dc9f68da" providerId="ADAL" clId="{43F6B32A-6824-164A-A091-E7D0868BAE8B}" dt="2024-01-17T03:07:18.648" v="939" actId="2696"/>
        <pc:sldMkLst>
          <pc:docMk/>
          <pc:sldMk cId="280654529" sldId="280"/>
        </pc:sldMkLst>
      </pc:sldChg>
      <pc:sldChg chg="addSp delSp modSp mod modNotesTx">
        <pc:chgData name="Binita Gupta (binitag)" userId="2e1667b5-636b-4c95-a3b3-a8a0dc9f68da" providerId="ADAL" clId="{43F6B32A-6824-164A-A091-E7D0868BAE8B}" dt="2024-01-17T07:23:27.016" v="3457" actId="1076"/>
        <pc:sldMkLst>
          <pc:docMk/>
          <pc:sldMk cId="1899805933" sldId="282"/>
        </pc:sldMkLst>
      </pc:sldChg>
      <pc:sldChg chg="modSp mod">
        <pc:chgData name="Binita Gupta (binitag)" userId="2e1667b5-636b-4c95-a3b3-a8a0dc9f68da" providerId="ADAL" clId="{43F6B32A-6824-164A-A091-E7D0868BAE8B}" dt="2024-01-17T03:45:20.265" v="1237" actId="14100"/>
        <pc:sldMkLst>
          <pc:docMk/>
          <pc:sldMk cId="1300546902" sldId="283"/>
        </pc:sldMkLst>
      </pc:sldChg>
      <pc:sldChg chg="addSp delSp modSp mod">
        <pc:chgData name="Binita Gupta (binitag)" userId="2e1667b5-636b-4c95-a3b3-a8a0dc9f68da" providerId="ADAL" clId="{43F6B32A-6824-164A-A091-E7D0868BAE8B}" dt="2024-01-17T07:26:48.036" v="3468" actId="20577"/>
        <pc:sldMkLst>
          <pc:docMk/>
          <pc:sldMk cId="3160937320" sldId="287"/>
        </pc:sldMkLst>
      </pc:sldChg>
      <pc:sldChg chg="addSp delSp modSp mod modNotesTx">
        <pc:chgData name="Binita Gupta (binitag)" userId="2e1667b5-636b-4c95-a3b3-a8a0dc9f68da" providerId="ADAL" clId="{43F6B32A-6824-164A-A091-E7D0868BAE8B}" dt="2024-01-17T07:20:58.394" v="3439" actId="14100"/>
        <pc:sldMkLst>
          <pc:docMk/>
          <pc:sldMk cId="184415321" sldId="288"/>
        </pc:sldMkLst>
      </pc:sldChg>
      <pc:sldChg chg="addSp delSp modSp mod modNotesTx">
        <pc:chgData name="Binita Gupta (binitag)" userId="2e1667b5-636b-4c95-a3b3-a8a0dc9f68da" providerId="ADAL" clId="{43F6B32A-6824-164A-A091-E7D0868BAE8B}" dt="2024-01-17T07:21:08.830" v="3441" actId="14100"/>
        <pc:sldMkLst>
          <pc:docMk/>
          <pc:sldMk cId="1552356036" sldId="290"/>
        </pc:sldMkLst>
      </pc:sldChg>
      <pc:sldChg chg="modSp mod modNotesTx">
        <pc:chgData name="Binita Gupta (binitag)" userId="2e1667b5-636b-4c95-a3b3-a8a0dc9f68da" providerId="ADAL" clId="{43F6B32A-6824-164A-A091-E7D0868BAE8B}" dt="2024-01-17T06:25:33.948" v="3101" actId="20577"/>
        <pc:sldMkLst>
          <pc:docMk/>
          <pc:sldMk cId="2189449108" sldId="291"/>
        </pc:sldMkLst>
      </pc:sldChg>
      <pc:sldChg chg="modSp mod modNotesTx">
        <pc:chgData name="Binita Gupta (binitag)" userId="2e1667b5-636b-4c95-a3b3-a8a0dc9f68da" providerId="ADAL" clId="{43F6B32A-6824-164A-A091-E7D0868BAE8B}" dt="2024-01-17T06:20:04.888" v="3006" actId="20577"/>
        <pc:sldMkLst>
          <pc:docMk/>
          <pc:sldMk cId="4045845716" sldId="292"/>
        </pc:sldMkLst>
      </pc:sldChg>
      <pc:sldChg chg="modSp mod modNotesTx">
        <pc:chgData name="Binita Gupta (binitag)" userId="2e1667b5-636b-4c95-a3b3-a8a0dc9f68da" providerId="ADAL" clId="{43F6B32A-6824-164A-A091-E7D0868BAE8B}" dt="2024-01-17T06:11:58.611" v="2875" actId="20577"/>
        <pc:sldMkLst>
          <pc:docMk/>
          <pc:sldMk cId="2800919492" sldId="294"/>
        </pc:sldMkLst>
      </pc:sldChg>
      <pc:sldChg chg="modSp mod modNotesTx">
        <pc:chgData name="Binita Gupta (binitag)" userId="2e1667b5-636b-4c95-a3b3-a8a0dc9f68da" providerId="ADAL" clId="{43F6B32A-6824-164A-A091-E7D0868BAE8B}" dt="2024-01-17T07:25:13.039" v="3464" actId="115"/>
        <pc:sldMkLst>
          <pc:docMk/>
          <pc:sldMk cId="1974818652" sldId="295"/>
        </pc:sldMkLst>
      </pc:sldChg>
      <pc:sldChg chg="delSp modSp mod modNotesTx">
        <pc:chgData name="Binita Gupta (binitag)" userId="2e1667b5-636b-4c95-a3b3-a8a0dc9f68da" providerId="ADAL" clId="{43F6B32A-6824-164A-A091-E7D0868BAE8B}" dt="2024-01-17T06:59:40.122" v="3336" actId="14100"/>
        <pc:sldMkLst>
          <pc:docMk/>
          <pc:sldMk cId="3128179532" sldId="296"/>
        </pc:sldMkLst>
      </pc:sldChg>
      <pc:sldChg chg="modSp mod modNotesTx">
        <pc:chgData name="Binita Gupta (binitag)" userId="2e1667b5-636b-4c95-a3b3-a8a0dc9f68da" providerId="ADAL" clId="{43F6B32A-6824-164A-A091-E7D0868BAE8B}" dt="2024-01-17T07:25:19.072" v="3465" actId="115"/>
        <pc:sldMkLst>
          <pc:docMk/>
          <pc:sldMk cId="2595449661" sldId="297"/>
        </pc:sldMkLst>
      </pc:sldChg>
      <pc:sldChg chg="modSp mod">
        <pc:chgData name="Binita Gupta (binitag)" userId="2e1667b5-636b-4c95-a3b3-a8a0dc9f68da" providerId="ADAL" clId="{43F6B32A-6824-164A-A091-E7D0868BAE8B}" dt="2024-01-17T06:38:48.090" v="3304" actId="20577"/>
        <pc:sldMkLst>
          <pc:docMk/>
          <pc:sldMk cId="69757405" sldId="300"/>
        </pc:sldMkLst>
      </pc:sldChg>
      <pc:sldChg chg="modSp mod modNotesTx">
        <pc:chgData name="Binita Gupta (binitag)" userId="2e1667b5-636b-4c95-a3b3-a8a0dc9f68da" providerId="ADAL" clId="{43F6B32A-6824-164A-A091-E7D0868BAE8B}" dt="2024-01-17T07:25:04.661" v="3463" actId="115"/>
        <pc:sldMkLst>
          <pc:docMk/>
          <pc:sldMk cId="2283623507" sldId="301"/>
        </pc:sldMkLst>
      </pc:sldChg>
      <pc:sldChg chg="del">
        <pc:chgData name="Binita Gupta (binitag)" userId="2e1667b5-636b-4c95-a3b3-a8a0dc9f68da" providerId="ADAL" clId="{43F6B32A-6824-164A-A091-E7D0868BAE8B}" dt="2024-01-17T06:18:49.134" v="2988" actId="2696"/>
        <pc:sldMkLst>
          <pc:docMk/>
          <pc:sldMk cId="3641143389" sldId="302"/>
        </pc:sldMkLst>
      </pc:sldChg>
      <pc:sldChg chg="modSp mod modNotesTx">
        <pc:chgData name="Binita Gupta (binitag)" userId="2e1667b5-636b-4c95-a3b3-a8a0dc9f68da" providerId="ADAL" clId="{43F6B32A-6824-164A-A091-E7D0868BAE8B}" dt="2024-01-17T06:19:03.106" v="2990" actId="20577"/>
        <pc:sldMkLst>
          <pc:docMk/>
          <pc:sldMk cId="3989689201" sldId="303"/>
        </pc:sldMkLst>
      </pc:sldChg>
      <pc:sldChg chg="modSp mod">
        <pc:chgData name="Binita Gupta (binitag)" userId="2e1667b5-636b-4c95-a3b3-a8a0dc9f68da" providerId="ADAL" clId="{43F6B32A-6824-164A-A091-E7D0868BAE8B}" dt="2024-01-17T06:30:10.931" v="3198" actId="20577"/>
        <pc:sldMkLst>
          <pc:docMk/>
          <pc:sldMk cId="3112040221" sldId="304"/>
        </pc:sldMkLst>
      </pc:sldChg>
      <pc:sldChg chg="addSp delSp modSp mod modNotesTx">
        <pc:chgData name="Binita Gupta (binitag)" userId="2e1667b5-636b-4c95-a3b3-a8a0dc9f68da" providerId="ADAL" clId="{43F6B32A-6824-164A-A091-E7D0868BAE8B}" dt="2024-01-17T07:25:39.209" v="3467" actId="14100"/>
        <pc:sldMkLst>
          <pc:docMk/>
          <pc:sldMk cId="4135912332" sldId="305"/>
        </pc:sldMkLst>
      </pc:sldChg>
      <pc:sldChg chg="modSp mod">
        <pc:chgData name="Binita Gupta (binitag)" userId="2e1667b5-636b-4c95-a3b3-a8a0dc9f68da" providerId="ADAL" clId="{43F6B32A-6824-164A-A091-E7D0868BAE8B}" dt="2024-01-17T06:19:21.116" v="2994" actId="20577"/>
        <pc:sldMkLst>
          <pc:docMk/>
          <pc:sldMk cId="2719389330" sldId="306"/>
        </pc:sldMkLst>
      </pc:sldChg>
      <pc:sldChg chg="addSp delSp modSp mod">
        <pc:chgData name="Binita Gupta (binitag)" userId="2e1667b5-636b-4c95-a3b3-a8a0dc9f68da" providerId="ADAL" clId="{43F6B32A-6824-164A-A091-E7D0868BAE8B}" dt="2024-01-17T06:30:34.100" v="3201"/>
        <pc:sldMkLst>
          <pc:docMk/>
          <pc:sldMk cId="785965236" sldId="308"/>
        </pc:sldMkLst>
      </pc:sldChg>
      <pc:sldChg chg="modSp add del mod">
        <pc:chgData name="Binita Gupta (binitag)" userId="2e1667b5-636b-4c95-a3b3-a8a0dc9f68da" providerId="ADAL" clId="{43F6B32A-6824-164A-A091-E7D0868BAE8B}" dt="2024-01-17T03:00:11.311" v="896" actId="2696"/>
        <pc:sldMkLst>
          <pc:docMk/>
          <pc:sldMk cId="3027340684" sldId="309"/>
        </pc:sldMkLst>
      </pc:sldChg>
      <pc:sldChg chg="add del">
        <pc:chgData name="Binita Gupta (binitag)" userId="2e1667b5-636b-4c95-a3b3-a8a0dc9f68da" providerId="ADAL" clId="{43F6B32A-6824-164A-A091-E7D0868BAE8B}" dt="2024-01-16T17:23:06.719" v="383" actId="2696"/>
        <pc:sldMkLst>
          <pc:docMk/>
          <pc:sldMk cId="3433409144" sldId="309"/>
        </pc:sldMkLst>
      </pc:sldChg>
      <pc:sldChg chg="add del">
        <pc:chgData name="Binita Gupta (binitag)" userId="2e1667b5-636b-4c95-a3b3-a8a0dc9f68da" providerId="ADAL" clId="{43F6B32A-6824-164A-A091-E7D0868BAE8B}" dt="2024-01-17T03:00:09.144" v="895" actId="2696"/>
        <pc:sldMkLst>
          <pc:docMk/>
          <pc:sldMk cId="1938957801" sldId="310"/>
        </pc:sldMkLst>
      </pc:sldChg>
      <pc:sldChg chg="modSp new del mod">
        <pc:chgData name="Binita Gupta (binitag)" userId="2e1667b5-636b-4c95-a3b3-a8a0dc9f68da" providerId="ADAL" clId="{43F6B32A-6824-164A-A091-E7D0868BAE8B}" dt="2024-01-16T17:30:12.216" v="508" actId="2696"/>
        <pc:sldMkLst>
          <pc:docMk/>
          <pc:sldMk cId="3192332135" sldId="310"/>
        </pc:sldMkLst>
      </pc:sldChg>
      <pc:sldChg chg="addSp delSp modSp add mod modNotesTx">
        <pc:chgData name="Binita Gupta (binitag)" userId="2e1667b5-636b-4c95-a3b3-a8a0dc9f68da" providerId="ADAL" clId="{43F6B32A-6824-164A-A091-E7D0868BAE8B}" dt="2024-01-17T07:22:51.633" v="3453" actId="14100"/>
        <pc:sldMkLst>
          <pc:docMk/>
          <pc:sldMk cId="2335054722" sldId="311"/>
        </pc:sldMkLst>
      </pc:sldChg>
    </pc:docChg>
  </pc:docChgLst>
  <pc:docChgLst>
    <pc:chgData name="Binita Gupta (binitag)" userId="2e1667b5-636b-4c95-a3b3-a8a0dc9f68da" providerId="ADAL" clId="{0AA8CBB5-53A4-254A-8F96-64BDCEBAE1A5}"/>
    <pc:docChg chg="undo custSel addSld delSld modSld modMainMaster">
      <pc:chgData name="Binita Gupta (binitag)" userId="2e1667b5-636b-4c95-a3b3-a8a0dc9f68da" providerId="ADAL" clId="{0AA8CBB5-53A4-254A-8F96-64BDCEBAE1A5}" dt="2024-11-03T19:01:59.724" v="8155"/>
      <pc:docMkLst>
        <pc:docMk/>
      </pc:docMkLst>
      <pc:sldChg chg="modSp mod">
        <pc:chgData name="Binita Gupta (binitag)" userId="2e1667b5-636b-4c95-a3b3-a8a0dc9f68da" providerId="ADAL" clId="{0AA8CBB5-53A4-254A-8F96-64BDCEBAE1A5}" dt="2024-11-03T18:59:00.282" v="8142" actId="20577"/>
        <pc:sldMkLst>
          <pc:docMk/>
          <pc:sldMk cId="0" sldId="326"/>
        </pc:sldMkLst>
      </pc:sldChg>
      <pc:sldChg chg="modSp mod">
        <pc:chgData name="Binita Gupta (binitag)" userId="2e1667b5-636b-4c95-a3b3-a8a0dc9f68da" providerId="ADAL" clId="{0AA8CBB5-53A4-254A-8F96-64BDCEBAE1A5}" dt="2024-11-03T06:08:35.486" v="6507" actId="20577"/>
        <pc:sldMkLst>
          <pc:docMk/>
          <pc:sldMk cId="1564151962" sldId="328"/>
        </pc:sldMkLst>
      </pc:sldChg>
      <pc:sldChg chg="modSp mod">
        <pc:chgData name="Binita Gupta (binitag)" userId="2e1667b5-636b-4c95-a3b3-a8a0dc9f68da" providerId="ADAL" clId="{0AA8CBB5-53A4-254A-8F96-64BDCEBAE1A5}" dt="2024-11-03T06:32:06.643" v="7660" actId="12"/>
        <pc:sldMkLst>
          <pc:docMk/>
          <pc:sldMk cId="3655242441" sldId="342"/>
        </pc:sldMkLst>
      </pc:sldChg>
      <pc:sldChg chg="del">
        <pc:chgData name="Binita Gupta (binitag)" userId="2e1667b5-636b-4c95-a3b3-a8a0dc9f68da" providerId="ADAL" clId="{0AA8CBB5-53A4-254A-8F96-64BDCEBAE1A5}" dt="2024-11-03T06:18:27.736" v="7189" actId="2696"/>
        <pc:sldMkLst>
          <pc:docMk/>
          <pc:sldMk cId="1098842524" sldId="346"/>
        </pc:sldMkLst>
      </pc:sldChg>
      <pc:sldChg chg="del">
        <pc:chgData name="Binita Gupta (binitag)" userId="2e1667b5-636b-4c95-a3b3-a8a0dc9f68da" providerId="ADAL" clId="{0AA8CBB5-53A4-254A-8F96-64BDCEBAE1A5}" dt="2024-11-03T06:18:29.103" v="7190" actId="2696"/>
        <pc:sldMkLst>
          <pc:docMk/>
          <pc:sldMk cId="1152458026" sldId="347"/>
        </pc:sldMkLst>
      </pc:sldChg>
      <pc:sldChg chg="del">
        <pc:chgData name="Binita Gupta (binitag)" userId="2e1667b5-636b-4c95-a3b3-a8a0dc9f68da" providerId="ADAL" clId="{0AA8CBB5-53A4-254A-8F96-64BDCEBAE1A5}" dt="2024-11-03T06:18:29.865" v="7191" actId="2696"/>
        <pc:sldMkLst>
          <pc:docMk/>
          <pc:sldMk cId="644531583" sldId="348"/>
        </pc:sldMkLst>
      </pc:sldChg>
      <pc:sldChg chg="del">
        <pc:chgData name="Binita Gupta (binitag)" userId="2e1667b5-636b-4c95-a3b3-a8a0dc9f68da" providerId="ADAL" clId="{0AA8CBB5-53A4-254A-8F96-64BDCEBAE1A5}" dt="2024-11-03T06:18:33.379" v="7192" actId="2696"/>
        <pc:sldMkLst>
          <pc:docMk/>
          <pc:sldMk cId="1191791878" sldId="350"/>
        </pc:sldMkLst>
      </pc:sldChg>
      <pc:sldChg chg="del">
        <pc:chgData name="Binita Gupta (binitag)" userId="2e1667b5-636b-4c95-a3b3-a8a0dc9f68da" providerId="ADAL" clId="{0AA8CBB5-53A4-254A-8F96-64BDCEBAE1A5}" dt="2024-11-03T06:18:36.047" v="7193" actId="2696"/>
        <pc:sldMkLst>
          <pc:docMk/>
          <pc:sldMk cId="1788631486" sldId="351"/>
        </pc:sldMkLst>
      </pc:sldChg>
      <pc:sldChg chg="modSp mod">
        <pc:chgData name="Binita Gupta (binitag)" userId="2e1667b5-636b-4c95-a3b3-a8a0dc9f68da" providerId="ADAL" clId="{0AA8CBB5-53A4-254A-8F96-64BDCEBAE1A5}" dt="2024-11-03T16:18:09.836" v="7792" actId="20577"/>
        <pc:sldMkLst>
          <pc:docMk/>
          <pc:sldMk cId="1946655202" sldId="352"/>
        </pc:sldMkLst>
      </pc:sldChg>
      <pc:sldChg chg="addSp delSp modSp add mod">
        <pc:chgData name="Binita Gupta (binitag)" userId="2e1667b5-636b-4c95-a3b3-a8a0dc9f68da" providerId="ADAL" clId="{0AA8CBB5-53A4-254A-8F96-64BDCEBAE1A5}" dt="2024-11-03T06:57:08.686" v="7739" actId="20577"/>
        <pc:sldMkLst>
          <pc:docMk/>
          <pc:sldMk cId="1266431854" sldId="353"/>
        </pc:sldMkLst>
      </pc:sldChg>
      <pc:sldChg chg="addSp delSp modSp add mod">
        <pc:chgData name="Binita Gupta (binitag)" userId="2e1667b5-636b-4c95-a3b3-a8a0dc9f68da" providerId="ADAL" clId="{0AA8CBB5-53A4-254A-8F96-64BDCEBAE1A5}" dt="2024-11-03T06:34:44.225" v="7729" actId="20577"/>
        <pc:sldMkLst>
          <pc:docMk/>
          <pc:sldMk cId="3805142369" sldId="354"/>
        </pc:sldMkLst>
      </pc:sldChg>
      <pc:sldChg chg="add del">
        <pc:chgData name="Binita Gupta (binitag)" userId="2e1667b5-636b-4c95-a3b3-a8a0dc9f68da" providerId="ADAL" clId="{0AA8CBB5-53A4-254A-8F96-64BDCEBAE1A5}" dt="2024-11-03T06:18:24.807" v="7188" actId="2696"/>
        <pc:sldMkLst>
          <pc:docMk/>
          <pc:sldMk cId="4096202982" sldId="355"/>
        </pc:sldMkLst>
      </pc:sldChg>
      <pc:sldChg chg="addSp delSp modSp add mod">
        <pc:chgData name="Binita Gupta (binitag)" userId="2e1667b5-636b-4c95-a3b3-a8a0dc9f68da" providerId="ADAL" clId="{0AA8CBB5-53A4-254A-8F96-64BDCEBAE1A5}" dt="2024-11-03T07:10:51.578" v="7748" actId="1076"/>
        <pc:sldMkLst>
          <pc:docMk/>
          <pc:sldMk cId="2287670752" sldId="356"/>
        </pc:sldMkLst>
      </pc:sldChg>
      <pc:sldChg chg="add del">
        <pc:chgData name="Binita Gupta (binitag)" userId="2e1667b5-636b-4c95-a3b3-a8a0dc9f68da" providerId="ADAL" clId="{0AA8CBB5-53A4-254A-8F96-64BDCEBAE1A5}" dt="2024-11-03T06:26:55.143" v="7431" actId="2696"/>
        <pc:sldMkLst>
          <pc:docMk/>
          <pc:sldMk cId="2546771757" sldId="357"/>
        </pc:sldMkLst>
      </pc:sldChg>
      <pc:sldChg chg="addSp delSp modSp add mod">
        <pc:chgData name="Binita Gupta (binitag)" userId="2e1667b5-636b-4c95-a3b3-a8a0dc9f68da" providerId="ADAL" clId="{0AA8CBB5-53A4-254A-8F96-64BDCEBAE1A5}" dt="2024-11-03T16:44:27.194" v="8090" actId="20577"/>
        <pc:sldMkLst>
          <pc:docMk/>
          <pc:sldMk cId="2120167572" sldId="358"/>
        </pc:sldMkLst>
      </pc:sldChg>
      <pc:sldChg chg="addSp delSp modSp add del mod">
        <pc:chgData name="Binita Gupta (binitag)" userId="2e1667b5-636b-4c95-a3b3-a8a0dc9f68da" providerId="ADAL" clId="{0AA8CBB5-53A4-254A-8F96-64BDCEBAE1A5}" dt="2024-11-03T06:26:49.987" v="7430" actId="2696"/>
        <pc:sldMkLst>
          <pc:docMk/>
          <pc:sldMk cId="4139845215" sldId="359"/>
        </pc:sldMkLst>
      </pc:sldChg>
      <pc:sldChg chg="addSp delSp modSp add mod">
        <pc:chgData name="Binita Gupta (binitag)" userId="2e1667b5-636b-4c95-a3b3-a8a0dc9f68da" providerId="ADAL" clId="{0AA8CBB5-53A4-254A-8F96-64BDCEBAE1A5}" dt="2024-11-03T17:00:50.098" v="8127" actId="20577"/>
        <pc:sldMkLst>
          <pc:docMk/>
          <pc:sldMk cId="808336122" sldId="360"/>
        </pc:sldMkLst>
      </pc:sldChg>
      <pc:sldChg chg="add del">
        <pc:chgData name="Binita Gupta (binitag)" userId="2e1667b5-636b-4c95-a3b3-a8a0dc9f68da" providerId="ADAL" clId="{0AA8CBB5-53A4-254A-8F96-64BDCEBAE1A5}" dt="2024-11-03T06:26:32.248" v="7429" actId="2696"/>
        <pc:sldMkLst>
          <pc:docMk/>
          <pc:sldMk cId="4119139125" sldId="361"/>
        </pc:sldMkLst>
      </pc:sldChg>
      <pc:sldChg chg="addSp delSp modSp add mod">
        <pc:chgData name="Binita Gupta (binitag)" userId="2e1667b5-636b-4c95-a3b3-a8a0dc9f68da" providerId="ADAL" clId="{0AA8CBB5-53A4-254A-8F96-64BDCEBAE1A5}" dt="2024-11-03T05:51:15.215" v="6445" actId="1076"/>
        <pc:sldMkLst>
          <pc:docMk/>
          <pc:sldMk cId="2214317203" sldId="362"/>
        </pc:sldMkLst>
      </pc:sldChg>
      <pc:sldChg chg="modSp add mod">
        <pc:chgData name="Binita Gupta (binitag)" userId="2e1667b5-636b-4c95-a3b3-a8a0dc9f68da" providerId="ADAL" clId="{0AA8CBB5-53A4-254A-8F96-64BDCEBAE1A5}" dt="2024-11-03T06:17:39" v="7187" actId="14100"/>
        <pc:sldMkLst>
          <pc:docMk/>
          <pc:sldMk cId="1811935404" sldId="363"/>
        </pc:sldMkLst>
      </pc:sldChg>
      <pc:sldChg chg="modSp add mod">
        <pc:chgData name="Binita Gupta (binitag)" userId="2e1667b5-636b-4c95-a3b3-a8a0dc9f68da" providerId="ADAL" clId="{0AA8CBB5-53A4-254A-8F96-64BDCEBAE1A5}" dt="2024-11-03T06:21:18.516" v="7228" actId="20577"/>
        <pc:sldMkLst>
          <pc:docMk/>
          <pc:sldMk cId="1681716566" sldId="364"/>
        </pc:sldMkLst>
      </pc:sldChg>
      <pc:sldMasterChg chg="modSp mod modSldLayout">
        <pc:chgData name="Binita Gupta (binitag)" userId="2e1667b5-636b-4c95-a3b3-a8a0dc9f68da" providerId="ADAL" clId="{0AA8CBB5-53A4-254A-8F96-64BDCEBAE1A5}" dt="2024-11-03T19:01:59.724" v="8155"/>
        <pc:sldMasterMkLst>
          <pc:docMk/>
          <pc:sldMasterMk cId="0" sldId="2147483648"/>
        </pc:sldMasterMkLst>
        <pc:sldLayoutChg chg="addSp delSp modSp mod">
          <pc:chgData name="Binita Gupta (binitag)" userId="2e1667b5-636b-4c95-a3b3-a8a0dc9f68da" providerId="ADAL" clId="{0AA8CBB5-53A4-254A-8F96-64BDCEBAE1A5}" dt="2024-11-03T19:01:59.724" v="8155"/>
          <pc:sldLayoutMkLst>
            <pc:docMk/>
            <pc:sldMasterMk cId="0" sldId="2147483648"/>
            <pc:sldLayoutMk cId="0" sldId="2147483649"/>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9/11/25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11</a:t>
            </a:fld>
            <a:endParaRPr lang="en-US"/>
          </a:p>
        </p:txBody>
      </p:sp>
    </p:spTree>
    <p:extLst>
      <p:ext uri="{BB962C8B-B14F-4D97-AF65-F5344CB8AC3E}">
        <p14:creationId xmlns:p14="http://schemas.microsoft.com/office/powerpoint/2010/main" val="7834104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dirty="0"/>
          </a:p>
        </p:txBody>
      </p:sp>
      <p:sp>
        <p:nvSpPr>
          <p:cNvPr id="5" name="Footer Placeholder 4"/>
          <p:cNvSpPr>
            <a:spLocks noGrp="1"/>
          </p:cNvSpPr>
          <p:nvPr>
            <p:ph type="ftr" idx="11"/>
          </p:nvPr>
        </p:nvSpPr>
        <p:spPr/>
        <p:txBody>
          <a:bodyPr/>
          <a:lstStyle>
            <a:lvl1pPr>
              <a:defRPr/>
            </a:lvl1pPr>
          </a:lstStyle>
          <a:p>
            <a:r>
              <a:rPr lang="en-GB"/>
              <a:t>Binita Gupta et al (Cisco Systems)</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Binita Gupta et al (Cisco Systems)</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September 2025</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Binita Gupta et al (Cisco Systems)</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September 2025</a:t>
            </a:r>
            <a:endParaRPr lang="en-GB"/>
          </a:p>
        </p:txBody>
      </p:sp>
      <p:sp>
        <p:nvSpPr>
          <p:cNvPr id="6" name="Footer Placeholder 5"/>
          <p:cNvSpPr>
            <a:spLocks noGrp="1"/>
          </p:cNvSpPr>
          <p:nvPr>
            <p:ph type="ftr" idx="11"/>
          </p:nvPr>
        </p:nvSpPr>
        <p:spPr/>
        <p:txBody>
          <a:bodyPr/>
          <a:lstStyle>
            <a:lvl1pPr>
              <a:defRPr/>
            </a:lvl1pPr>
          </a:lstStyle>
          <a:p>
            <a:r>
              <a:rPr lang="en-GB"/>
              <a:t>Binita Gupta et al (Cisco Systems)</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September 2025</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Binita Gupta et al (Cisco Systems)</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September 2025</a:t>
            </a:r>
            <a:endParaRPr lang="en-GB"/>
          </a:p>
        </p:txBody>
      </p:sp>
      <p:sp>
        <p:nvSpPr>
          <p:cNvPr id="4" name="Footer Placeholder 3"/>
          <p:cNvSpPr>
            <a:spLocks noGrp="1"/>
          </p:cNvSpPr>
          <p:nvPr>
            <p:ph type="ftr" idx="11"/>
          </p:nvPr>
        </p:nvSpPr>
        <p:spPr/>
        <p:txBody>
          <a:bodyPr/>
          <a:lstStyle>
            <a:lvl1pPr>
              <a:defRPr/>
            </a:lvl1pPr>
          </a:lstStyle>
          <a:p>
            <a:r>
              <a:rPr lang="en-GB"/>
              <a:t>Binita Gupta et al (Cisco Systems)</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September 2025</a:t>
            </a:r>
            <a:endParaRPr lang="en-GB"/>
          </a:p>
        </p:txBody>
      </p:sp>
      <p:sp>
        <p:nvSpPr>
          <p:cNvPr id="3" name="Footer Placeholder 2"/>
          <p:cNvSpPr>
            <a:spLocks noGrp="1"/>
          </p:cNvSpPr>
          <p:nvPr>
            <p:ph type="ftr" idx="11"/>
          </p:nvPr>
        </p:nvSpPr>
        <p:spPr/>
        <p:txBody>
          <a:bodyPr/>
          <a:lstStyle>
            <a:lvl1pPr>
              <a:defRPr/>
            </a:lvl1pPr>
          </a:lstStyle>
          <a:p>
            <a:r>
              <a:rPr lang="en-GB"/>
              <a:t>Binita Gupta et al (Cisco Systems)</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Binita Gupta et al (Cisco Systems)</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Binita Gupta et al (Cisco Systems)</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a:p>
            <a:pPr lvl="3"/>
            <a:r>
              <a:rPr lang="en-GB" dirty="0"/>
              <a:t>Fourth Outline Level</a:t>
            </a:r>
          </a:p>
          <a:p>
            <a:pPr lvl="4"/>
            <a:r>
              <a:rPr lang="en-GB" dirty="0"/>
              <a:t>Fifth Outline Level</a:t>
            </a:r>
          </a:p>
          <a:p>
            <a:pPr lvl="4"/>
            <a:r>
              <a:rPr lang="en-GB" dirty="0"/>
              <a:t>Sixth Outline Level</a:t>
            </a:r>
          </a:p>
          <a:p>
            <a:pPr lvl="4"/>
            <a:r>
              <a:rPr lang="en-GB" dirty="0"/>
              <a:t>Seventh Outline Level</a:t>
            </a:r>
          </a:p>
          <a:p>
            <a:pPr lvl="4"/>
            <a:r>
              <a:rPr lang="en-GB" dirty="0"/>
              <a:t>Eighth Outline Level</a:t>
            </a:r>
          </a:p>
          <a:p>
            <a:pPr lvl="4"/>
            <a:r>
              <a:rPr lang="en-GB" dirty="0"/>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September 2025</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Binita Gupta et al (Cisco Systems)</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802.11-25/1382r2</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Flexible Multiple BSSID Set</a:t>
            </a:r>
          </a:p>
        </p:txBody>
      </p:sp>
      <p:sp>
        <p:nvSpPr>
          <p:cNvPr id="3074" name="Rectangle 2"/>
          <p:cNvSpPr>
            <a:spLocks noGrp="1" noChangeArrowheads="1"/>
          </p:cNvSpPr>
          <p:nvPr>
            <p:ph type="subTitle" idx="1"/>
          </p:nvPr>
        </p:nvSpPr>
        <p:spPr>
          <a:xfrm>
            <a:off x="1828800" y="1463675"/>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2025-09-09</a:t>
            </a:r>
          </a:p>
        </p:txBody>
      </p:sp>
      <p:sp>
        <p:nvSpPr>
          <p:cNvPr id="6" name="Date Placeholder 3"/>
          <p:cNvSpPr>
            <a:spLocks noGrp="1"/>
          </p:cNvSpPr>
          <p:nvPr>
            <p:ph type="dt" idx="10"/>
          </p:nvPr>
        </p:nvSpPr>
        <p:spPr/>
        <p:txBody>
          <a:bodyPr/>
          <a:lstStyle/>
          <a:p>
            <a:r>
              <a:rPr lang="en-US"/>
              <a:t>September 2025</a:t>
            </a:r>
            <a:endParaRPr lang="en-GB" dirty="0"/>
          </a:p>
        </p:txBody>
      </p:sp>
      <p:sp>
        <p:nvSpPr>
          <p:cNvPr id="7" name="Footer Placeholder 4"/>
          <p:cNvSpPr>
            <a:spLocks noGrp="1"/>
          </p:cNvSpPr>
          <p:nvPr>
            <p:ph type="ftr" idx="11"/>
          </p:nvPr>
        </p:nvSpPr>
        <p:spPr/>
        <p:txBody>
          <a:bodyPr/>
          <a:lstStyle/>
          <a:p>
            <a:r>
              <a:rPr lang="en-GB"/>
              <a:t>Binita Gupta et al (Cisco Systems)</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3952726254"/>
              </p:ext>
            </p:extLst>
          </p:nvPr>
        </p:nvGraphicFramePr>
        <p:xfrm>
          <a:off x="1117600" y="3371850"/>
          <a:ext cx="10272713" cy="1887538"/>
        </p:xfrm>
        <a:graphic>
          <a:graphicData uri="http://schemas.openxmlformats.org/presentationml/2006/ole">
            <mc:AlternateContent xmlns:mc="http://schemas.openxmlformats.org/markup-compatibility/2006">
              <mc:Choice xmlns:v="urn:schemas-microsoft-com:vml" Requires="v">
                <p:oleObj name="Document" r:id="rId3" imgW="10439400" imgH="1930400" progId="Word.Document.8">
                  <p:embed/>
                </p:oleObj>
              </mc:Choice>
              <mc:Fallback>
                <p:oleObj name="Document" r:id="rId3" imgW="10439400" imgH="1930400" progId="Word.Document.8">
                  <p:embed/>
                  <p:pic>
                    <p:nvPicPr>
                      <p:cNvPr id="3075" name="Object 3"/>
                      <p:cNvPicPr>
                        <a:picLocks noChangeAspect="1" noChangeArrowheads="1"/>
                      </p:cNvPicPr>
                      <p:nvPr/>
                    </p:nvPicPr>
                    <p:blipFill>
                      <a:blip r:embed="rId4"/>
                      <a:srcRect/>
                      <a:stretch>
                        <a:fillRect/>
                      </a:stretch>
                    </p:blipFill>
                    <p:spPr bwMode="auto">
                      <a:xfrm>
                        <a:off x="1117600" y="3371850"/>
                        <a:ext cx="10272713" cy="1887538"/>
                      </a:xfrm>
                      <a:prstGeom prst="rect">
                        <a:avLst/>
                      </a:prstGeom>
                      <a:noFill/>
                    </p:spPr>
                  </p:pic>
                </p:oleObj>
              </mc:Fallback>
            </mc:AlternateContent>
          </a:graphicData>
        </a:graphic>
      </p:graphicFrame>
      <p:sp>
        <p:nvSpPr>
          <p:cNvPr id="2" name="Rectangle 4">
            <a:extLst>
              <a:ext uri="{FF2B5EF4-FFF2-40B4-BE49-F238E27FC236}">
                <a16:creationId xmlns:a16="http://schemas.microsoft.com/office/drawing/2014/main" id="{F516EF11-E59F-4B47-98FD-2C7F1D976989}"/>
              </a:ext>
            </a:extLst>
          </p:cNvPr>
          <p:cNvSpPr>
            <a:spLocks noChangeArrowheads="1"/>
          </p:cNvSpPr>
          <p:nvPr/>
        </p:nvSpPr>
        <p:spPr bwMode="auto">
          <a:xfrm>
            <a:off x="1143790" y="2210745"/>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C31C3-E79C-C440-52E4-481AEB5305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679ABC-ABA3-BAB5-F182-3459E9697724}"/>
              </a:ext>
            </a:extLst>
          </p:cNvPr>
          <p:cNvSpPr>
            <a:spLocks noGrp="1"/>
          </p:cNvSpPr>
          <p:nvPr>
            <p:ph type="title"/>
          </p:nvPr>
        </p:nvSpPr>
        <p:spPr/>
        <p:txBody>
          <a:bodyPr/>
          <a:lstStyle/>
          <a:p>
            <a:r>
              <a:rPr lang="en-US" dirty="0"/>
              <a:t>SP2</a:t>
            </a:r>
          </a:p>
        </p:txBody>
      </p:sp>
      <p:sp>
        <p:nvSpPr>
          <p:cNvPr id="3" name="Content Placeholder 2">
            <a:extLst>
              <a:ext uri="{FF2B5EF4-FFF2-40B4-BE49-F238E27FC236}">
                <a16:creationId xmlns:a16="http://schemas.microsoft.com/office/drawing/2014/main" id="{A783E311-4DF5-78B8-4ABA-ECCBC342B51D}"/>
              </a:ext>
            </a:extLst>
          </p:cNvPr>
          <p:cNvSpPr>
            <a:spLocks noGrp="1"/>
          </p:cNvSpPr>
          <p:nvPr>
            <p:ph idx="1"/>
          </p:nvPr>
        </p:nvSpPr>
        <p:spPr/>
        <p:txBody>
          <a:bodyPr/>
          <a:lstStyle/>
          <a:p>
            <a:pPr marL="0" indent="0"/>
            <a:r>
              <a:rPr lang="en-US" sz="2000" b="0" dirty="0"/>
              <a:t>Do you support that BSSIDs in an MBSSID Set can support different enablement status or different parameters for UHR modes as per rules below?</a:t>
            </a:r>
          </a:p>
          <a:p>
            <a:pPr lvl="1">
              <a:buFont typeface="Arial" panose="020B0604020202020204" pitchFamily="34" charset="0"/>
              <a:buChar char="•"/>
            </a:pPr>
            <a:r>
              <a:rPr lang="en-US" dirty="0"/>
              <a:t>Support same enablement status across all UHR BSSIDs in an MBSSID set for: NPCA, DSO, AP PUO, DBE, DPS (mobile-AP) </a:t>
            </a:r>
            <a:r>
              <a:rPr lang="en-US" u="sng" dirty="0"/>
              <a:t>(since these are radio level modes)</a:t>
            </a:r>
          </a:p>
          <a:p>
            <a:pPr lvl="1">
              <a:buFont typeface="Arial" panose="020B0604020202020204" pitchFamily="34" charset="0"/>
              <a:buChar char="•"/>
            </a:pPr>
            <a:r>
              <a:rPr lang="en-US" dirty="0"/>
              <a:t>Allow different BSSID specific enablement for: P-EDCA and LLI </a:t>
            </a:r>
            <a:r>
              <a:rPr lang="en-US" u="sng" dirty="0"/>
              <a:t>(since these are not radio level, related to LL support and policy can be BSS specific</a:t>
            </a:r>
            <a:r>
              <a:rPr lang="en-US" dirty="0"/>
              <a:t>)</a:t>
            </a:r>
          </a:p>
          <a:p>
            <a:pPr lvl="1">
              <a:buFont typeface="Arial" panose="020B0604020202020204" pitchFamily="34" charset="0"/>
              <a:buChar char="•"/>
            </a:pPr>
            <a:r>
              <a:rPr lang="en-US" dirty="0"/>
              <a:t>Allow different BSSID specific parameters for: P-EDCA and DUO (</a:t>
            </a:r>
            <a:r>
              <a:rPr lang="en-US" u="sng" dirty="0"/>
              <a:t>for policy reasons</a:t>
            </a:r>
            <a:r>
              <a:rPr lang="en-US" dirty="0"/>
              <a:t>)</a:t>
            </a:r>
          </a:p>
          <a:p>
            <a:endParaRPr lang="en-US" dirty="0"/>
          </a:p>
        </p:txBody>
      </p:sp>
      <p:sp>
        <p:nvSpPr>
          <p:cNvPr id="4" name="Slide Number Placeholder 3">
            <a:extLst>
              <a:ext uri="{FF2B5EF4-FFF2-40B4-BE49-F238E27FC236}">
                <a16:creationId xmlns:a16="http://schemas.microsoft.com/office/drawing/2014/main" id="{1C215E5C-46E2-7F44-048E-15BDEE48F164}"/>
              </a:ext>
            </a:extLst>
          </p:cNvPr>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5" name="Footer Placeholder 4">
            <a:extLst>
              <a:ext uri="{FF2B5EF4-FFF2-40B4-BE49-F238E27FC236}">
                <a16:creationId xmlns:a16="http://schemas.microsoft.com/office/drawing/2014/main" id="{0168B723-5621-902D-6E36-771AC5914F5C}"/>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374C1AEB-C5D8-060E-777D-7B4A9E15C94C}"/>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3062266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B7DE3-F15A-9187-B4BB-F7C3773492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07F7FB-F6B5-AC1A-8F0A-7E1F16685B58}"/>
              </a:ext>
            </a:extLst>
          </p:cNvPr>
          <p:cNvSpPr>
            <a:spLocks noGrp="1"/>
          </p:cNvSpPr>
          <p:nvPr>
            <p:ph type="title"/>
          </p:nvPr>
        </p:nvSpPr>
        <p:spPr/>
        <p:txBody>
          <a:bodyPr/>
          <a:lstStyle/>
          <a:p>
            <a:r>
              <a:rPr lang="en-US" dirty="0"/>
              <a:t>SP3</a:t>
            </a:r>
          </a:p>
        </p:txBody>
      </p:sp>
      <p:sp>
        <p:nvSpPr>
          <p:cNvPr id="3" name="Content Placeholder 2">
            <a:extLst>
              <a:ext uri="{FF2B5EF4-FFF2-40B4-BE49-F238E27FC236}">
                <a16:creationId xmlns:a16="http://schemas.microsoft.com/office/drawing/2014/main" id="{FBA20B6A-E5F3-B6B8-F298-F8759251411D}"/>
              </a:ext>
            </a:extLst>
          </p:cNvPr>
          <p:cNvSpPr>
            <a:spLocks noGrp="1"/>
          </p:cNvSpPr>
          <p:nvPr>
            <p:ph idx="1"/>
          </p:nvPr>
        </p:nvSpPr>
        <p:spPr/>
        <p:txBody>
          <a:bodyPr/>
          <a:lstStyle/>
          <a:p>
            <a:pPr marL="0" indent="0"/>
            <a:r>
              <a:rPr lang="en-US" sz="2000" b="0" dirty="0"/>
              <a:t>Which option do you choose to support </a:t>
            </a:r>
            <a:r>
              <a:rPr lang="en-US" sz="2000" b="0" dirty="0">
                <a:solidFill>
                  <a:srgbClr val="212121"/>
                </a:solidFill>
              </a:rPr>
              <a:t>different enablement status and/or different parameters for UHR modes for BSSIDs in an MBSSID Set?</a:t>
            </a:r>
            <a:endParaRPr lang="en-US" sz="2000" b="0" dirty="0"/>
          </a:p>
          <a:p>
            <a:pPr>
              <a:buFont typeface="Arial" panose="020B0604020202020204" pitchFamily="34" charset="0"/>
              <a:buChar char="•"/>
            </a:pPr>
            <a:r>
              <a:rPr lang="en-US" sz="2000" dirty="0">
                <a:solidFill>
                  <a:srgbClr val="212121"/>
                </a:solidFill>
              </a:rPr>
              <a:t>Option 1:</a:t>
            </a:r>
            <a:r>
              <a:rPr lang="en-US" sz="2000" b="0" dirty="0">
                <a:solidFill>
                  <a:srgbClr val="212121"/>
                </a:solidFill>
              </a:rPr>
              <a:t> Allow UHR Operation element to be carried in a nontransmitted BSSID profile, indicating different enablement status and/or parameters for desired UHR modes. In this case UHR Operation element is not inherited when enablement status and/or parameters are different and instead carried in the nontransmitted BSSID profile.</a:t>
            </a:r>
          </a:p>
          <a:p>
            <a:pPr>
              <a:buFont typeface="Arial" panose="020B0604020202020204" pitchFamily="34" charset="0"/>
              <a:buChar char="•"/>
            </a:pPr>
            <a:r>
              <a:rPr lang="en-US" sz="2000" dirty="0">
                <a:solidFill>
                  <a:srgbClr val="212121"/>
                </a:solidFill>
              </a:rPr>
              <a:t>Option 2:</a:t>
            </a:r>
            <a:r>
              <a:rPr lang="en-US" sz="2000" b="0" dirty="0">
                <a:solidFill>
                  <a:srgbClr val="212121"/>
                </a:solidFill>
              </a:rPr>
              <a:t> Define a new UHR Operating Modes element that carries enablement status and/or parameters only for UHR modes that are BSSID specific. The new element may be inherited (if same) or overwritten (if different) for a </a:t>
            </a:r>
            <a:r>
              <a:rPr lang="en-US" sz="2000" b="0" dirty="0" err="1">
                <a:solidFill>
                  <a:srgbClr val="212121"/>
                </a:solidFill>
              </a:rPr>
              <a:t>nonTx</a:t>
            </a:r>
            <a:r>
              <a:rPr lang="en-US" sz="2000" b="0" dirty="0">
                <a:solidFill>
                  <a:srgbClr val="212121"/>
                </a:solidFill>
              </a:rPr>
              <a:t> BSSID. Other UHR modes are carried in UHR Operation element that is always inherited for every UHR </a:t>
            </a:r>
            <a:r>
              <a:rPr lang="en-US" sz="2000" b="0" dirty="0" err="1">
                <a:solidFill>
                  <a:srgbClr val="212121"/>
                </a:solidFill>
              </a:rPr>
              <a:t>nonTx</a:t>
            </a:r>
            <a:r>
              <a:rPr lang="en-US" sz="2000" b="0" dirty="0">
                <a:solidFill>
                  <a:srgbClr val="212121"/>
                </a:solidFill>
              </a:rPr>
              <a:t> BSSID</a:t>
            </a:r>
            <a:r>
              <a:rPr lang="en-US" sz="2200" b="0" dirty="0">
                <a:solidFill>
                  <a:srgbClr val="212121"/>
                </a:solidFill>
              </a:rPr>
              <a:t>. </a:t>
            </a:r>
            <a:endParaRPr lang="en-US" sz="2000" b="0" dirty="0">
              <a:solidFill>
                <a:srgbClr val="212121"/>
              </a:solidFill>
            </a:endParaRPr>
          </a:p>
          <a:p>
            <a:endParaRPr lang="en-US" dirty="0"/>
          </a:p>
        </p:txBody>
      </p:sp>
      <p:sp>
        <p:nvSpPr>
          <p:cNvPr id="4" name="Slide Number Placeholder 3">
            <a:extLst>
              <a:ext uri="{FF2B5EF4-FFF2-40B4-BE49-F238E27FC236}">
                <a16:creationId xmlns:a16="http://schemas.microsoft.com/office/drawing/2014/main" id="{CE74532F-74EC-E769-9417-ED21C981BD24}"/>
              </a:ext>
            </a:extLst>
          </p:cNvPr>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
        <p:nvSpPr>
          <p:cNvPr id="5" name="Footer Placeholder 4">
            <a:extLst>
              <a:ext uri="{FF2B5EF4-FFF2-40B4-BE49-F238E27FC236}">
                <a16:creationId xmlns:a16="http://schemas.microsoft.com/office/drawing/2014/main" id="{AE43F180-13DC-3B38-E9D9-CFB3D6E56BDE}"/>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E3BEBBB2-125B-18FB-E1B1-19FAF8257EAA}"/>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968594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2F803-D70A-A14F-D3D0-38F761E09710}"/>
              </a:ext>
            </a:extLst>
          </p:cNvPr>
          <p:cNvSpPr>
            <a:spLocks noGrp="1"/>
          </p:cNvSpPr>
          <p:nvPr>
            <p:ph type="title"/>
          </p:nvPr>
        </p:nvSpPr>
        <p:spPr>
          <a:xfrm>
            <a:off x="914401" y="685801"/>
            <a:ext cx="10361084" cy="761999"/>
          </a:xfrm>
        </p:spPr>
        <p:txBody>
          <a:bodyPr/>
          <a:lstStyle/>
          <a:p>
            <a:r>
              <a:rPr lang="en-GB" dirty="0"/>
              <a:t>Problem Statement 1</a:t>
            </a:r>
            <a:endParaRPr lang="en-US" dirty="0"/>
          </a:p>
        </p:txBody>
      </p:sp>
      <p:sp>
        <p:nvSpPr>
          <p:cNvPr id="3" name="Content Placeholder 2">
            <a:extLst>
              <a:ext uri="{FF2B5EF4-FFF2-40B4-BE49-F238E27FC236}">
                <a16:creationId xmlns:a16="http://schemas.microsoft.com/office/drawing/2014/main" id="{B2149429-8352-F693-D868-31DBBF78F89B}"/>
              </a:ext>
            </a:extLst>
          </p:cNvPr>
          <p:cNvSpPr>
            <a:spLocks noGrp="1"/>
          </p:cNvSpPr>
          <p:nvPr>
            <p:ph idx="1"/>
          </p:nvPr>
        </p:nvSpPr>
        <p:spPr>
          <a:xfrm>
            <a:off x="891397" y="1306672"/>
            <a:ext cx="10361084" cy="1932782"/>
          </a:xfrm>
        </p:spPr>
        <p:txBody>
          <a:bodyPr/>
          <a:lstStyle/>
          <a:p>
            <a:pPr>
              <a:buFont typeface="Arial" panose="020B0604020202020204" pitchFamily="34" charset="0"/>
              <a:buChar char="•"/>
            </a:pPr>
            <a:r>
              <a:rPr lang="en-GB" sz="1800" b="0" dirty="0"/>
              <a:t>Current Multiple BSSID </a:t>
            </a:r>
            <a:r>
              <a:rPr lang="en-GB" sz="1800" b="0" dirty="0" err="1"/>
              <a:t>behavior</a:t>
            </a:r>
            <a:r>
              <a:rPr lang="en-GB" sz="1800" b="0" dirty="0"/>
              <a:t>:</a:t>
            </a:r>
          </a:p>
          <a:p>
            <a:pPr lvl="1">
              <a:buFont typeface="Arial" panose="020B0604020202020204" pitchFamily="34" charset="0"/>
              <a:buChar char="•"/>
            </a:pPr>
            <a:r>
              <a:rPr lang="en-GB" sz="1600" dirty="0"/>
              <a:t>All BSSIDs (typically each a separate SSID) in the MBSSID Set must have same PHY generation </a:t>
            </a:r>
            <a:endParaRPr lang="en-US" sz="1600" dirty="0"/>
          </a:p>
          <a:p>
            <a:pPr lvl="1">
              <a:buFont typeface="Arial" panose="020B0604020202020204" pitchFamily="34" charset="0"/>
              <a:buChar char="•"/>
            </a:pPr>
            <a:r>
              <a:rPr lang="en-US" sz="1600" dirty="0">
                <a:solidFill>
                  <a:srgbClr val="212121"/>
                </a:solidFill>
                <a:latin typeface="Aptos" panose="020B0004020202020204" pitchFamily="34" charset="0"/>
              </a:rPr>
              <a:t>Capabilities and Operation elements are always inherited for NonTx BSSID from the </a:t>
            </a:r>
            <a:r>
              <a:rPr lang="en-US" sz="1600" dirty="0" err="1">
                <a:solidFill>
                  <a:srgbClr val="212121"/>
                </a:solidFill>
                <a:latin typeface="Aptos" panose="020B0004020202020204" pitchFamily="34" charset="0"/>
              </a:rPr>
              <a:t>TxBSSID</a:t>
            </a:r>
            <a:endParaRPr lang="en-US" sz="1600" dirty="0">
              <a:solidFill>
                <a:srgbClr val="212121"/>
              </a:solidFill>
              <a:latin typeface="Aptos" panose="020B0004020202020204" pitchFamily="34" charset="0"/>
            </a:endParaRPr>
          </a:p>
          <a:p>
            <a:pPr>
              <a:buFont typeface="Arial" panose="020B0604020202020204" pitchFamily="34" charset="0"/>
              <a:buChar char="•"/>
            </a:pPr>
            <a:r>
              <a:rPr lang="en-US" sz="1800" b="0" dirty="0">
                <a:solidFill>
                  <a:srgbClr val="212121"/>
                </a:solidFill>
                <a:latin typeface="Aptos" panose="020B0004020202020204" pitchFamily="34" charset="0"/>
              </a:rPr>
              <a:t>This causes client’s disconnection when PHY gen changes for SSIDs in the field</a:t>
            </a:r>
          </a:p>
          <a:p>
            <a:pPr lvl="1">
              <a:buFont typeface="Arial" panose="020B0604020202020204" pitchFamily="34" charset="0"/>
              <a:buChar char="•"/>
            </a:pPr>
            <a:r>
              <a:rPr lang="en-US" sz="1600" dirty="0">
                <a:solidFill>
                  <a:srgbClr val="212121"/>
                </a:solidFill>
                <a:latin typeface="Aptos" panose="020B0004020202020204" pitchFamily="34" charset="0"/>
              </a:rPr>
              <a:t>This is a big </a:t>
            </a:r>
            <a:r>
              <a:rPr lang="en-US" sz="1600" b="0" dirty="0">
                <a:solidFill>
                  <a:srgbClr val="212121"/>
                </a:solidFill>
                <a:latin typeface="Aptos" panose="020B0004020202020204" pitchFamily="34" charset="0"/>
              </a:rPr>
              <a:t>issue, specially in deployments where strict WLAN connectivity SLA is needed (e.</a:t>
            </a:r>
            <a:r>
              <a:rPr lang="en-US" sz="1600" dirty="0">
                <a:solidFill>
                  <a:srgbClr val="212121"/>
                </a:solidFill>
                <a:latin typeface="Aptos" panose="020B0004020202020204" pitchFamily="34" charset="0"/>
              </a:rPr>
              <a:t>g. Healthcare needs reliable connectivity 24/7)</a:t>
            </a:r>
            <a:endParaRPr lang="en-US" sz="1600" b="0" dirty="0">
              <a:solidFill>
                <a:srgbClr val="212121"/>
              </a:solidFill>
              <a:latin typeface="Aptos" panose="020B0004020202020204" pitchFamily="34" charset="0"/>
            </a:endParaRPr>
          </a:p>
        </p:txBody>
      </p:sp>
      <p:sp>
        <p:nvSpPr>
          <p:cNvPr id="4" name="Slide Number Placeholder 3">
            <a:extLst>
              <a:ext uri="{FF2B5EF4-FFF2-40B4-BE49-F238E27FC236}">
                <a16:creationId xmlns:a16="http://schemas.microsoft.com/office/drawing/2014/main" id="{63BB577A-B981-A506-A314-3EC045647C34}"/>
              </a:ext>
            </a:extLst>
          </p:cNvPr>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
        <p:nvSpPr>
          <p:cNvPr id="5" name="Footer Placeholder 4">
            <a:extLst>
              <a:ext uri="{FF2B5EF4-FFF2-40B4-BE49-F238E27FC236}">
                <a16:creationId xmlns:a16="http://schemas.microsoft.com/office/drawing/2014/main" id="{18EC4E91-9E86-81C8-B816-EF416D7C8044}"/>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80B74E9A-4293-D07D-CACA-2E4E2300C7D2}"/>
              </a:ext>
            </a:extLst>
          </p:cNvPr>
          <p:cNvSpPr>
            <a:spLocks noGrp="1"/>
          </p:cNvSpPr>
          <p:nvPr>
            <p:ph type="dt" idx="15"/>
          </p:nvPr>
        </p:nvSpPr>
        <p:spPr/>
        <p:txBody>
          <a:bodyPr/>
          <a:lstStyle/>
          <a:p>
            <a:r>
              <a:rPr lang="en-US"/>
              <a:t>September 2025</a:t>
            </a:r>
            <a:endParaRPr lang="en-GB" dirty="0"/>
          </a:p>
        </p:txBody>
      </p:sp>
      <p:graphicFrame>
        <p:nvGraphicFramePr>
          <p:cNvPr id="7" name="Table 6">
            <a:extLst>
              <a:ext uri="{FF2B5EF4-FFF2-40B4-BE49-F238E27FC236}">
                <a16:creationId xmlns:a16="http://schemas.microsoft.com/office/drawing/2014/main" id="{B47D0F2F-9324-3640-D648-CB34E0AFE80B}"/>
              </a:ext>
            </a:extLst>
          </p:cNvPr>
          <p:cNvGraphicFramePr>
            <a:graphicFrameLocks noGrp="1"/>
          </p:cNvGraphicFramePr>
          <p:nvPr>
            <p:extLst>
              <p:ext uri="{D42A27DB-BD31-4B8C-83A1-F6EECF244321}">
                <p14:modId xmlns:p14="http://schemas.microsoft.com/office/powerpoint/2010/main" val="3043801236"/>
              </p:ext>
            </p:extLst>
          </p:nvPr>
        </p:nvGraphicFramePr>
        <p:xfrm>
          <a:off x="929217" y="3239454"/>
          <a:ext cx="10668000" cy="3235960"/>
        </p:xfrm>
        <a:graphic>
          <a:graphicData uri="http://schemas.openxmlformats.org/drawingml/2006/table">
            <a:tbl>
              <a:tblPr firstRow="1" bandRow="1">
                <a:tableStyleId>{72833802-FEF1-4C79-8D5D-14CF1EAF98D9}</a:tableStyleId>
              </a:tblPr>
              <a:tblGrid>
                <a:gridCol w="3124200">
                  <a:extLst>
                    <a:ext uri="{9D8B030D-6E8A-4147-A177-3AD203B41FA5}">
                      <a16:colId xmlns:a16="http://schemas.microsoft.com/office/drawing/2014/main" val="2474792215"/>
                    </a:ext>
                  </a:extLst>
                </a:gridCol>
                <a:gridCol w="7543800">
                  <a:extLst>
                    <a:ext uri="{9D8B030D-6E8A-4147-A177-3AD203B41FA5}">
                      <a16:colId xmlns:a16="http://schemas.microsoft.com/office/drawing/2014/main" val="2789659459"/>
                    </a:ext>
                  </a:extLst>
                </a:gridCol>
              </a:tblGrid>
              <a:tr h="370840">
                <a:tc>
                  <a:txBody>
                    <a:bodyPr/>
                    <a:lstStyle/>
                    <a:p>
                      <a:r>
                        <a:rPr lang="en-US" dirty="0"/>
                        <a:t>Field Use Cases</a:t>
                      </a:r>
                    </a:p>
                  </a:txBody>
                  <a:tcPr/>
                </a:tc>
                <a:tc>
                  <a:txBody>
                    <a:bodyPr/>
                    <a:lstStyle/>
                    <a:p>
                      <a:r>
                        <a:rPr lang="en-US" dirty="0"/>
                        <a:t>Description</a:t>
                      </a:r>
                    </a:p>
                  </a:txBody>
                  <a:tcPr/>
                </a:tc>
                <a:extLst>
                  <a:ext uri="{0D108BD9-81ED-4DB2-BD59-A6C34878D82A}">
                    <a16:rowId xmlns:a16="http://schemas.microsoft.com/office/drawing/2014/main" val="4152896916"/>
                  </a:ext>
                </a:extLst>
              </a:tr>
              <a:tr h="370840">
                <a:tc>
                  <a:txBody>
                    <a:bodyPr/>
                    <a:lstStyle/>
                    <a:p>
                      <a:r>
                        <a:rPr lang="en-US" sz="1600" dirty="0"/>
                        <a:t>UC1: Phased rollout of a new PHY generation (e.g. from 11be to 11bn)</a:t>
                      </a:r>
                    </a:p>
                  </a:txBody>
                  <a:tcPr/>
                </a:tc>
                <a:tc>
                  <a:txBody>
                    <a:bodyPr/>
                    <a:lstStyle/>
                    <a:p>
                      <a:r>
                        <a:rPr lang="en-US" sz="1600" dirty="0"/>
                        <a:t>Customers prefer to perform </a:t>
                      </a:r>
                      <a:r>
                        <a:rPr lang="en-US" sz="1600" dirty="0">
                          <a:solidFill>
                            <a:srgbClr val="212121"/>
                          </a:solidFill>
                        </a:rPr>
                        <a:t>phased rollout of new PHY gen over different BSSIDs (SSIDs), to minimize any interop impacts to clients from previous gen (N-1, N-2). Currently, such </a:t>
                      </a:r>
                      <a:r>
                        <a:rPr lang="en-US" sz="1600" b="1" dirty="0">
                          <a:solidFill>
                            <a:srgbClr val="212121"/>
                          </a:solidFill>
                        </a:rPr>
                        <a:t>phased roll out leads to MBSSID set regrouping </a:t>
                      </a:r>
                      <a:r>
                        <a:rPr lang="en-US" sz="1600" dirty="0">
                          <a:solidFill>
                            <a:srgbClr val="212121"/>
                          </a:solidFill>
                        </a:rPr>
                        <a:t>– which causes reset of all BSSIDs/VAPs in current MBSSID set and the new MBSSID set </a:t>
                      </a:r>
                      <a:r>
                        <a:rPr lang="en-US" sz="1600" dirty="0">
                          <a:solidFill>
                            <a:srgbClr val="212121"/>
                          </a:solidFill>
                          <a:sym typeface="Wingdings" pitchFamily="2" charset="2"/>
                        </a:rPr>
                        <a:t></a:t>
                      </a:r>
                      <a:r>
                        <a:rPr lang="en-US" sz="1600" dirty="0">
                          <a:solidFill>
                            <a:srgbClr val="212121"/>
                          </a:solidFill>
                        </a:rPr>
                        <a:t> </a:t>
                      </a:r>
                      <a:r>
                        <a:rPr lang="en-US" sz="1600" b="1" dirty="0"/>
                        <a:t>disconnecting all clients connected to all VAPs in the two MBSSID sets</a:t>
                      </a:r>
                      <a:r>
                        <a:rPr lang="en-US" sz="1600" dirty="0"/>
                        <a:t>. </a:t>
                      </a:r>
                    </a:p>
                    <a:p>
                      <a:r>
                        <a:rPr lang="en-US" sz="1600" dirty="0"/>
                        <a:t>NOTE: customers typically first upgrade </a:t>
                      </a:r>
                      <a:r>
                        <a:rPr lang="en-US" sz="1600" dirty="0" err="1"/>
                        <a:t>nonTx</a:t>
                      </a:r>
                      <a:r>
                        <a:rPr lang="en-US" sz="1600" dirty="0"/>
                        <a:t> BSSID to contain any interop issues.</a:t>
                      </a:r>
                    </a:p>
                  </a:txBody>
                  <a:tcPr/>
                </a:tc>
                <a:extLst>
                  <a:ext uri="{0D108BD9-81ED-4DB2-BD59-A6C34878D82A}">
                    <a16:rowId xmlns:a16="http://schemas.microsoft.com/office/drawing/2014/main" val="3864907908"/>
                  </a:ext>
                </a:extLst>
              </a:tr>
              <a:tr h="370840">
                <a:tc>
                  <a:txBody>
                    <a:bodyPr/>
                    <a:lstStyle/>
                    <a:p>
                      <a:r>
                        <a:rPr lang="en-US" sz="1600" dirty="0"/>
                        <a:t>UC2: Per SSID config changes for PHY generation</a:t>
                      </a:r>
                    </a:p>
                  </a:txBody>
                  <a:tcPr/>
                </a:tc>
                <a:tc>
                  <a:txBody>
                    <a:bodyPr/>
                    <a:lstStyle/>
                    <a:p>
                      <a:r>
                        <a:rPr lang="en-US" sz="1600" dirty="0"/>
                        <a:t>Customers can configure/change PHY generation on a per SSID basis post AP hardware refresh. When an </a:t>
                      </a:r>
                      <a:r>
                        <a:rPr lang="en-US" sz="1600" b="1" dirty="0"/>
                        <a:t>SSID’s PHY gen is changed </a:t>
                      </a:r>
                      <a:r>
                        <a:rPr lang="en-US" sz="1600" dirty="0"/>
                        <a:t>(upgraded or downgraded), that SSID needs to be moved to a different MBSSID group, </a:t>
                      </a:r>
                      <a:r>
                        <a:rPr lang="en-US" sz="1600" b="1" dirty="0"/>
                        <a:t>causing MBSSID regrouping for two MBSSID sets </a:t>
                      </a:r>
                      <a:r>
                        <a:rPr lang="en-US" sz="1600" dirty="0"/>
                        <a:t>- which causes reset of all BSSIDs/VAPs in both sets </a:t>
                      </a:r>
                      <a:r>
                        <a:rPr lang="en-US" sz="1600" dirty="0">
                          <a:solidFill>
                            <a:srgbClr val="212121"/>
                          </a:solidFill>
                          <a:sym typeface="Wingdings" pitchFamily="2" charset="2"/>
                        </a:rPr>
                        <a:t></a:t>
                      </a:r>
                      <a:r>
                        <a:rPr lang="en-US" sz="1600" dirty="0">
                          <a:solidFill>
                            <a:srgbClr val="212121"/>
                          </a:solidFill>
                        </a:rPr>
                        <a:t> </a:t>
                      </a:r>
                      <a:r>
                        <a:rPr lang="en-US" sz="1600" b="1" dirty="0"/>
                        <a:t>disconnecting all clients connected to all VAPs in two MBSSID sets.</a:t>
                      </a:r>
                    </a:p>
                  </a:txBody>
                  <a:tcPr/>
                </a:tc>
                <a:extLst>
                  <a:ext uri="{0D108BD9-81ED-4DB2-BD59-A6C34878D82A}">
                    <a16:rowId xmlns:a16="http://schemas.microsoft.com/office/drawing/2014/main" val="3100658516"/>
                  </a:ext>
                </a:extLst>
              </a:tr>
            </a:tbl>
          </a:graphicData>
        </a:graphic>
      </p:graphicFrame>
    </p:spTree>
    <p:extLst>
      <p:ext uri="{BB962C8B-B14F-4D97-AF65-F5344CB8AC3E}">
        <p14:creationId xmlns:p14="http://schemas.microsoft.com/office/powerpoint/2010/main" val="3877876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34225-3C5D-27D4-2CA5-C492A21867D8}"/>
              </a:ext>
            </a:extLst>
          </p:cNvPr>
          <p:cNvSpPr>
            <a:spLocks noGrp="1"/>
          </p:cNvSpPr>
          <p:nvPr>
            <p:ph type="title"/>
          </p:nvPr>
        </p:nvSpPr>
        <p:spPr/>
        <p:txBody>
          <a:bodyPr/>
          <a:lstStyle/>
          <a:p>
            <a:r>
              <a:rPr lang="en-US" dirty="0"/>
              <a:t>Possible Solutions (1)</a:t>
            </a:r>
          </a:p>
        </p:txBody>
      </p:sp>
      <p:sp>
        <p:nvSpPr>
          <p:cNvPr id="3" name="Content Placeholder 2">
            <a:extLst>
              <a:ext uri="{FF2B5EF4-FFF2-40B4-BE49-F238E27FC236}">
                <a16:creationId xmlns:a16="http://schemas.microsoft.com/office/drawing/2014/main" id="{F52F449C-D326-CF06-A4C4-34F779EAF478}"/>
              </a:ext>
            </a:extLst>
          </p:cNvPr>
          <p:cNvSpPr>
            <a:spLocks noGrp="1"/>
          </p:cNvSpPr>
          <p:nvPr>
            <p:ph idx="1"/>
          </p:nvPr>
        </p:nvSpPr>
        <p:spPr>
          <a:xfrm>
            <a:off x="914401" y="1830390"/>
            <a:ext cx="10361084" cy="3806823"/>
          </a:xfrm>
        </p:spPr>
        <p:txBody>
          <a:bodyPr/>
          <a:lstStyle/>
          <a:p>
            <a:r>
              <a:rPr lang="en-US" sz="2000" dirty="0"/>
              <a:t>Solution 1: </a:t>
            </a:r>
            <a:r>
              <a:rPr lang="en-US" sz="2000" b="0" dirty="0"/>
              <a:t>AP does not deploy MBSSID Sets in 6 GHz</a:t>
            </a:r>
          </a:p>
          <a:p>
            <a:pPr>
              <a:buFont typeface="Arial" panose="020B0604020202020204" pitchFamily="34" charset="0"/>
              <a:buChar char="•"/>
            </a:pPr>
            <a:r>
              <a:rPr lang="en-US" sz="1800" b="0" dirty="0"/>
              <a:t>There is requirement for APs to deploy MBSSID Set in 6 GHz </a:t>
            </a:r>
            <a:r>
              <a:rPr lang="en-US" sz="1800" b="0"/>
              <a:t>(from </a:t>
            </a:r>
            <a:r>
              <a:rPr lang="en-US" sz="1800" b="0" dirty="0"/>
              <a:t>Wi-Fi 6E), when multiple BSSIDs/VAPs are deployed on a given 6GHz channel</a:t>
            </a:r>
          </a:p>
          <a:p>
            <a:pPr>
              <a:buFont typeface="Arial" panose="020B0604020202020204" pitchFamily="34" charset="0"/>
              <a:buChar char="•"/>
            </a:pPr>
            <a:r>
              <a:rPr lang="en-US" sz="1800" b="0" dirty="0"/>
              <a:t>Given client disconnection issues across many VAPs due to MBSSID set regrouping, one solution is for AP to not deploy MBSSID sets on 6 GHz (change the requirement). AP will deploy SSIDs as standalone SSIDs avoiding MBSSID regrouping related issues</a:t>
            </a:r>
          </a:p>
          <a:p>
            <a:pPr lvl="1">
              <a:buFont typeface="Arial" panose="020B0604020202020204" pitchFamily="34" charset="0"/>
              <a:buChar char="•"/>
            </a:pPr>
            <a:r>
              <a:rPr lang="en-US" sz="1600" dirty="0"/>
              <a:t>Given observed Channel Utilization (CU) is low on 6 GHz today, no strong need for beacon airtime optimization</a:t>
            </a:r>
            <a:endParaRPr lang="en-US" sz="1600" b="0" dirty="0"/>
          </a:p>
          <a:p>
            <a:pPr>
              <a:buFont typeface="Arial" panose="020B0604020202020204" pitchFamily="34" charset="0"/>
              <a:buChar char="•"/>
            </a:pPr>
            <a:r>
              <a:rPr lang="en-US" sz="1800" b="0" dirty="0"/>
              <a:t>Assume no impact to clients – clients will see beacons for each SSID w/o any Multiple BSSID element</a:t>
            </a:r>
          </a:p>
          <a:p>
            <a:pPr>
              <a:buFont typeface="Arial" panose="020B0604020202020204" pitchFamily="34" charset="0"/>
              <a:buChar char="•"/>
            </a:pPr>
            <a:endParaRPr lang="en-US" sz="1800" b="0" dirty="0"/>
          </a:p>
          <a:p>
            <a:pPr>
              <a:buFont typeface="Arial" panose="020B0604020202020204" pitchFamily="34" charset="0"/>
              <a:buChar char="•"/>
            </a:pPr>
            <a:r>
              <a:rPr lang="en-US" sz="1800" b="0" dirty="0"/>
              <a:t>However, this may not be desirable when CU starts to grow on 6GHz </a:t>
            </a:r>
            <a:r>
              <a:rPr lang="en-US" sz="1800" b="0" dirty="0">
                <a:solidFill>
                  <a:srgbClr val="212121"/>
                </a:solidFill>
              </a:rPr>
              <a:t>as more devices use that band</a:t>
            </a:r>
            <a:r>
              <a:rPr lang="en-US" sz="1800" b="0" dirty="0"/>
              <a:t>. Hence, we need a solution that makes use of MBSSID set, achieving beacon airtime optimization</a:t>
            </a:r>
          </a:p>
          <a:p>
            <a:pPr>
              <a:buFont typeface="Arial" panose="020B0604020202020204" pitchFamily="34" charset="0"/>
              <a:buChar char="•"/>
            </a:pPr>
            <a:endParaRPr lang="en-US" sz="2000" dirty="0"/>
          </a:p>
          <a:p>
            <a:endParaRPr lang="en-US" sz="2000" dirty="0"/>
          </a:p>
        </p:txBody>
      </p:sp>
      <p:sp>
        <p:nvSpPr>
          <p:cNvPr id="4" name="Slide Number Placeholder 3">
            <a:extLst>
              <a:ext uri="{FF2B5EF4-FFF2-40B4-BE49-F238E27FC236}">
                <a16:creationId xmlns:a16="http://schemas.microsoft.com/office/drawing/2014/main" id="{70905AD5-EA9D-FFCD-2DC9-1A3697549817}"/>
              </a:ext>
            </a:extLst>
          </p:cNvPr>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5" name="Footer Placeholder 4">
            <a:extLst>
              <a:ext uri="{FF2B5EF4-FFF2-40B4-BE49-F238E27FC236}">
                <a16:creationId xmlns:a16="http://schemas.microsoft.com/office/drawing/2014/main" id="{043E8B7C-91DA-A18D-7FCA-73C822A23692}"/>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EF5824DA-143F-C95B-2C47-37DE7A1EE099}"/>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349470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E63972-7DE2-F794-67FC-D9573B2463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FBD611-F7BE-57F7-87A1-67CFFC221B09}"/>
              </a:ext>
            </a:extLst>
          </p:cNvPr>
          <p:cNvSpPr>
            <a:spLocks noGrp="1"/>
          </p:cNvSpPr>
          <p:nvPr>
            <p:ph type="title"/>
          </p:nvPr>
        </p:nvSpPr>
        <p:spPr>
          <a:xfrm>
            <a:off x="914401" y="685801"/>
            <a:ext cx="10361084" cy="817759"/>
          </a:xfrm>
        </p:spPr>
        <p:txBody>
          <a:bodyPr/>
          <a:lstStyle/>
          <a:p>
            <a:r>
              <a:rPr lang="en-US" dirty="0"/>
              <a:t>Possible Solutions (2)</a:t>
            </a:r>
          </a:p>
        </p:txBody>
      </p:sp>
      <p:sp>
        <p:nvSpPr>
          <p:cNvPr id="3" name="Content Placeholder 2">
            <a:extLst>
              <a:ext uri="{FF2B5EF4-FFF2-40B4-BE49-F238E27FC236}">
                <a16:creationId xmlns:a16="http://schemas.microsoft.com/office/drawing/2014/main" id="{3B73C68B-5B7C-C9EB-B307-02D7D1024BAC}"/>
              </a:ext>
            </a:extLst>
          </p:cNvPr>
          <p:cNvSpPr>
            <a:spLocks noGrp="1"/>
          </p:cNvSpPr>
          <p:nvPr>
            <p:ph idx="1"/>
          </p:nvPr>
        </p:nvSpPr>
        <p:spPr>
          <a:xfrm>
            <a:off x="534415" y="1503560"/>
            <a:ext cx="7314185" cy="4875214"/>
          </a:xfrm>
        </p:spPr>
        <p:txBody>
          <a:bodyPr/>
          <a:lstStyle/>
          <a:p>
            <a:r>
              <a:rPr lang="en-US" sz="1800" dirty="0"/>
              <a:t>Solution 2: </a:t>
            </a:r>
            <a:r>
              <a:rPr lang="en-US" sz="1800" b="0" dirty="0"/>
              <a:t>Support flexible MBSSID set </a:t>
            </a:r>
          </a:p>
          <a:p>
            <a:pPr>
              <a:buFont typeface="Arial" panose="020B0604020202020204" pitchFamily="34" charset="0"/>
              <a:buChar char="•"/>
            </a:pPr>
            <a:r>
              <a:rPr lang="en-US" sz="1600" b="0" dirty="0"/>
              <a:t>Propose to define flexible MBSSID set - which </a:t>
            </a:r>
            <a:r>
              <a:rPr lang="en-US" sz="1600" dirty="0"/>
              <a:t>allows </a:t>
            </a:r>
            <a:r>
              <a:rPr lang="en-US" sz="1600" dirty="0">
                <a:solidFill>
                  <a:srgbClr val="212121"/>
                </a:solidFill>
              </a:rPr>
              <a:t>BSSIDs of different PHY generations in an MBSSID set </a:t>
            </a:r>
          </a:p>
          <a:p>
            <a:pPr>
              <a:buFont typeface="Arial" panose="020B0604020202020204" pitchFamily="34" charset="0"/>
              <a:buChar char="•"/>
            </a:pPr>
            <a:r>
              <a:rPr lang="en-US" sz="1600" b="0" dirty="0">
                <a:solidFill>
                  <a:srgbClr val="212121"/>
                </a:solidFill>
              </a:rPr>
              <a:t>This would minimize client disconnections by avoiding MBSSID set regrouping when PHY gen changes</a:t>
            </a:r>
          </a:p>
          <a:p>
            <a:pPr lvl="1">
              <a:buFont typeface="Arial" panose="020B0604020202020204" pitchFamily="34" charset="0"/>
              <a:buChar char="•"/>
            </a:pPr>
            <a:r>
              <a:rPr lang="en-US" sz="1400" dirty="0">
                <a:solidFill>
                  <a:srgbClr val="212121"/>
                </a:solidFill>
              </a:rPr>
              <a:t>When a </a:t>
            </a:r>
            <a:r>
              <a:rPr lang="en-US" sz="1400" dirty="0" err="1">
                <a:solidFill>
                  <a:srgbClr val="212121"/>
                </a:solidFill>
              </a:rPr>
              <a:t>nonTx</a:t>
            </a:r>
            <a:r>
              <a:rPr lang="en-US" sz="1400" dirty="0">
                <a:solidFill>
                  <a:srgbClr val="212121"/>
                </a:solidFill>
              </a:rPr>
              <a:t> BSSID PHY gen changes, then only that BSSID is reset. No impact to other BSSIDs in the set. When a Tx BSSID PHY gen changes, then all BSSIDs in that set are reset, but no impact to any BSSIDs in other MBSSID set. </a:t>
            </a:r>
            <a:endParaRPr lang="en-US" sz="1400" b="0" dirty="0">
              <a:solidFill>
                <a:srgbClr val="212121"/>
              </a:solidFill>
            </a:endParaRPr>
          </a:p>
          <a:p>
            <a:pPr>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1600" b="0" dirty="0">
                <a:solidFill>
                  <a:srgbClr val="212121"/>
                </a:solidFill>
              </a:rPr>
              <a:t>To  support most common customer UC of upgrading </a:t>
            </a:r>
            <a:r>
              <a:rPr lang="en-US" sz="1600" b="0" dirty="0" err="1">
                <a:solidFill>
                  <a:srgbClr val="212121"/>
                </a:solidFill>
              </a:rPr>
              <a:t>nonTx</a:t>
            </a:r>
            <a:r>
              <a:rPr lang="en-US" sz="1600" b="0" dirty="0">
                <a:solidFill>
                  <a:srgbClr val="212121"/>
                </a:solidFill>
              </a:rPr>
              <a:t> BSSID first, need to allow Tx BSSID to be either lower or higher PHY gen – </a:t>
            </a:r>
            <a:r>
              <a:rPr lang="en-US" sz="1600" dirty="0">
                <a:solidFill>
                  <a:srgbClr val="212121"/>
                </a:solidFill>
              </a:rPr>
              <a:t>allow Tx BSSID to be Wi-Fi7 with </a:t>
            </a:r>
            <a:r>
              <a:rPr lang="en-US" sz="1600" dirty="0" err="1">
                <a:solidFill>
                  <a:srgbClr val="212121"/>
                </a:solidFill>
              </a:rPr>
              <a:t>nonTx</a:t>
            </a:r>
            <a:r>
              <a:rPr lang="en-US" sz="1600" dirty="0">
                <a:solidFill>
                  <a:srgbClr val="212121"/>
                </a:solidFill>
              </a:rPr>
              <a:t> BSSID as Wi-Fi8</a:t>
            </a:r>
          </a:p>
          <a:p>
            <a:pPr>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1600" b="0" dirty="0">
                <a:solidFill>
                  <a:srgbClr val="212121"/>
                </a:solidFill>
              </a:rPr>
              <a:t>In a flexible MBSSID Set with </a:t>
            </a:r>
            <a:r>
              <a:rPr lang="en-US" sz="1600" b="0" dirty="0" err="1">
                <a:solidFill>
                  <a:srgbClr val="212121"/>
                </a:solidFill>
              </a:rPr>
              <a:t>TxBSSID</a:t>
            </a:r>
            <a:r>
              <a:rPr lang="en-US" sz="1600" b="0" dirty="0">
                <a:solidFill>
                  <a:srgbClr val="212121"/>
                </a:solidFill>
              </a:rPr>
              <a:t> as Wi-Fi7 - set relevant fields in the Capability Information and TIM IE in Tx BSSID beacon for UHR critical updates</a:t>
            </a:r>
          </a:p>
          <a:p>
            <a:pPr>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1600" b="0" dirty="0">
                <a:solidFill>
                  <a:srgbClr val="212121"/>
                </a:solidFill>
              </a:rPr>
              <a:t>Only support flexible MBSSID set for mix of 11be &amp; 11bn and future generations (to avoid legacy interop with Wi-Fi 6E)</a:t>
            </a:r>
          </a:p>
          <a:p>
            <a:endParaRPr lang="en-US" sz="2000" dirty="0"/>
          </a:p>
        </p:txBody>
      </p:sp>
      <p:sp>
        <p:nvSpPr>
          <p:cNvPr id="4" name="Slide Number Placeholder 3">
            <a:extLst>
              <a:ext uri="{FF2B5EF4-FFF2-40B4-BE49-F238E27FC236}">
                <a16:creationId xmlns:a16="http://schemas.microsoft.com/office/drawing/2014/main" id="{1BA591E2-3A49-4EA7-CA41-20FFBDF8AA3E}"/>
              </a:ext>
            </a:extLst>
          </p:cNvPr>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
        <p:nvSpPr>
          <p:cNvPr id="5" name="Footer Placeholder 4">
            <a:extLst>
              <a:ext uri="{FF2B5EF4-FFF2-40B4-BE49-F238E27FC236}">
                <a16:creationId xmlns:a16="http://schemas.microsoft.com/office/drawing/2014/main" id="{403CD93A-35CD-D16C-DB63-189DEDB74A52}"/>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60688B63-DA33-4B07-80E6-84E3F4ECFD6A}"/>
              </a:ext>
            </a:extLst>
          </p:cNvPr>
          <p:cNvSpPr>
            <a:spLocks noGrp="1"/>
          </p:cNvSpPr>
          <p:nvPr>
            <p:ph type="dt" idx="15"/>
          </p:nvPr>
        </p:nvSpPr>
        <p:spPr/>
        <p:txBody>
          <a:bodyPr/>
          <a:lstStyle/>
          <a:p>
            <a:r>
              <a:rPr lang="en-US"/>
              <a:t>September 2025</a:t>
            </a:r>
            <a:endParaRPr lang="en-GB" dirty="0"/>
          </a:p>
        </p:txBody>
      </p:sp>
      <p:sp>
        <p:nvSpPr>
          <p:cNvPr id="15" name="TextBox 14">
            <a:extLst>
              <a:ext uri="{FF2B5EF4-FFF2-40B4-BE49-F238E27FC236}">
                <a16:creationId xmlns:a16="http://schemas.microsoft.com/office/drawing/2014/main" id="{4D6E569F-4730-8804-5CC3-A1127E50DD49}"/>
              </a:ext>
            </a:extLst>
          </p:cNvPr>
          <p:cNvSpPr txBox="1"/>
          <p:nvPr/>
        </p:nvSpPr>
        <p:spPr>
          <a:xfrm>
            <a:off x="8803259" y="1558779"/>
            <a:ext cx="2656496" cy="338554"/>
          </a:xfrm>
          <a:prstGeom prst="rect">
            <a:avLst/>
          </a:prstGeom>
          <a:noFill/>
        </p:spPr>
        <p:txBody>
          <a:bodyPr wrap="none" rtlCol="0">
            <a:spAutoFit/>
          </a:bodyPr>
          <a:lstStyle/>
          <a:p>
            <a:r>
              <a:rPr lang="en-US" sz="1600" u="sng" dirty="0">
                <a:solidFill>
                  <a:schemeClr val="tx1"/>
                </a:solidFill>
              </a:rPr>
              <a:t>Possible MBSSID Set options</a:t>
            </a:r>
          </a:p>
        </p:txBody>
      </p:sp>
      <p:pic>
        <p:nvPicPr>
          <p:cNvPr id="18" name="Picture 17">
            <a:extLst>
              <a:ext uri="{FF2B5EF4-FFF2-40B4-BE49-F238E27FC236}">
                <a16:creationId xmlns:a16="http://schemas.microsoft.com/office/drawing/2014/main" id="{0028627B-53FA-09D0-6F3B-1A9F8FC4D245}"/>
              </a:ext>
            </a:extLst>
          </p:cNvPr>
          <p:cNvPicPr>
            <a:picLocks noChangeAspect="1"/>
          </p:cNvPicPr>
          <p:nvPr/>
        </p:nvPicPr>
        <p:blipFill>
          <a:blip r:embed="rId2"/>
          <a:stretch>
            <a:fillRect/>
          </a:stretch>
        </p:blipFill>
        <p:spPr>
          <a:xfrm>
            <a:off x="8219169" y="2175663"/>
            <a:ext cx="3438416" cy="3644900"/>
          </a:xfrm>
          <a:prstGeom prst="rect">
            <a:avLst/>
          </a:prstGeom>
        </p:spPr>
      </p:pic>
    </p:spTree>
    <p:extLst>
      <p:ext uri="{BB962C8B-B14F-4D97-AF65-F5344CB8AC3E}">
        <p14:creationId xmlns:p14="http://schemas.microsoft.com/office/powerpoint/2010/main" val="879769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95157-ABCA-7271-C815-7BEFBB5A2B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6FB54F-D5F9-42AF-B02A-4715111A55D7}"/>
              </a:ext>
            </a:extLst>
          </p:cNvPr>
          <p:cNvSpPr>
            <a:spLocks noGrp="1"/>
          </p:cNvSpPr>
          <p:nvPr>
            <p:ph type="title"/>
          </p:nvPr>
        </p:nvSpPr>
        <p:spPr>
          <a:xfrm>
            <a:off x="914401" y="685801"/>
            <a:ext cx="10361084" cy="817759"/>
          </a:xfrm>
        </p:spPr>
        <p:txBody>
          <a:bodyPr/>
          <a:lstStyle/>
          <a:p>
            <a:r>
              <a:rPr lang="en-US" dirty="0"/>
              <a:t>Flexible MBSSID Set</a:t>
            </a:r>
          </a:p>
        </p:txBody>
      </p:sp>
      <p:sp>
        <p:nvSpPr>
          <p:cNvPr id="3" name="Content Placeholder 2">
            <a:extLst>
              <a:ext uri="{FF2B5EF4-FFF2-40B4-BE49-F238E27FC236}">
                <a16:creationId xmlns:a16="http://schemas.microsoft.com/office/drawing/2014/main" id="{4BD545D6-0EC4-1592-3CCB-682ADB22084E}"/>
              </a:ext>
            </a:extLst>
          </p:cNvPr>
          <p:cNvSpPr>
            <a:spLocks noGrp="1"/>
          </p:cNvSpPr>
          <p:nvPr>
            <p:ph idx="1"/>
          </p:nvPr>
        </p:nvSpPr>
        <p:spPr>
          <a:xfrm>
            <a:off x="533400" y="1670161"/>
            <a:ext cx="7391400" cy="4589264"/>
          </a:xfrm>
        </p:spPr>
        <p:txBody>
          <a:bodyPr/>
          <a:lstStyle/>
          <a:p>
            <a:pPr>
              <a:buFont typeface="Arial" panose="020B0604020202020204" pitchFamily="34" charset="0"/>
              <a:buChar char="•"/>
            </a:pPr>
            <a:r>
              <a:rPr lang="en-US" sz="1800" b="0" dirty="0"/>
              <a:t>A Tx BSSID can be non-UHR EHT BSSID or UHR BSSID</a:t>
            </a:r>
          </a:p>
          <a:p>
            <a:pPr>
              <a:buFont typeface="Arial" panose="020B0604020202020204" pitchFamily="34" charset="0"/>
              <a:buChar char="•"/>
            </a:pPr>
            <a:r>
              <a:rPr lang="en-US" sz="1800" b="0" dirty="0"/>
              <a:t>When Tx BSSID is a non-UHR EHT (11be):</a:t>
            </a:r>
          </a:p>
          <a:p>
            <a:pPr lvl="1">
              <a:buFont typeface="Arial" panose="020B0604020202020204" pitchFamily="34" charset="0"/>
              <a:buChar char="•"/>
            </a:pPr>
            <a:r>
              <a:rPr lang="en-US" sz="1600" b="0" dirty="0"/>
              <a:t>a nontransmitted BSSID can be UHR and carries UHR elements (UHR Operation, UHR Capabilities, UHR Operating Modes etc.) in its nontransmitted BSSID profile. </a:t>
            </a:r>
            <a:r>
              <a:rPr lang="en-US" sz="1600" dirty="0"/>
              <a:t>Tx BSSID beacon sets fields in Capability Information and in TIM IE for UHR critical updates</a:t>
            </a:r>
            <a:endParaRPr lang="en-US" sz="1600" b="0" dirty="0"/>
          </a:p>
          <a:p>
            <a:pPr lvl="1">
              <a:buFont typeface="Arial" panose="020B0604020202020204" pitchFamily="34" charset="0"/>
              <a:buChar char="•"/>
            </a:pPr>
            <a:r>
              <a:rPr lang="en-US" sz="1600" dirty="0"/>
              <a:t>a nontransmitted BSSID can be non-UHR EHT (11be) and inherits EHT Operation and EHT Capabilities element from Tx BSSID (per baseline behavior)</a:t>
            </a:r>
          </a:p>
          <a:p>
            <a:pPr>
              <a:buFont typeface="Arial" panose="020B0604020202020204" pitchFamily="34" charset="0"/>
              <a:buChar char="•"/>
            </a:pPr>
            <a:r>
              <a:rPr lang="en-US" sz="1800" b="0" dirty="0"/>
              <a:t>When Tx BSSID is UHR:</a:t>
            </a:r>
          </a:p>
          <a:p>
            <a:pPr lvl="1">
              <a:buFont typeface="Arial" panose="020B0604020202020204" pitchFamily="34" charset="0"/>
              <a:buChar char="•"/>
            </a:pPr>
            <a:r>
              <a:rPr lang="en-US" sz="1600" dirty="0"/>
              <a:t>a nontransmitted BSSID can be a non-UHR EHT (11be) BSSID, and has the UHR elements (UHR Operation, UHR Capabilities, UHR Operating Modes etc.) listed in the Non-Inheritance element in its nontransmitted BSSID profile.</a:t>
            </a:r>
          </a:p>
          <a:p>
            <a:pPr lvl="1">
              <a:buFont typeface="Arial" panose="020B0604020202020204" pitchFamily="34" charset="0"/>
              <a:buChar char="•"/>
            </a:pPr>
            <a:r>
              <a:rPr lang="en-US" sz="1600" dirty="0"/>
              <a:t>a nontransmitted BSSID can be a UHR BSSID and inherits at least UHR Capabilities element. TBD on inheritance for UHR Operation element per options on slide 7. </a:t>
            </a:r>
          </a:p>
          <a:p>
            <a:pPr marL="0" indent="0"/>
            <a:endParaRPr lang="en-US" sz="2000" dirty="0"/>
          </a:p>
        </p:txBody>
      </p:sp>
      <p:sp>
        <p:nvSpPr>
          <p:cNvPr id="4" name="Slide Number Placeholder 3">
            <a:extLst>
              <a:ext uri="{FF2B5EF4-FFF2-40B4-BE49-F238E27FC236}">
                <a16:creationId xmlns:a16="http://schemas.microsoft.com/office/drawing/2014/main" id="{80481CCC-3CC7-1D59-E342-792357A7C738}"/>
              </a:ext>
            </a:extLst>
          </p:cNvPr>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Footer Placeholder 4">
            <a:extLst>
              <a:ext uri="{FF2B5EF4-FFF2-40B4-BE49-F238E27FC236}">
                <a16:creationId xmlns:a16="http://schemas.microsoft.com/office/drawing/2014/main" id="{793EC23D-FB6F-7785-B41D-029F098BCF17}"/>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210773B7-1D89-87A8-46DE-06744BAD0BC4}"/>
              </a:ext>
            </a:extLst>
          </p:cNvPr>
          <p:cNvSpPr>
            <a:spLocks noGrp="1"/>
          </p:cNvSpPr>
          <p:nvPr>
            <p:ph type="dt" idx="15"/>
          </p:nvPr>
        </p:nvSpPr>
        <p:spPr/>
        <p:txBody>
          <a:bodyPr/>
          <a:lstStyle/>
          <a:p>
            <a:r>
              <a:rPr lang="en-US"/>
              <a:t>September 2025</a:t>
            </a:r>
            <a:endParaRPr lang="en-GB" dirty="0"/>
          </a:p>
        </p:txBody>
      </p:sp>
      <p:sp>
        <p:nvSpPr>
          <p:cNvPr id="15" name="TextBox 14">
            <a:extLst>
              <a:ext uri="{FF2B5EF4-FFF2-40B4-BE49-F238E27FC236}">
                <a16:creationId xmlns:a16="http://schemas.microsoft.com/office/drawing/2014/main" id="{80B48956-5B02-E851-BF3A-4DF5019E0E51}"/>
              </a:ext>
            </a:extLst>
          </p:cNvPr>
          <p:cNvSpPr txBox="1"/>
          <p:nvPr/>
        </p:nvSpPr>
        <p:spPr>
          <a:xfrm>
            <a:off x="8803259" y="1558779"/>
            <a:ext cx="2656496" cy="338554"/>
          </a:xfrm>
          <a:prstGeom prst="rect">
            <a:avLst/>
          </a:prstGeom>
          <a:noFill/>
        </p:spPr>
        <p:txBody>
          <a:bodyPr wrap="none" rtlCol="0">
            <a:spAutoFit/>
          </a:bodyPr>
          <a:lstStyle/>
          <a:p>
            <a:r>
              <a:rPr lang="en-US" sz="1600" u="sng" dirty="0">
                <a:solidFill>
                  <a:schemeClr val="tx1"/>
                </a:solidFill>
              </a:rPr>
              <a:t>Possible MBSSID Set options</a:t>
            </a:r>
          </a:p>
        </p:txBody>
      </p:sp>
      <p:pic>
        <p:nvPicPr>
          <p:cNvPr id="7" name="Picture 6">
            <a:extLst>
              <a:ext uri="{FF2B5EF4-FFF2-40B4-BE49-F238E27FC236}">
                <a16:creationId xmlns:a16="http://schemas.microsoft.com/office/drawing/2014/main" id="{C31414DA-CB74-A8DC-EBA6-FAA6F2CF7AD3}"/>
              </a:ext>
            </a:extLst>
          </p:cNvPr>
          <p:cNvPicPr>
            <a:picLocks noChangeAspect="1"/>
          </p:cNvPicPr>
          <p:nvPr/>
        </p:nvPicPr>
        <p:blipFill>
          <a:blip r:embed="rId2"/>
          <a:stretch>
            <a:fillRect/>
          </a:stretch>
        </p:blipFill>
        <p:spPr>
          <a:xfrm>
            <a:off x="8305800" y="2209800"/>
            <a:ext cx="3510299" cy="3721100"/>
          </a:xfrm>
          <a:prstGeom prst="rect">
            <a:avLst/>
          </a:prstGeom>
        </p:spPr>
      </p:pic>
    </p:spTree>
    <p:extLst>
      <p:ext uri="{BB962C8B-B14F-4D97-AF65-F5344CB8AC3E}">
        <p14:creationId xmlns:p14="http://schemas.microsoft.com/office/powerpoint/2010/main" val="3978473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CFD573-EE25-A8F3-0071-4C9B31AC22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91E15C-4B2E-071B-D1B4-ADC10B0E0B48}"/>
              </a:ext>
            </a:extLst>
          </p:cNvPr>
          <p:cNvSpPr>
            <a:spLocks noGrp="1"/>
          </p:cNvSpPr>
          <p:nvPr>
            <p:ph type="title"/>
          </p:nvPr>
        </p:nvSpPr>
        <p:spPr>
          <a:xfrm>
            <a:off x="914401" y="685801"/>
            <a:ext cx="10361084" cy="761999"/>
          </a:xfrm>
        </p:spPr>
        <p:txBody>
          <a:bodyPr/>
          <a:lstStyle/>
          <a:p>
            <a:r>
              <a:rPr lang="en-GB" dirty="0"/>
              <a:t>Problem Statement 2</a:t>
            </a:r>
            <a:endParaRPr lang="en-US" dirty="0"/>
          </a:p>
        </p:txBody>
      </p:sp>
      <p:sp>
        <p:nvSpPr>
          <p:cNvPr id="3" name="Content Placeholder 2">
            <a:extLst>
              <a:ext uri="{FF2B5EF4-FFF2-40B4-BE49-F238E27FC236}">
                <a16:creationId xmlns:a16="http://schemas.microsoft.com/office/drawing/2014/main" id="{67C6BDCB-C114-4617-6933-28B5A1C0B055}"/>
              </a:ext>
            </a:extLst>
          </p:cNvPr>
          <p:cNvSpPr>
            <a:spLocks noGrp="1"/>
          </p:cNvSpPr>
          <p:nvPr>
            <p:ph idx="1"/>
          </p:nvPr>
        </p:nvSpPr>
        <p:spPr>
          <a:xfrm>
            <a:off x="901699" y="1600200"/>
            <a:ext cx="10361084" cy="4724400"/>
          </a:xfrm>
        </p:spPr>
        <p:txBody>
          <a:bodyPr/>
          <a:lstStyle/>
          <a:p>
            <a:pPr>
              <a:buFont typeface="Arial" panose="020B0604020202020204" pitchFamily="34" charset="0"/>
              <a:buChar char="•"/>
            </a:pPr>
            <a:endParaRPr lang="en-US" sz="1800" dirty="0">
              <a:solidFill>
                <a:srgbClr val="212121"/>
              </a:solidFill>
              <a:latin typeface="Aptos" panose="020B0004020202020204" pitchFamily="34" charset="0"/>
            </a:endParaRPr>
          </a:p>
          <a:p>
            <a:pPr>
              <a:buFont typeface="Arial" panose="020B0604020202020204" pitchFamily="34" charset="0"/>
              <a:buChar char="•"/>
            </a:pPr>
            <a:r>
              <a:rPr lang="en-US" sz="2000" b="0" dirty="0">
                <a:solidFill>
                  <a:srgbClr val="212121"/>
                </a:solidFill>
              </a:rPr>
              <a:t>For UHR, we are defining several operating modes - </a:t>
            </a:r>
            <a:r>
              <a:rPr lang="en-US" sz="2000" b="0" dirty="0"/>
              <a:t>NPCA, DSO, AP PUO, DBE, DUO, P_EDCA, LLI, DPS (mobile AP)</a:t>
            </a:r>
            <a:endParaRPr lang="en-US" sz="2000" b="0" dirty="0">
              <a:solidFill>
                <a:srgbClr val="212121"/>
              </a:solidFill>
            </a:endParaRPr>
          </a:p>
          <a:p>
            <a:pPr>
              <a:buFont typeface="Arial" panose="020B0604020202020204" pitchFamily="34" charset="0"/>
              <a:buChar char="•"/>
            </a:pPr>
            <a:r>
              <a:rPr lang="en-US" sz="2000" b="0" dirty="0">
                <a:solidFill>
                  <a:srgbClr val="212121"/>
                </a:solidFill>
              </a:rPr>
              <a:t>For some UHR operating modes, it is desired to allow flexibility of different enablement status and/or different parameters for BSSIDs in an MBSSID Set, to enable network to apply different SSID specific policy in the set.</a:t>
            </a:r>
          </a:p>
          <a:p>
            <a:pPr>
              <a:buFont typeface="Arial" panose="020B0604020202020204" pitchFamily="34" charset="0"/>
              <a:buChar char="•"/>
            </a:pPr>
            <a:r>
              <a:rPr lang="en-US" sz="2000" dirty="0">
                <a:solidFill>
                  <a:srgbClr val="212121"/>
                </a:solidFill>
              </a:rPr>
              <a:t>Use case: </a:t>
            </a:r>
            <a:r>
              <a:rPr lang="en-US" sz="2000" b="0" dirty="0">
                <a:solidFill>
                  <a:srgbClr val="212121"/>
                </a:solidFill>
              </a:rPr>
              <a:t>Guest SSID and Employee SSID in the same MBSSID set. Enterprise network needs to apply different policy for these SSIDs (as done typically today)</a:t>
            </a:r>
          </a:p>
          <a:p>
            <a:pPr lvl="1">
              <a:buFont typeface="Arial" panose="020B0604020202020204" pitchFamily="34" charset="0"/>
              <a:buChar char="•"/>
            </a:pPr>
            <a:endParaRPr lang="en-US" sz="1800" dirty="0">
              <a:solidFill>
                <a:srgbClr val="212121"/>
              </a:solidFill>
            </a:endParaRPr>
          </a:p>
          <a:p>
            <a:pPr lvl="1">
              <a:buFont typeface="Arial" panose="020B0604020202020204" pitchFamily="34" charset="0"/>
              <a:buChar char="•"/>
            </a:pPr>
            <a:endParaRPr lang="en-US" sz="1600" b="0" dirty="0">
              <a:solidFill>
                <a:srgbClr val="212121"/>
              </a:solidFill>
              <a:latin typeface="Aptos" panose="020B0004020202020204" pitchFamily="34" charset="0"/>
            </a:endParaRPr>
          </a:p>
          <a:p>
            <a:pPr>
              <a:buFont typeface="Arial" panose="020B0604020202020204" pitchFamily="34" charset="0"/>
              <a:buChar char="•"/>
            </a:pPr>
            <a:endParaRPr lang="en-GB" sz="1800" b="0" dirty="0"/>
          </a:p>
        </p:txBody>
      </p:sp>
      <p:sp>
        <p:nvSpPr>
          <p:cNvPr id="4" name="Slide Number Placeholder 3">
            <a:extLst>
              <a:ext uri="{FF2B5EF4-FFF2-40B4-BE49-F238E27FC236}">
                <a16:creationId xmlns:a16="http://schemas.microsoft.com/office/drawing/2014/main" id="{D9AB52DC-BFFC-FFDD-F79E-8522B588AADC}"/>
              </a:ext>
            </a:extLst>
          </p:cNvPr>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5" name="Footer Placeholder 4">
            <a:extLst>
              <a:ext uri="{FF2B5EF4-FFF2-40B4-BE49-F238E27FC236}">
                <a16:creationId xmlns:a16="http://schemas.microsoft.com/office/drawing/2014/main" id="{B4A3FF33-DF59-45BE-A246-B2788676B54F}"/>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CC60C5B6-167F-0712-7784-FBD24B6C1BEE}"/>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3382635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188FD-69A3-0471-2D88-8109EEC06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117FDC-A20B-9481-CD8A-42406799C6DD}"/>
              </a:ext>
            </a:extLst>
          </p:cNvPr>
          <p:cNvSpPr>
            <a:spLocks noGrp="1"/>
          </p:cNvSpPr>
          <p:nvPr>
            <p:ph type="title"/>
          </p:nvPr>
        </p:nvSpPr>
        <p:spPr>
          <a:xfrm>
            <a:off x="914401" y="685801"/>
            <a:ext cx="10361084" cy="761999"/>
          </a:xfrm>
        </p:spPr>
        <p:txBody>
          <a:bodyPr/>
          <a:lstStyle/>
          <a:p>
            <a:r>
              <a:rPr lang="en-GB" dirty="0"/>
              <a:t>Solution for Problem Statement 2</a:t>
            </a:r>
            <a:endParaRPr lang="en-US" dirty="0"/>
          </a:p>
        </p:txBody>
      </p:sp>
      <p:sp>
        <p:nvSpPr>
          <p:cNvPr id="3" name="Content Placeholder 2">
            <a:extLst>
              <a:ext uri="{FF2B5EF4-FFF2-40B4-BE49-F238E27FC236}">
                <a16:creationId xmlns:a16="http://schemas.microsoft.com/office/drawing/2014/main" id="{5B687976-9488-EC2B-1D74-BD5404B23B8F}"/>
              </a:ext>
            </a:extLst>
          </p:cNvPr>
          <p:cNvSpPr>
            <a:spLocks noGrp="1"/>
          </p:cNvSpPr>
          <p:nvPr>
            <p:ph idx="1"/>
          </p:nvPr>
        </p:nvSpPr>
        <p:spPr>
          <a:xfrm>
            <a:off x="927779" y="1600200"/>
            <a:ext cx="10361084" cy="4800599"/>
          </a:xfrm>
        </p:spPr>
        <p:txBody>
          <a:bodyPr/>
          <a:lstStyle/>
          <a:p>
            <a:pPr>
              <a:buFont typeface="Arial" panose="020B0604020202020204" pitchFamily="34" charset="0"/>
              <a:buChar char="•"/>
            </a:pPr>
            <a:r>
              <a:rPr lang="en-US" sz="1800" b="0" dirty="0">
                <a:solidFill>
                  <a:srgbClr val="212121"/>
                </a:solidFill>
              </a:rPr>
              <a:t>A simplified proposal for current set of UHR modes include:</a:t>
            </a:r>
          </a:p>
          <a:p>
            <a:pPr lvl="1">
              <a:buFont typeface="Arial" panose="020B0604020202020204" pitchFamily="34" charset="0"/>
              <a:buChar char="•"/>
            </a:pPr>
            <a:r>
              <a:rPr lang="en-US" sz="1600" dirty="0"/>
              <a:t>Support same enablement status across all UHR BSSIDs in an MBSSID set for: NPCA, DSO, AP PUO, DBE, DPS (mobile-AP) </a:t>
            </a:r>
            <a:r>
              <a:rPr lang="en-US" sz="1600" u="sng" dirty="0"/>
              <a:t>(since these are radio level modes)</a:t>
            </a:r>
          </a:p>
          <a:p>
            <a:pPr lvl="1">
              <a:buFont typeface="Arial" panose="020B0604020202020204" pitchFamily="34" charset="0"/>
              <a:buChar char="•"/>
            </a:pPr>
            <a:r>
              <a:rPr lang="en-US" sz="1600" dirty="0"/>
              <a:t>Allow different enablement for: P-EDCA and LLI </a:t>
            </a:r>
            <a:r>
              <a:rPr lang="en-US" sz="1600" u="sng" dirty="0"/>
              <a:t>(since these are not radio level, related to LL support and the policy can be BSS specific</a:t>
            </a:r>
            <a:r>
              <a:rPr lang="en-US" sz="1600" dirty="0"/>
              <a:t>)</a:t>
            </a:r>
          </a:p>
          <a:p>
            <a:pPr lvl="1">
              <a:buFont typeface="Arial" panose="020B0604020202020204" pitchFamily="34" charset="0"/>
              <a:buChar char="•"/>
            </a:pPr>
            <a:r>
              <a:rPr lang="en-US" sz="1600" dirty="0"/>
              <a:t>Allow different BSS-specific parameters for P-EDCA and DUO (</a:t>
            </a:r>
            <a:r>
              <a:rPr lang="en-US" sz="1600" u="sng" dirty="0"/>
              <a:t>for policy reasons</a:t>
            </a:r>
            <a:r>
              <a:rPr lang="en-US" sz="1600" dirty="0"/>
              <a:t>)</a:t>
            </a:r>
          </a:p>
          <a:p>
            <a:pPr>
              <a:buFont typeface="Arial" panose="020B0604020202020204" pitchFamily="34" charset="0"/>
              <a:buChar char="•"/>
            </a:pPr>
            <a:r>
              <a:rPr lang="en-US" sz="1800" b="0" dirty="0">
                <a:solidFill>
                  <a:srgbClr val="212121"/>
                </a:solidFill>
              </a:rPr>
              <a:t>For any new UHR mode, evaluate if different enablement status or parameters are needed across BSSIDs in an MBSSID set for policy reason</a:t>
            </a:r>
          </a:p>
          <a:p>
            <a:pPr>
              <a:buFont typeface="Arial" panose="020B0604020202020204" pitchFamily="34" charset="0"/>
              <a:buChar char="•"/>
            </a:pPr>
            <a:r>
              <a:rPr lang="en-US" sz="1800" b="0" dirty="0">
                <a:solidFill>
                  <a:srgbClr val="212121"/>
                </a:solidFill>
              </a:rPr>
              <a:t>Two possible options to support this flexibility:</a:t>
            </a:r>
            <a:endParaRPr lang="en-US" sz="2000" b="0" dirty="0">
              <a:solidFill>
                <a:srgbClr val="212121"/>
              </a:solidFill>
            </a:endParaRPr>
          </a:p>
          <a:p>
            <a:pPr lvl="1">
              <a:buFont typeface="Arial" panose="020B0604020202020204" pitchFamily="34" charset="0"/>
              <a:buChar char="•"/>
            </a:pPr>
            <a:r>
              <a:rPr lang="en-US" sz="1600" b="1" dirty="0">
                <a:solidFill>
                  <a:srgbClr val="212121"/>
                </a:solidFill>
              </a:rPr>
              <a:t>Option 1:</a:t>
            </a:r>
            <a:r>
              <a:rPr lang="en-US" sz="1600" b="0" dirty="0">
                <a:solidFill>
                  <a:srgbClr val="212121"/>
                </a:solidFill>
              </a:rPr>
              <a:t> Allow UHR Operation element to be carried in a </a:t>
            </a:r>
            <a:r>
              <a:rPr lang="en-US" sz="1600" b="0" dirty="0" err="1">
                <a:solidFill>
                  <a:srgbClr val="212121"/>
                </a:solidFill>
              </a:rPr>
              <a:t>nonTx</a:t>
            </a:r>
            <a:r>
              <a:rPr lang="en-US" sz="1600" b="0" dirty="0">
                <a:solidFill>
                  <a:srgbClr val="212121"/>
                </a:solidFill>
              </a:rPr>
              <a:t> BSSID profile, indicating different enablement status and/or parameters for one or more UHR modes. In this case UHR Operation element is not inherited </a:t>
            </a:r>
            <a:r>
              <a:rPr lang="en-US" sz="1600" dirty="0">
                <a:solidFill>
                  <a:srgbClr val="212121"/>
                </a:solidFill>
              </a:rPr>
              <a:t>when enablement status and/or parameters are different and instead carried in the </a:t>
            </a:r>
            <a:r>
              <a:rPr lang="en-US" sz="1600" dirty="0" err="1">
                <a:solidFill>
                  <a:srgbClr val="212121"/>
                </a:solidFill>
              </a:rPr>
              <a:t>nonTx</a:t>
            </a:r>
            <a:r>
              <a:rPr lang="en-US" sz="1600" dirty="0">
                <a:solidFill>
                  <a:srgbClr val="212121"/>
                </a:solidFill>
              </a:rPr>
              <a:t> profile.</a:t>
            </a:r>
            <a:endParaRPr lang="en-US" sz="1600" b="0" dirty="0">
              <a:solidFill>
                <a:srgbClr val="212121"/>
              </a:solidFill>
            </a:endParaRPr>
          </a:p>
          <a:p>
            <a:pPr lvl="1">
              <a:buFont typeface="Arial" panose="020B0604020202020204" pitchFamily="34" charset="0"/>
              <a:buChar char="•"/>
            </a:pPr>
            <a:r>
              <a:rPr lang="en-US" sz="1600" b="1" dirty="0">
                <a:solidFill>
                  <a:srgbClr val="212121"/>
                </a:solidFill>
              </a:rPr>
              <a:t>Option 2:</a:t>
            </a:r>
            <a:r>
              <a:rPr lang="en-US" sz="1600" b="0" dirty="0">
                <a:solidFill>
                  <a:srgbClr val="212121"/>
                </a:solidFill>
              </a:rPr>
              <a:t> Define a new UHR Operating Modes element that carries enablement and/or parameters only for UHR modes that are BSSID specific. </a:t>
            </a:r>
            <a:r>
              <a:rPr lang="en-US" sz="1600" dirty="0">
                <a:solidFill>
                  <a:srgbClr val="212121"/>
                </a:solidFill>
              </a:rPr>
              <a:t>The new element may be inherited (if same) or overwritten (if different) for a </a:t>
            </a:r>
            <a:r>
              <a:rPr lang="en-US" sz="1600" dirty="0" err="1">
                <a:solidFill>
                  <a:srgbClr val="212121"/>
                </a:solidFill>
              </a:rPr>
              <a:t>nonTx</a:t>
            </a:r>
            <a:r>
              <a:rPr lang="en-US" sz="1600" dirty="0">
                <a:solidFill>
                  <a:srgbClr val="212121"/>
                </a:solidFill>
              </a:rPr>
              <a:t> BSSID. Other </a:t>
            </a:r>
            <a:r>
              <a:rPr lang="en-US" sz="1600" b="0" dirty="0">
                <a:solidFill>
                  <a:srgbClr val="212121"/>
                </a:solidFill>
              </a:rPr>
              <a:t>UHR modes are carried in UHR Operation element that is always inherited.</a:t>
            </a:r>
          </a:p>
          <a:p>
            <a:pPr>
              <a:buFont typeface="Arial" panose="020B0604020202020204" pitchFamily="34" charset="0"/>
              <a:buChar char="•"/>
            </a:pPr>
            <a:endParaRPr lang="en-GB" sz="1800" b="0" dirty="0"/>
          </a:p>
        </p:txBody>
      </p:sp>
      <p:sp>
        <p:nvSpPr>
          <p:cNvPr id="4" name="Slide Number Placeholder 3">
            <a:extLst>
              <a:ext uri="{FF2B5EF4-FFF2-40B4-BE49-F238E27FC236}">
                <a16:creationId xmlns:a16="http://schemas.microsoft.com/office/drawing/2014/main" id="{ADB382A4-0CF2-E470-FB56-0DC0EBB9785F}"/>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a:extLst>
              <a:ext uri="{FF2B5EF4-FFF2-40B4-BE49-F238E27FC236}">
                <a16:creationId xmlns:a16="http://schemas.microsoft.com/office/drawing/2014/main" id="{9A26B73B-8A6B-AE4E-1636-473670E01AE0}"/>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A8CF9901-C322-865E-29EB-2D5249814080}"/>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679836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C3824-1C05-2239-98CC-33B9DCAC4A47}"/>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42690058-20AF-8F70-A267-14B6266A7A93}"/>
              </a:ext>
            </a:extLst>
          </p:cNvPr>
          <p:cNvSpPr>
            <a:spLocks noGrp="1"/>
          </p:cNvSpPr>
          <p:nvPr>
            <p:ph idx="1"/>
          </p:nvPr>
        </p:nvSpPr>
        <p:spPr>
          <a:xfrm>
            <a:off x="914401" y="1726853"/>
            <a:ext cx="10361084" cy="4113213"/>
          </a:xfrm>
        </p:spPr>
        <p:txBody>
          <a:bodyPr/>
          <a:lstStyle/>
          <a:p>
            <a:pPr>
              <a:buFont typeface="Arial" panose="020B0604020202020204" pitchFamily="34" charset="0"/>
              <a:buChar char="•"/>
            </a:pPr>
            <a:r>
              <a:rPr lang="en-US" sz="2000" b="0" dirty="0"/>
              <a:t>We propose Flexible MBSSID set to allow mix of UHR and EHT PHY generations in the same set, to avoid </a:t>
            </a:r>
            <a:r>
              <a:rPr lang="en-US" sz="2000" b="0" dirty="0">
                <a:solidFill>
                  <a:srgbClr val="212121"/>
                </a:solidFill>
              </a:rPr>
              <a:t>client’s disconnections due to MBSSID regrouping when PHY gen changes</a:t>
            </a:r>
          </a:p>
          <a:p>
            <a:pPr lvl="1">
              <a:buFont typeface="Arial" panose="020B0604020202020204" pitchFamily="34" charset="0"/>
              <a:buChar char="•"/>
            </a:pPr>
            <a:r>
              <a:rPr lang="en-US" sz="1800" dirty="0">
                <a:solidFill>
                  <a:srgbClr val="212121"/>
                </a:solidFill>
              </a:rPr>
              <a:t>Use cases are common in the field: </a:t>
            </a:r>
            <a:r>
              <a:rPr lang="en-US" sz="1800" b="0" dirty="0">
                <a:solidFill>
                  <a:srgbClr val="212121"/>
                </a:solidFill>
              </a:rPr>
              <a:t>phased gen rollout and config changes to PHY gen later</a:t>
            </a:r>
            <a:endParaRPr lang="en-US" sz="1800" b="0" dirty="0"/>
          </a:p>
          <a:p>
            <a:pPr>
              <a:buFont typeface="Arial" panose="020B0604020202020204" pitchFamily="34" charset="0"/>
              <a:buChar char="•"/>
            </a:pPr>
            <a:r>
              <a:rPr lang="en-US" sz="2000" b="0" dirty="0">
                <a:solidFill>
                  <a:srgbClr val="212121"/>
                </a:solidFill>
              </a:rPr>
              <a:t>In a Flexible MBSSID set, a </a:t>
            </a:r>
            <a:r>
              <a:rPr lang="en-US" sz="2000" b="0" dirty="0"/>
              <a:t>Tx BSSID can be either non-UHR EHT BSSID or UHR BSSID, </a:t>
            </a:r>
            <a:r>
              <a:rPr lang="en-US" sz="2000" b="0" dirty="0">
                <a:solidFill>
                  <a:srgbClr val="212121"/>
                </a:solidFill>
              </a:rPr>
              <a:t>to support most common customer UC of upgrading </a:t>
            </a:r>
            <a:r>
              <a:rPr lang="en-US" sz="2000" b="0" dirty="0" err="1">
                <a:solidFill>
                  <a:srgbClr val="212121"/>
                </a:solidFill>
              </a:rPr>
              <a:t>nonTx</a:t>
            </a:r>
            <a:r>
              <a:rPr lang="en-US" sz="2000" b="0" dirty="0">
                <a:solidFill>
                  <a:srgbClr val="212121"/>
                </a:solidFill>
              </a:rPr>
              <a:t> BSSID first</a:t>
            </a:r>
          </a:p>
          <a:p>
            <a:pPr lvl="1">
              <a:buFont typeface="Arial" panose="020B0604020202020204" pitchFamily="34" charset="0"/>
              <a:buChar char="•"/>
            </a:pPr>
            <a:r>
              <a:rPr lang="en-US" dirty="0">
                <a:solidFill>
                  <a:srgbClr val="212121"/>
                </a:solidFill>
              </a:rPr>
              <a:t>Define enhanced inheritance rules to support this (in an interop friendly way)</a:t>
            </a:r>
          </a:p>
          <a:p>
            <a:pPr lvl="1">
              <a:buFont typeface="Arial" panose="020B0604020202020204" pitchFamily="34" charset="0"/>
              <a:buChar char="•"/>
            </a:pPr>
            <a:r>
              <a:rPr lang="en-US" dirty="0"/>
              <a:t>When Tx BSSID is a non-UHR EHT, in Tx BSSID beacon set fields in Capability Information and in TIM IE for UHR critical updates (per 11bn D1.0)</a:t>
            </a:r>
            <a:endParaRPr lang="en-US" b="0" dirty="0"/>
          </a:p>
          <a:p>
            <a:pPr>
              <a:buFont typeface="Arial" panose="020B0604020202020204" pitchFamily="34" charset="0"/>
              <a:buChar char="•"/>
            </a:pPr>
            <a:r>
              <a:rPr lang="en-US" sz="2000" b="0" dirty="0"/>
              <a:t>We propose to allow </a:t>
            </a:r>
            <a:r>
              <a:rPr lang="en-US" sz="2000" b="0" dirty="0">
                <a:solidFill>
                  <a:srgbClr val="212121"/>
                </a:solidFill>
              </a:rPr>
              <a:t>flexibility of supporting different enablement status and/or different parameters for some UHR modes for BSSIDs in an MBSSID Set, to enable network to apply different SSID specific policy.</a:t>
            </a:r>
          </a:p>
          <a:p>
            <a:pPr lvl="1">
              <a:buFont typeface="Arial" panose="020B0604020202020204" pitchFamily="34" charset="0"/>
              <a:buChar char="•"/>
            </a:pPr>
            <a:r>
              <a:rPr lang="en-US" dirty="0">
                <a:solidFill>
                  <a:srgbClr val="212121"/>
                </a:solidFill>
              </a:rPr>
              <a:t>Two possible options are proposed to enable this flexibility </a:t>
            </a:r>
            <a:endParaRPr lang="en-US" b="0" dirty="0"/>
          </a:p>
          <a:p>
            <a:endParaRPr lang="en-US" dirty="0"/>
          </a:p>
        </p:txBody>
      </p:sp>
      <p:sp>
        <p:nvSpPr>
          <p:cNvPr id="4" name="Slide Number Placeholder 3">
            <a:extLst>
              <a:ext uri="{FF2B5EF4-FFF2-40B4-BE49-F238E27FC236}">
                <a16:creationId xmlns:a16="http://schemas.microsoft.com/office/drawing/2014/main" id="{8A40B7FF-15AB-5CB6-840E-9CFC1BA2085A}"/>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Footer Placeholder 4">
            <a:extLst>
              <a:ext uri="{FF2B5EF4-FFF2-40B4-BE49-F238E27FC236}">
                <a16:creationId xmlns:a16="http://schemas.microsoft.com/office/drawing/2014/main" id="{73494251-024C-5375-E465-27903E2D7A94}"/>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2BE9B064-A494-7827-6316-8DFB7C2DF548}"/>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86501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BF611D-B948-60AE-05CE-31AC0A7547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3A2971-B2FC-E3A7-A2CA-EF49C8824314}"/>
              </a:ext>
            </a:extLst>
          </p:cNvPr>
          <p:cNvSpPr>
            <a:spLocks noGrp="1"/>
          </p:cNvSpPr>
          <p:nvPr>
            <p:ph type="title"/>
          </p:nvPr>
        </p:nvSpPr>
        <p:spPr/>
        <p:txBody>
          <a:bodyPr/>
          <a:lstStyle/>
          <a:p>
            <a:r>
              <a:rPr lang="en-US" dirty="0"/>
              <a:t>SP1</a:t>
            </a:r>
          </a:p>
        </p:txBody>
      </p:sp>
      <p:sp>
        <p:nvSpPr>
          <p:cNvPr id="3" name="Content Placeholder 2">
            <a:extLst>
              <a:ext uri="{FF2B5EF4-FFF2-40B4-BE49-F238E27FC236}">
                <a16:creationId xmlns:a16="http://schemas.microsoft.com/office/drawing/2014/main" id="{02BAB80D-E1CF-F187-DD4F-EE62B016065C}"/>
              </a:ext>
            </a:extLst>
          </p:cNvPr>
          <p:cNvSpPr>
            <a:spLocks noGrp="1"/>
          </p:cNvSpPr>
          <p:nvPr>
            <p:ph idx="1"/>
          </p:nvPr>
        </p:nvSpPr>
        <p:spPr>
          <a:xfrm>
            <a:off x="857252" y="1600200"/>
            <a:ext cx="10418234" cy="4421185"/>
          </a:xfrm>
        </p:spPr>
        <p:txBody>
          <a:bodyPr/>
          <a:lstStyle/>
          <a:p>
            <a:r>
              <a:rPr lang="en-US" sz="2000" b="0" dirty="0"/>
              <a:t>Do you support that BSSIDs in a multiple BSSID Set can have different PHY generations in UHR?</a:t>
            </a:r>
          </a:p>
          <a:p>
            <a:pPr>
              <a:buFont typeface="Arial" panose="020B0604020202020204" pitchFamily="34" charset="0"/>
              <a:buChar char="•"/>
            </a:pPr>
            <a:r>
              <a:rPr lang="en-US" sz="1800" b="0" dirty="0"/>
              <a:t>A Tx BSSID can be non-UHR EHT BSSID or a UHR BSSID</a:t>
            </a:r>
          </a:p>
          <a:p>
            <a:pPr>
              <a:buFont typeface="Arial" panose="020B0604020202020204" pitchFamily="34" charset="0"/>
              <a:buChar char="•"/>
            </a:pPr>
            <a:r>
              <a:rPr lang="en-US" sz="1800" b="0" dirty="0"/>
              <a:t>When Tx BSSID is a non-UHR EHT (11be):</a:t>
            </a:r>
          </a:p>
          <a:p>
            <a:pPr lvl="1">
              <a:buFont typeface="Arial" panose="020B0604020202020204" pitchFamily="34" charset="0"/>
              <a:buChar char="•"/>
            </a:pPr>
            <a:r>
              <a:rPr lang="en-US" sz="1600" dirty="0"/>
              <a:t>a nontransmitted BSSID can be UHR and carries UHR elements (UHR Operation, UHR Capabilities, UHR Operating Modes etc.) in its nontransmitted BSSID profile. Tx BSSID beacon sets fields in Capability Information and in TIM IE for UHR critical updates (as defined in D1.0)</a:t>
            </a:r>
          </a:p>
          <a:p>
            <a:pPr lvl="1">
              <a:buFont typeface="Arial" panose="020B0604020202020204" pitchFamily="34" charset="0"/>
              <a:buChar char="•"/>
            </a:pPr>
            <a:r>
              <a:rPr lang="en-US" sz="1600" dirty="0"/>
              <a:t>a nontransmitted BSSID can be non-UHR EHT (11be) and inherits EHT Operation and EHT Capabilities element from Tx BSSID (per baseline behavior)</a:t>
            </a:r>
          </a:p>
          <a:p>
            <a:pPr>
              <a:buFont typeface="Arial" panose="020B0604020202020204" pitchFamily="34" charset="0"/>
              <a:buChar char="•"/>
            </a:pPr>
            <a:r>
              <a:rPr lang="en-US" sz="1800" b="0" dirty="0"/>
              <a:t>When Tx BSSID is UHR:</a:t>
            </a:r>
          </a:p>
          <a:p>
            <a:pPr lvl="1">
              <a:buFont typeface="Arial" panose="020B0604020202020204" pitchFamily="34" charset="0"/>
              <a:buChar char="•"/>
            </a:pPr>
            <a:r>
              <a:rPr lang="en-US" sz="1600" dirty="0"/>
              <a:t>a nontransmitted BSSID can be a non-UHR EHT (11be) BSSID, and has the UHR elements (UHR Operation, UHR Capabilities, UHR Operating Modes etc.) listed in the Non-Inheritance element in its nontransmitted BSSID profile.</a:t>
            </a:r>
          </a:p>
          <a:p>
            <a:pPr lvl="1">
              <a:buFont typeface="Arial" panose="020B0604020202020204" pitchFamily="34" charset="0"/>
              <a:buChar char="•"/>
            </a:pPr>
            <a:r>
              <a:rPr lang="en-US" sz="1600" dirty="0"/>
              <a:t>a nontransmitted BSSID can be a UHR BSSID, and inherits at least UHR Capabilities from Tx BSSID</a:t>
            </a:r>
          </a:p>
          <a:p>
            <a:pPr lvl="2">
              <a:buFont typeface="Arial" panose="020B0604020202020204" pitchFamily="34" charset="0"/>
              <a:buChar char="•"/>
            </a:pPr>
            <a:r>
              <a:rPr lang="en-US" sz="1400" dirty="0"/>
              <a:t>TBD: Inheritance of UHR Operation element </a:t>
            </a:r>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5EA812B5-6D64-B469-6DCA-03E66864ADD1}"/>
              </a:ext>
            </a:extLst>
          </p:cNvPr>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5" name="Footer Placeholder 4">
            <a:extLst>
              <a:ext uri="{FF2B5EF4-FFF2-40B4-BE49-F238E27FC236}">
                <a16:creationId xmlns:a16="http://schemas.microsoft.com/office/drawing/2014/main" id="{D15D78DD-F238-283A-04B7-D7D0C9D79656}"/>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A840804D-89C4-60B2-A9D8-B59CA1DB22BB}"/>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353232438"/>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potx" id="{39B8279D-3729-4704-AB80-54F0A287AE33}" vid="{CABC245B-FFD7-4563-8595-2F43F99F393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39266</TotalTime>
  <Words>1933</Words>
  <Application>Microsoft Macintosh PowerPoint</Application>
  <PresentationFormat>Widescreen</PresentationFormat>
  <Paragraphs>125</Paragraphs>
  <Slides>11</Slides>
  <Notes>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8" baseType="lpstr">
      <vt:lpstr>Arial Unicode MS</vt:lpstr>
      <vt:lpstr>Aptos</vt:lpstr>
      <vt:lpstr>Arial</vt:lpstr>
      <vt:lpstr>Times New Roman</vt:lpstr>
      <vt:lpstr>Wingdings</vt:lpstr>
      <vt:lpstr>Office Theme</vt:lpstr>
      <vt:lpstr>Document</vt:lpstr>
      <vt:lpstr>Flexible Multiple BSSID Set</vt:lpstr>
      <vt:lpstr>Problem Statement 1</vt:lpstr>
      <vt:lpstr>Possible Solutions (1)</vt:lpstr>
      <vt:lpstr>Possible Solutions (2)</vt:lpstr>
      <vt:lpstr>Flexible MBSSID Set</vt:lpstr>
      <vt:lpstr>Problem Statement 2</vt:lpstr>
      <vt:lpstr>Solution for Problem Statement 2</vt:lpstr>
      <vt:lpstr>Summary</vt:lpstr>
      <vt:lpstr>SP1</vt:lpstr>
      <vt:lpstr>SP2</vt:lpstr>
      <vt:lpstr>SP3</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subject/>
  <dc:creator>Binita Gupta (binitag)</dc:creator>
  <cp:keywords/>
  <dc:description/>
  <cp:lastModifiedBy>binitag</cp:lastModifiedBy>
  <cp:revision>1</cp:revision>
  <cp:lastPrinted>1601-01-01T00:00:00Z</cp:lastPrinted>
  <dcterms:created xsi:type="dcterms:W3CDTF">2023-11-30T08:06:57Z</dcterms:created>
  <dcterms:modified xsi:type="dcterms:W3CDTF">2025-09-11T22:58:03Z</dcterms:modified>
  <cp:category>Name, Affiliation</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8f49a32-fde3-48a5-9266-b5b0972a22dc_Enabled">
    <vt:lpwstr>true</vt:lpwstr>
  </property>
  <property fmtid="{D5CDD505-2E9C-101B-9397-08002B2CF9AE}" pid="3" name="MSIP_Label_c8f49a32-fde3-48a5-9266-b5b0972a22dc_SetDate">
    <vt:lpwstr>2024-06-26T13:27:57Z</vt:lpwstr>
  </property>
  <property fmtid="{D5CDD505-2E9C-101B-9397-08002B2CF9AE}" pid="4" name="MSIP_Label_c8f49a32-fde3-48a5-9266-b5b0972a22dc_Method">
    <vt:lpwstr>Standard</vt:lpwstr>
  </property>
  <property fmtid="{D5CDD505-2E9C-101B-9397-08002B2CF9AE}" pid="5" name="MSIP_Label_c8f49a32-fde3-48a5-9266-b5b0972a22dc_Name">
    <vt:lpwstr>Cisco Confidential</vt:lpwstr>
  </property>
  <property fmtid="{D5CDD505-2E9C-101B-9397-08002B2CF9AE}" pid="6" name="MSIP_Label_c8f49a32-fde3-48a5-9266-b5b0972a22dc_SiteId">
    <vt:lpwstr>5ae1af62-9505-4097-a69a-c1553ef7840e</vt:lpwstr>
  </property>
  <property fmtid="{D5CDD505-2E9C-101B-9397-08002B2CF9AE}" pid="7" name="MSIP_Label_c8f49a32-fde3-48a5-9266-b5b0972a22dc_ActionId">
    <vt:lpwstr>64f9bac2-f832-4a25-9083-3b85d6a5b980</vt:lpwstr>
  </property>
  <property fmtid="{D5CDD505-2E9C-101B-9397-08002B2CF9AE}" pid="8" name="MSIP_Label_c8f49a32-fde3-48a5-9266-b5b0972a22dc_ContentBits">
    <vt:lpwstr>2</vt:lpwstr>
  </property>
  <property fmtid="{D5CDD505-2E9C-101B-9397-08002B2CF9AE}" pid="9" name="ClassificationContentMarkingFooterLocations">
    <vt:lpwstr>Office Theme:3</vt:lpwstr>
  </property>
  <property fmtid="{D5CDD505-2E9C-101B-9397-08002B2CF9AE}" pid="10" name="ClassificationContentMarkingFooterText">
    <vt:lpwstr>Cisco Confidential</vt:lpwstr>
  </property>
</Properties>
</file>