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26" r:id="rId2"/>
    <p:sldId id="328" r:id="rId3"/>
    <p:sldId id="371" r:id="rId4"/>
    <p:sldId id="379" r:id="rId5"/>
    <p:sldId id="378" r:id="rId6"/>
    <p:sldId id="380" r:id="rId7"/>
    <p:sldId id="377" r:id="rId8"/>
    <p:sldId id="373" r:id="rId9"/>
    <p:sldId id="37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C11A45-8EC2-BE4A-B8E3-07E1B7AB2EB5}" v="14" dt="2025-07-29T23:00:03.9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2" autoAdjust="0"/>
    <p:restoredTop sz="91198"/>
  </p:normalViewPr>
  <p:slideViewPr>
    <p:cSldViewPr>
      <p:cViewPr varScale="1">
        <p:scale>
          <a:sx n="106" d="100"/>
          <a:sy n="106" d="100"/>
        </p:scale>
        <p:origin x="1280"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docChg>
  </pc:docChgLst>
  <pc:docChgLst>
    <pc:chgData name="Binita Gupta (binitag)" userId="2e1667b5-636b-4c95-a3b3-a8a0dc9f68da" providerId="ADAL" clId="{6F179F99-C2A0-A248-8BA8-30C67F7F28C0}"/>
    <pc:docChg chg="undo custSel delSld modSld">
      <pc:chgData name="Binita Gupta (binitag)" userId="2e1667b5-636b-4c95-a3b3-a8a0dc9f68da" providerId="ADAL" clId="{6F179F99-C2A0-A248-8BA8-30C67F7F28C0}" dt="2024-04-29T15:07:33.835" v="602" actId="20577"/>
      <pc:docMkLst>
        <pc:docMk/>
      </pc:docMkLst>
      <pc:sldChg chg="modSp mod">
        <pc:chgData name="Binita Gupta (binitag)" userId="2e1667b5-636b-4c95-a3b3-a8a0dc9f68da" providerId="ADAL" clId="{6F179F99-C2A0-A248-8BA8-30C67F7F28C0}" dt="2024-04-29T06:36:09.396" v="13" actId="20577"/>
        <pc:sldMkLst>
          <pc:docMk/>
          <pc:sldMk cId="1564151962" sldId="328"/>
        </pc:sldMkLst>
      </pc:sldChg>
      <pc:sldChg chg="modSp mod">
        <pc:chgData name="Binita Gupta (binitag)" userId="2e1667b5-636b-4c95-a3b3-a8a0dc9f68da" providerId="ADAL" clId="{6F179F99-C2A0-A248-8BA8-30C67F7F28C0}" dt="2024-04-29T06:27:28.844" v="1" actId="5793"/>
        <pc:sldMkLst>
          <pc:docMk/>
          <pc:sldMk cId="4065250037" sldId="333"/>
        </pc:sldMkLst>
      </pc:sldChg>
      <pc:sldChg chg="modSp mod">
        <pc:chgData name="Binita Gupta (binitag)" userId="2e1667b5-636b-4c95-a3b3-a8a0dc9f68da" providerId="ADAL" clId="{6F179F99-C2A0-A248-8BA8-30C67F7F28C0}" dt="2024-04-29T06:27:45.668" v="4" actId="20577"/>
        <pc:sldMkLst>
          <pc:docMk/>
          <pc:sldMk cId="2043247713" sldId="334"/>
        </pc:sldMkLst>
      </pc:sldChg>
      <pc:sldChg chg="modSp mod">
        <pc:chgData name="Binita Gupta (binitag)" userId="2e1667b5-636b-4c95-a3b3-a8a0dc9f68da" providerId="ADAL" clId="{6F179F99-C2A0-A248-8BA8-30C67F7F28C0}" dt="2024-04-29T15:02:03.343" v="544" actId="20577"/>
        <pc:sldMkLst>
          <pc:docMk/>
          <pc:sldMk cId="359900838" sldId="335"/>
        </pc:sldMkLst>
      </pc:sldChg>
      <pc:sldChg chg="del">
        <pc:chgData name="Binita Gupta (binitag)" userId="2e1667b5-636b-4c95-a3b3-a8a0dc9f68da" providerId="ADAL" clId="{6F179F99-C2A0-A248-8BA8-30C67F7F28C0}" dt="2024-04-29T06:27:51.557" v="5" actId="2696"/>
        <pc:sldMkLst>
          <pc:docMk/>
          <pc:sldMk cId="2908804932" sldId="337"/>
        </pc:sldMkLst>
      </pc:sldChg>
      <pc:sldChg chg="modSp mod">
        <pc:chgData name="Binita Gupta (binitag)" userId="2e1667b5-636b-4c95-a3b3-a8a0dc9f68da" providerId="ADAL" clId="{6F179F99-C2A0-A248-8BA8-30C67F7F28C0}" dt="2024-04-29T15:04:11.682" v="559" actId="20577"/>
        <pc:sldMkLst>
          <pc:docMk/>
          <pc:sldMk cId="3896037241" sldId="338"/>
        </pc:sldMkLst>
      </pc:sldChg>
      <pc:sldChg chg="modSp mod">
        <pc:chgData name="Binita Gupta (binitag)" userId="2e1667b5-636b-4c95-a3b3-a8a0dc9f68da" providerId="ADAL" clId="{6F179F99-C2A0-A248-8BA8-30C67F7F28C0}" dt="2024-04-29T15:07:33.835" v="602" actId="20577"/>
        <pc:sldMkLst>
          <pc:docMk/>
          <pc:sldMk cId="3365892904" sldId="340"/>
        </pc:sldMkLst>
      </pc:sldChg>
      <pc:sldChg chg="modSp mod">
        <pc:chgData name="Binita Gupta (binitag)" userId="2e1667b5-636b-4c95-a3b3-a8a0dc9f68da" providerId="ADAL" clId="{6F179F99-C2A0-A248-8BA8-30C67F7F28C0}" dt="2024-04-29T06:50:57.529" v="337" actId="20577"/>
        <pc:sldMkLst>
          <pc:docMk/>
          <pc:sldMk cId="794342857" sldId="344"/>
        </pc:sldMkLst>
      </pc:sldChg>
    </pc:docChg>
  </pc:docChgLst>
  <pc:docChgLst>
    <pc:chgData name="Binita Gupta (binitag)" userId="2e1667b5-636b-4c95-a3b3-a8a0dc9f68da" providerId="ADAL" clId="{DABD7EE4-12E4-5E43-BA3D-163C6BE2D2DC}"/>
    <pc:docChg chg="undo custSel addSld delSld modSld modMainMaster">
      <pc:chgData name="Binita Gupta (binitag)" userId="2e1667b5-636b-4c95-a3b3-a8a0dc9f68da" providerId="ADAL" clId="{DABD7EE4-12E4-5E43-BA3D-163C6BE2D2DC}" dt="2024-06-27T03:59:33.657" v="5140" actId="404"/>
      <pc:docMkLst>
        <pc:docMk/>
      </pc:docMkLst>
      <pc:sldChg chg="modSp mod">
        <pc:chgData name="Binita Gupta (binitag)" userId="2e1667b5-636b-4c95-a3b3-a8a0dc9f68da" providerId="ADAL" clId="{DABD7EE4-12E4-5E43-BA3D-163C6BE2D2DC}" dt="2024-06-27T03:19:34.466" v="4802" actId="20577"/>
        <pc:sldMkLst>
          <pc:docMk/>
          <pc:sldMk cId="1564151962" sldId="328"/>
        </pc:sldMkLst>
      </pc:sldChg>
      <pc:sldChg chg="modSp mod">
        <pc:chgData name="Binita Gupta (binitag)" userId="2e1667b5-636b-4c95-a3b3-a8a0dc9f68da" providerId="ADAL" clId="{DABD7EE4-12E4-5E43-BA3D-163C6BE2D2DC}" dt="2024-06-27T03:26:08.742" v="4839" actId="20577"/>
        <pc:sldMkLst>
          <pc:docMk/>
          <pc:sldMk cId="32534514" sldId="329"/>
        </pc:sldMkLst>
      </pc:sldChg>
      <pc:sldChg chg="modSp mod">
        <pc:chgData name="Binita Gupta (binitag)" userId="2e1667b5-636b-4c95-a3b3-a8a0dc9f68da" providerId="ADAL" clId="{DABD7EE4-12E4-5E43-BA3D-163C6BE2D2DC}" dt="2024-06-27T02:55:14.688" v="4351" actId="20577"/>
        <pc:sldMkLst>
          <pc:docMk/>
          <pc:sldMk cId="3065255517" sldId="331"/>
        </pc:sldMkLst>
      </pc:sldChg>
      <pc:sldChg chg="modSp add del mod">
        <pc:chgData name="Binita Gupta (binitag)" userId="2e1667b5-636b-4c95-a3b3-a8a0dc9f68da" providerId="ADAL" clId="{DABD7EE4-12E4-5E43-BA3D-163C6BE2D2DC}" dt="2024-06-27T02:57:09.442" v="4359" actId="20577"/>
        <pc:sldMkLst>
          <pc:docMk/>
          <pc:sldMk cId="4065250037" sldId="333"/>
        </pc:sldMkLst>
      </pc:sldChg>
      <pc:sldChg chg="addSp delSp modSp mod">
        <pc:chgData name="Binita Gupta (binitag)" userId="2e1667b5-636b-4c95-a3b3-a8a0dc9f68da" providerId="ADAL" clId="{DABD7EE4-12E4-5E43-BA3D-163C6BE2D2DC}" dt="2024-06-27T03:31:13.342" v="4845" actId="20577"/>
        <pc:sldMkLst>
          <pc:docMk/>
          <pc:sldMk cId="2043247713" sldId="334"/>
        </pc:sldMkLst>
      </pc:sldChg>
      <pc:sldChg chg="modSp mod">
        <pc:chgData name="Binita Gupta (binitag)" userId="2e1667b5-636b-4c95-a3b3-a8a0dc9f68da" providerId="ADAL" clId="{DABD7EE4-12E4-5E43-BA3D-163C6BE2D2DC}" dt="2024-06-27T03:42:21.220" v="4893" actId="20577"/>
        <pc:sldMkLst>
          <pc:docMk/>
          <pc:sldMk cId="359900838" sldId="335"/>
        </pc:sldMkLst>
      </pc:sldChg>
      <pc:sldChg chg="addSp delSp modSp add mod">
        <pc:chgData name="Binita Gupta (binitag)" userId="2e1667b5-636b-4c95-a3b3-a8a0dc9f68da" providerId="ADAL" clId="{DABD7EE4-12E4-5E43-BA3D-163C6BE2D2DC}" dt="2024-06-27T03:49:27.563" v="5070" actId="20577"/>
        <pc:sldMkLst>
          <pc:docMk/>
          <pc:sldMk cId="2908804932" sldId="337"/>
        </pc:sldMkLst>
      </pc:sldChg>
      <pc:sldChg chg="modSp mod">
        <pc:chgData name="Binita Gupta (binitag)" userId="2e1667b5-636b-4c95-a3b3-a8a0dc9f68da" providerId="ADAL" clId="{DABD7EE4-12E4-5E43-BA3D-163C6BE2D2DC}" dt="2024-06-27T03:44:13.368" v="5008" actId="20577"/>
        <pc:sldMkLst>
          <pc:docMk/>
          <pc:sldMk cId="3896037241" sldId="338"/>
        </pc:sldMkLst>
      </pc:sldChg>
      <pc:sldChg chg="modSp mod">
        <pc:chgData name="Binita Gupta (binitag)" userId="2e1667b5-636b-4c95-a3b3-a8a0dc9f68da" providerId="ADAL" clId="{DABD7EE4-12E4-5E43-BA3D-163C6BE2D2DC}" dt="2024-06-27T03:59:25.298" v="5138" actId="14100"/>
        <pc:sldMkLst>
          <pc:docMk/>
          <pc:sldMk cId="3365892904" sldId="340"/>
        </pc:sldMkLst>
      </pc:sldChg>
      <pc:sldChg chg="del">
        <pc:chgData name="Binita Gupta (binitag)" userId="2e1667b5-636b-4c95-a3b3-a8a0dc9f68da" providerId="ADAL" clId="{DABD7EE4-12E4-5E43-BA3D-163C6BE2D2DC}" dt="2024-06-26T19:53:45.469" v="3741" actId="2696"/>
        <pc:sldMkLst>
          <pc:docMk/>
          <pc:sldMk cId="1895643782" sldId="341"/>
        </pc:sldMkLst>
      </pc:sldChg>
      <pc:sldChg chg="addSp delSp modSp mod">
        <pc:chgData name="Binita Gupta (binitag)" userId="2e1667b5-636b-4c95-a3b3-a8a0dc9f68da" providerId="ADAL" clId="{DABD7EE4-12E4-5E43-BA3D-163C6BE2D2DC}" dt="2024-06-27T03:59:33.657" v="5140" actId="404"/>
        <pc:sldMkLst>
          <pc:docMk/>
          <pc:sldMk cId="3655242441" sldId="342"/>
        </pc:sldMkLst>
      </pc:sldChg>
      <pc:sldChg chg="del">
        <pc:chgData name="Binita Gupta (binitag)" userId="2e1667b5-636b-4c95-a3b3-a8a0dc9f68da" providerId="ADAL" clId="{DABD7EE4-12E4-5E43-BA3D-163C6BE2D2DC}" dt="2024-06-26T19:53:46.272" v="3742" actId="2696"/>
        <pc:sldMkLst>
          <pc:docMk/>
          <pc:sldMk cId="622526950" sldId="343"/>
        </pc:sldMkLst>
      </pc:sldChg>
      <pc:sldChg chg="del">
        <pc:chgData name="Binita Gupta (binitag)" userId="2e1667b5-636b-4c95-a3b3-a8a0dc9f68da" providerId="ADAL" clId="{DABD7EE4-12E4-5E43-BA3D-163C6BE2D2DC}" dt="2024-06-26T19:53:51.629" v="3743" actId="2696"/>
        <pc:sldMkLst>
          <pc:docMk/>
          <pc:sldMk cId="794342857" sldId="344"/>
        </pc:sldMkLst>
      </pc:sldChg>
      <pc:sldChg chg="delSp modSp add mod">
        <pc:chgData name="Binita Gupta (binitag)" userId="2e1667b5-636b-4c95-a3b3-a8a0dc9f68da" providerId="ADAL" clId="{DABD7EE4-12E4-5E43-BA3D-163C6BE2D2DC}" dt="2024-06-27T03:47:12.106" v="5062" actId="20577"/>
        <pc:sldMkLst>
          <pc:docMk/>
          <pc:sldMk cId="2860031572" sldId="345"/>
        </pc:sldMkLst>
      </pc:sldChg>
      <pc:sldChg chg="add del">
        <pc:chgData name="Binita Gupta (binitag)" userId="2e1667b5-636b-4c95-a3b3-a8a0dc9f68da" providerId="ADAL" clId="{DABD7EE4-12E4-5E43-BA3D-163C6BE2D2DC}" dt="2024-06-27T02:50:23.430" v="4337" actId="2696"/>
        <pc:sldMkLst>
          <pc:docMk/>
          <pc:sldMk cId="4004432693" sldId="346"/>
        </pc:sldMkLst>
      </pc:sldChg>
      <pc:sldMasterChg chg="delSp modSp mod modSldLayout">
        <pc:chgData name="Binita Gupta (binitag)" userId="2e1667b5-636b-4c95-a3b3-a8a0dc9f68da" providerId="ADAL" clId="{DABD7EE4-12E4-5E43-BA3D-163C6BE2D2DC}" dt="2024-06-27T00:01:22.671" v="3979" actId="478"/>
        <pc:sldMasterMkLst>
          <pc:docMk/>
          <pc:sldMasterMk cId="0" sldId="2147483648"/>
        </pc:sldMasterMkLst>
        <pc:sldLayoutChg chg="addSp delSp modSp mod">
          <pc:chgData name="Binita Gupta (binitag)" userId="2e1667b5-636b-4c95-a3b3-a8a0dc9f68da" providerId="ADAL" clId="{DABD7EE4-12E4-5E43-BA3D-163C6BE2D2DC}" dt="2024-06-27T00:01:14.776" v="3978"/>
          <pc:sldLayoutMkLst>
            <pc:docMk/>
            <pc:sldMasterMk cId="0" sldId="2147483648"/>
            <pc:sldLayoutMk cId="0" sldId="2147483652"/>
          </pc:sldLayoutMkLst>
        </pc:sldLayout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4818631A-9797-8840-86AE-95D80517D414}"/>
    <pc:docChg chg="custSel modSld modMainMaster">
      <pc:chgData name="Binita Gupta (binitag)" userId="2e1667b5-636b-4c95-a3b3-a8a0dc9f68da" providerId="ADAL" clId="{4818631A-9797-8840-86AE-95D80517D414}" dt="2024-09-26T19:37:12.407" v="318" actId="20577"/>
      <pc:docMkLst>
        <pc:docMk/>
      </pc:docMkLst>
      <pc:sldChg chg="modSp mod">
        <pc:chgData name="Binita Gupta (binitag)" userId="2e1667b5-636b-4c95-a3b3-a8a0dc9f68da" providerId="ADAL" clId="{4818631A-9797-8840-86AE-95D80517D414}" dt="2024-09-26T19:36:05.611" v="305" actId="20577"/>
        <pc:sldMkLst>
          <pc:docMk/>
          <pc:sldMk cId="1564151962" sldId="328"/>
        </pc:sldMkLst>
      </pc:sldChg>
      <pc:sldChg chg="modSp mod">
        <pc:chgData name="Binita Gupta (binitag)" userId="2e1667b5-636b-4c95-a3b3-a8a0dc9f68da" providerId="ADAL" clId="{4818631A-9797-8840-86AE-95D80517D414}" dt="2024-09-26T19:26:13.944" v="225" actId="20577"/>
        <pc:sldMkLst>
          <pc:docMk/>
          <pc:sldMk cId="1098842524" sldId="346"/>
        </pc:sldMkLst>
      </pc:sldChg>
      <pc:sldChg chg="modSp mod">
        <pc:chgData name="Binita Gupta (binitag)" userId="2e1667b5-636b-4c95-a3b3-a8a0dc9f68da" providerId="ADAL" clId="{4818631A-9797-8840-86AE-95D80517D414}" dt="2024-09-26T19:29:30.535" v="237" actId="20577"/>
        <pc:sldMkLst>
          <pc:docMk/>
          <pc:sldMk cId="644531583" sldId="348"/>
        </pc:sldMkLst>
      </pc:sldChg>
      <pc:sldChg chg="modSp mod">
        <pc:chgData name="Binita Gupta (binitag)" userId="2e1667b5-636b-4c95-a3b3-a8a0dc9f68da" providerId="ADAL" clId="{4818631A-9797-8840-86AE-95D80517D414}" dt="2024-09-26T19:32:16.113" v="249" actId="20577"/>
        <pc:sldMkLst>
          <pc:docMk/>
          <pc:sldMk cId="1191791878" sldId="350"/>
        </pc:sldMkLst>
      </pc:sldChg>
      <pc:sldChg chg="modSp mod">
        <pc:chgData name="Binita Gupta (binitag)" userId="2e1667b5-636b-4c95-a3b3-a8a0dc9f68da" providerId="ADAL" clId="{4818631A-9797-8840-86AE-95D80517D414}" dt="2024-09-26T19:37:12.407" v="318" actId="20577"/>
        <pc:sldMkLst>
          <pc:docMk/>
          <pc:sldMk cId="1788631486" sldId="351"/>
        </pc:sldMkLst>
      </pc:sldChg>
      <pc:sldMasterChg chg="modSp mod">
        <pc:chgData name="Binita Gupta (binitag)" userId="2e1667b5-636b-4c95-a3b3-a8a0dc9f68da" providerId="ADAL" clId="{4818631A-9797-8840-86AE-95D80517D414}" dt="2024-09-26T15:30:56.642" v="1" actId="20577"/>
        <pc:sldMasterMkLst>
          <pc:docMk/>
          <pc:sldMasterMk cId="0" sldId="2147483648"/>
        </pc:sldMasterMkLst>
      </pc:sldMasterChg>
    </pc:docChg>
  </pc:docChgLst>
  <pc:docChgLst>
    <pc:chgData name="Binita Gupta (binitag)" userId="2e1667b5-636b-4c95-a3b3-a8a0dc9f68da" providerId="ADAL" clId="{14C11A45-8EC2-BE4A-B8E3-07E1B7AB2EB5}"/>
    <pc:docChg chg="custSel addSld delSld modSld sldOrd modMainMaster">
      <pc:chgData name="Binita Gupta (binitag)" userId="2e1667b5-636b-4c95-a3b3-a8a0dc9f68da" providerId="ADAL" clId="{14C11A45-8EC2-BE4A-B8E3-07E1B7AB2EB5}" dt="2025-07-29T23:06:14.850" v="3401" actId="20577"/>
      <pc:docMkLst>
        <pc:docMk/>
      </pc:docMkLst>
      <pc:sldChg chg="modSp mod">
        <pc:chgData name="Binita Gupta (binitag)" userId="2e1667b5-636b-4c95-a3b3-a8a0dc9f68da" providerId="ADAL" clId="{14C11A45-8EC2-BE4A-B8E3-07E1B7AB2EB5}" dt="2025-07-29T23:03:30.139" v="3397" actId="113"/>
        <pc:sldMkLst>
          <pc:docMk/>
          <pc:sldMk cId="1564151962" sldId="328"/>
        </pc:sldMkLst>
        <pc:spChg chg="mod">
          <ac:chgData name="Binita Gupta (binitag)" userId="2e1667b5-636b-4c95-a3b3-a8a0dc9f68da" providerId="ADAL" clId="{14C11A45-8EC2-BE4A-B8E3-07E1B7AB2EB5}" dt="2025-07-29T23:03:30.139" v="3397" actId="113"/>
          <ac:spMkLst>
            <pc:docMk/>
            <pc:sldMk cId="1564151962" sldId="328"/>
            <ac:spMk id="4098" creationId="{00000000-0000-0000-0000-000000000000}"/>
          </ac:spMkLst>
        </pc:spChg>
      </pc:sldChg>
      <pc:sldChg chg="modSp mod">
        <pc:chgData name="Binita Gupta (binitag)" userId="2e1667b5-636b-4c95-a3b3-a8a0dc9f68da" providerId="ADAL" clId="{14C11A45-8EC2-BE4A-B8E3-07E1B7AB2EB5}" dt="2025-07-29T22:59:48.368" v="3157" actId="20577"/>
        <pc:sldMkLst>
          <pc:docMk/>
          <pc:sldMk cId="3706072370" sldId="371"/>
        </pc:sldMkLst>
        <pc:spChg chg="mod">
          <ac:chgData name="Binita Gupta (binitag)" userId="2e1667b5-636b-4c95-a3b3-a8a0dc9f68da" providerId="ADAL" clId="{14C11A45-8EC2-BE4A-B8E3-07E1B7AB2EB5}" dt="2025-07-29T22:14:06.081" v="416" actId="20577"/>
          <ac:spMkLst>
            <pc:docMk/>
            <pc:sldMk cId="3706072370" sldId="371"/>
            <ac:spMk id="4097" creationId="{9F8CF180-A2A1-3EF8-C6F3-DEC7672D830A}"/>
          </ac:spMkLst>
        </pc:spChg>
        <pc:spChg chg="mod">
          <ac:chgData name="Binita Gupta (binitag)" userId="2e1667b5-636b-4c95-a3b3-a8a0dc9f68da" providerId="ADAL" clId="{14C11A45-8EC2-BE4A-B8E3-07E1B7AB2EB5}" dt="2025-07-29T22:19:26.709" v="646" actId="14100"/>
          <ac:spMkLst>
            <pc:docMk/>
            <pc:sldMk cId="3706072370" sldId="371"/>
            <ac:spMk id="4098" creationId="{0186EAC3-0720-55B3-693E-3F780EEC6A8F}"/>
          </ac:spMkLst>
        </pc:spChg>
        <pc:graphicFrameChg chg="mod modGraphic">
          <ac:chgData name="Binita Gupta (binitag)" userId="2e1667b5-636b-4c95-a3b3-a8a0dc9f68da" providerId="ADAL" clId="{14C11A45-8EC2-BE4A-B8E3-07E1B7AB2EB5}" dt="2025-07-29T22:59:48.368" v="3157" actId="20577"/>
          <ac:graphicFrameMkLst>
            <pc:docMk/>
            <pc:sldMk cId="3706072370" sldId="371"/>
            <ac:graphicFrameMk id="2" creationId="{702C48BA-4877-37D5-4627-C17849680301}"/>
          </ac:graphicFrameMkLst>
        </pc:graphicFrameChg>
      </pc:sldChg>
      <pc:sldChg chg="modSp mod">
        <pc:chgData name="Binita Gupta (binitag)" userId="2e1667b5-636b-4c95-a3b3-a8a0dc9f68da" providerId="ADAL" clId="{14C11A45-8EC2-BE4A-B8E3-07E1B7AB2EB5}" dt="2025-07-29T23:03:05.617" v="3395" actId="20577"/>
        <pc:sldMkLst>
          <pc:docMk/>
          <pc:sldMk cId="3069250874" sldId="374"/>
        </pc:sldMkLst>
        <pc:spChg chg="mod">
          <ac:chgData name="Binita Gupta (binitag)" userId="2e1667b5-636b-4c95-a3b3-a8a0dc9f68da" providerId="ADAL" clId="{14C11A45-8EC2-BE4A-B8E3-07E1B7AB2EB5}" dt="2025-07-29T22:18:26.681" v="632" actId="20577"/>
          <ac:spMkLst>
            <pc:docMk/>
            <pc:sldMk cId="3069250874" sldId="374"/>
            <ac:spMk id="4097" creationId="{A349482D-7F1D-0611-BAA2-CFE4BB9B23B6}"/>
          </ac:spMkLst>
        </pc:spChg>
        <pc:graphicFrameChg chg="mod modGraphic">
          <ac:chgData name="Binita Gupta (binitag)" userId="2e1667b5-636b-4c95-a3b3-a8a0dc9f68da" providerId="ADAL" clId="{14C11A45-8EC2-BE4A-B8E3-07E1B7AB2EB5}" dt="2025-07-29T23:03:05.617" v="3395" actId="20577"/>
          <ac:graphicFrameMkLst>
            <pc:docMk/>
            <pc:sldMk cId="3069250874" sldId="374"/>
            <ac:graphicFrameMk id="2" creationId="{505D2494-C9E2-BF63-B762-B161FF7E1CD0}"/>
          </ac:graphicFrameMkLst>
        </pc:graphicFrameChg>
      </pc:sldChg>
      <pc:sldChg chg="del">
        <pc:chgData name="Binita Gupta (binitag)" userId="2e1667b5-636b-4c95-a3b3-a8a0dc9f68da" providerId="ADAL" clId="{14C11A45-8EC2-BE4A-B8E3-07E1B7AB2EB5}" dt="2025-07-29T22:18:20.872" v="630" actId="2696"/>
        <pc:sldMkLst>
          <pc:docMk/>
          <pc:sldMk cId="345337428" sldId="375"/>
        </pc:sldMkLst>
      </pc:sldChg>
      <pc:sldChg chg="del">
        <pc:chgData name="Binita Gupta (binitag)" userId="2e1667b5-636b-4c95-a3b3-a8a0dc9f68da" providerId="ADAL" clId="{14C11A45-8EC2-BE4A-B8E3-07E1B7AB2EB5}" dt="2025-07-29T22:18:21.655" v="631" actId="2696"/>
        <pc:sldMkLst>
          <pc:docMk/>
          <pc:sldMk cId="2630866882" sldId="376"/>
        </pc:sldMkLst>
      </pc:sldChg>
      <pc:sldChg chg="modSp mod">
        <pc:chgData name="Binita Gupta (binitag)" userId="2e1667b5-636b-4c95-a3b3-a8a0dc9f68da" providerId="ADAL" clId="{14C11A45-8EC2-BE4A-B8E3-07E1B7AB2EB5}" dt="2025-07-29T22:58:45.601" v="3127" actId="20577"/>
        <pc:sldMkLst>
          <pc:docMk/>
          <pc:sldMk cId="200007645" sldId="377"/>
        </pc:sldMkLst>
        <pc:spChg chg="mod">
          <ac:chgData name="Binita Gupta (binitag)" userId="2e1667b5-636b-4c95-a3b3-a8a0dc9f68da" providerId="ADAL" clId="{14C11A45-8EC2-BE4A-B8E3-07E1B7AB2EB5}" dt="2025-07-29T22:58:45.601" v="3127" actId="20577"/>
          <ac:spMkLst>
            <pc:docMk/>
            <pc:sldMk cId="200007645" sldId="377"/>
            <ac:spMk id="4097" creationId="{F6FB9BFC-A12D-56C0-770A-BB9A14A4735A}"/>
          </ac:spMkLst>
        </pc:spChg>
        <pc:spChg chg="mod">
          <ac:chgData name="Binita Gupta (binitag)" userId="2e1667b5-636b-4c95-a3b3-a8a0dc9f68da" providerId="ADAL" clId="{14C11A45-8EC2-BE4A-B8E3-07E1B7AB2EB5}" dt="2025-07-29T22:55:05.481" v="2810" actId="1076"/>
          <ac:spMkLst>
            <pc:docMk/>
            <pc:sldMk cId="200007645" sldId="377"/>
            <ac:spMk id="4098" creationId="{57ACCCAE-75AA-F647-C736-DA83026A8F41}"/>
          </ac:spMkLst>
        </pc:spChg>
      </pc:sldChg>
      <pc:sldChg chg="modSp new mod ord">
        <pc:chgData name="Binita Gupta (binitag)" userId="2e1667b5-636b-4c95-a3b3-a8a0dc9f68da" providerId="ADAL" clId="{14C11A45-8EC2-BE4A-B8E3-07E1B7AB2EB5}" dt="2025-07-29T22:57:47.902" v="3060" actId="20577"/>
        <pc:sldMkLst>
          <pc:docMk/>
          <pc:sldMk cId="86501118" sldId="378"/>
        </pc:sldMkLst>
        <pc:spChg chg="mod">
          <ac:chgData name="Binita Gupta (binitag)" userId="2e1667b5-636b-4c95-a3b3-a8a0dc9f68da" providerId="ADAL" clId="{14C11A45-8EC2-BE4A-B8E3-07E1B7AB2EB5}" dt="2025-07-29T22:43:36.437" v="2265" actId="20577"/>
          <ac:spMkLst>
            <pc:docMk/>
            <pc:sldMk cId="86501118" sldId="378"/>
            <ac:spMk id="2" creationId="{325C3824-1C05-2239-98CC-33B9DCAC4A47}"/>
          </ac:spMkLst>
        </pc:spChg>
        <pc:spChg chg="mod">
          <ac:chgData name="Binita Gupta (binitag)" userId="2e1667b5-636b-4c95-a3b3-a8a0dc9f68da" providerId="ADAL" clId="{14C11A45-8EC2-BE4A-B8E3-07E1B7AB2EB5}" dt="2025-07-29T22:57:47.902" v="3060" actId="20577"/>
          <ac:spMkLst>
            <pc:docMk/>
            <pc:sldMk cId="86501118" sldId="378"/>
            <ac:spMk id="3" creationId="{42690058-20AF-8F70-A267-14B6266A7A93}"/>
          </ac:spMkLst>
        </pc:spChg>
      </pc:sldChg>
      <pc:sldChg chg="modSp add del mod">
        <pc:chgData name="Binita Gupta (binitag)" userId="2e1667b5-636b-4c95-a3b3-a8a0dc9f68da" providerId="ADAL" clId="{14C11A45-8EC2-BE4A-B8E3-07E1B7AB2EB5}" dt="2025-07-29T22:11:40.765" v="306" actId="2696"/>
        <pc:sldMkLst>
          <pc:docMk/>
          <pc:sldMk cId="2648489118" sldId="379"/>
        </pc:sldMkLst>
        <pc:spChg chg="mod">
          <ac:chgData name="Binita Gupta (binitag)" userId="2e1667b5-636b-4c95-a3b3-a8a0dc9f68da" providerId="ADAL" clId="{14C11A45-8EC2-BE4A-B8E3-07E1B7AB2EB5}" dt="2025-07-29T22:11:33.723" v="305" actId="20577"/>
          <ac:spMkLst>
            <pc:docMk/>
            <pc:sldMk cId="2648489118" sldId="379"/>
            <ac:spMk id="4098" creationId="{058130C2-E85B-7BFF-6EE0-C06475D465F1}"/>
          </ac:spMkLst>
        </pc:spChg>
      </pc:sldChg>
      <pc:sldChg chg="delSp modSp add mod">
        <pc:chgData name="Binita Gupta (binitag)" userId="2e1667b5-636b-4c95-a3b3-a8a0dc9f68da" providerId="ADAL" clId="{14C11A45-8EC2-BE4A-B8E3-07E1B7AB2EB5}" dt="2025-07-29T22:41:40.533" v="2257" actId="20577"/>
        <pc:sldMkLst>
          <pc:docMk/>
          <pc:sldMk cId="3292512995" sldId="379"/>
        </pc:sldMkLst>
        <pc:spChg chg="mod">
          <ac:chgData name="Binita Gupta (binitag)" userId="2e1667b5-636b-4c95-a3b3-a8a0dc9f68da" providerId="ADAL" clId="{14C11A45-8EC2-BE4A-B8E3-07E1B7AB2EB5}" dt="2025-07-29T22:18:37.524" v="636" actId="20577"/>
          <ac:spMkLst>
            <pc:docMk/>
            <pc:sldMk cId="3292512995" sldId="379"/>
            <ac:spMk id="4097" creationId="{A36548EE-1609-548F-CFB8-CC5143FC289E}"/>
          </ac:spMkLst>
        </pc:spChg>
        <pc:spChg chg="mod">
          <ac:chgData name="Binita Gupta (binitag)" userId="2e1667b5-636b-4c95-a3b3-a8a0dc9f68da" providerId="ADAL" clId="{14C11A45-8EC2-BE4A-B8E3-07E1B7AB2EB5}" dt="2025-07-29T22:41:40.533" v="2257" actId="20577"/>
          <ac:spMkLst>
            <pc:docMk/>
            <pc:sldMk cId="3292512995" sldId="379"/>
            <ac:spMk id="4098" creationId="{77973E8C-9F09-7ED7-697E-884662E8FE52}"/>
          </ac:spMkLst>
        </pc:spChg>
        <pc:graphicFrameChg chg="del">
          <ac:chgData name="Binita Gupta (binitag)" userId="2e1667b5-636b-4c95-a3b3-a8a0dc9f68da" providerId="ADAL" clId="{14C11A45-8EC2-BE4A-B8E3-07E1B7AB2EB5}" dt="2025-07-29T22:23:46.560" v="1003" actId="478"/>
          <ac:graphicFrameMkLst>
            <pc:docMk/>
            <pc:sldMk cId="3292512995" sldId="379"/>
            <ac:graphicFrameMk id="2" creationId="{4D9C2679-92DB-5F86-FF49-48721BE17334}"/>
          </ac:graphicFrameMkLst>
        </pc:graphicFrameChg>
      </pc:sldChg>
      <pc:sldChg chg="modSp add mod">
        <pc:chgData name="Binita Gupta (binitag)" userId="2e1667b5-636b-4c95-a3b3-a8a0dc9f68da" providerId="ADAL" clId="{14C11A45-8EC2-BE4A-B8E3-07E1B7AB2EB5}" dt="2025-07-29T22:58:27.877" v="3105" actId="20577"/>
        <pc:sldMkLst>
          <pc:docMk/>
          <pc:sldMk cId="353232438" sldId="380"/>
        </pc:sldMkLst>
        <pc:spChg chg="mod">
          <ac:chgData name="Binita Gupta (binitag)" userId="2e1667b5-636b-4c95-a3b3-a8a0dc9f68da" providerId="ADAL" clId="{14C11A45-8EC2-BE4A-B8E3-07E1B7AB2EB5}" dt="2025-07-29T22:58:27.877" v="3105" actId="20577"/>
          <ac:spMkLst>
            <pc:docMk/>
            <pc:sldMk cId="353232438" sldId="380"/>
            <ac:spMk id="2" creationId="{BD3A2971-B2FC-E3A7-A2CA-EF49C8824314}"/>
          </ac:spMkLst>
        </pc:spChg>
        <pc:spChg chg="mod">
          <ac:chgData name="Binita Gupta (binitag)" userId="2e1667b5-636b-4c95-a3b3-a8a0dc9f68da" providerId="ADAL" clId="{14C11A45-8EC2-BE4A-B8E3-07E1B7AB2EB5}" dt="2025-07-29T22:55:12.128" v="2811" actId="404"/>
          <ac:spMkLst>
            <pc:docMk/>
            <pc:sldMk cId="353232438" sldId="380"/>
            <ac:spMk id="3" creationId="{02BAB80D-E1CF-F187-DD4F-EE62B016065C}"/>
          </ac:spMkLst>
        </pc:spChg>
      </pc:sldChg>
      <pc:sldMasterChg chg="modSp mod">
        <pc:chgData name="Binita Gupta (binitag)" userId="2e1667b5-636b-4c95-a3b3-a8a0dc9f68da" providerId="ADAL" clId="{14C11A45-8EC2-BE4A-B8E3-07E1B7AB2EB5}" dt="2025-07-29T23:06:14.850" v="3401" actId="20577"/>
        <pc:sldMasterMkLst>
          <pc:docMk/>
          <pc:sldMasterMk cId="0" sldId="2147483648"/>
        </pc:sldMasterMkLst>
        <pc:spChg chg="mod">
          <ac:chgData name="Binita Gupta (binitag)" userId="2e1667b5-636b-4c95-a3b3-a8a0dc9f68da" providerId="ADAL" clId="{14C11A45-8EC2-BE4A-B8E3-07E1B7AB2EB5}" dt="2025-07-29T23:06:14.850" v="3401" actId="20577"/>
          <ac:spMkLst>
            <pc:docMk/>
            <pc:sldMasterMk cId="0" sldId="2147483648"/>
            <ac:spMk id="10" creationId="{00000000-0000-0000-0000-000000000000}"/>
          </ac:spMkLst>
        </pc:spChg>
      </pc:sldMasterChg>
    </pc:docChg>
  </pc:docChgLst>
  <pc:docChgLst>
    <pc:chgData name="Binita Gupta (binitag)" userId="2e1667b5-636b-4c95-a3b3-a8a0dc9f68da" providerId="ADAL" clId="{3081AB96-31AA-9A45-A4D9-6B2345ABCCBC}"/>
    <pc:docChg chg="undo custSel addSld delSld modSld sldOrd modMainMaster">
      <pc:chgData name="Binita Gupta (binitag)" userId="2e1667b5-636b-4c95-a3b3-a8a0dc9f68da" providerId="ADAL" clId="{3081AB96-31AA-9A45-A4D9-6B2345ABCCBC}" dt="2024-04-29T06:25:27.523" v="16964" actId="20577"/>
      <pc:docMkLst>
        <pc:docMk/>
      </pc:docMkLst>
      <pc:sldChg chg="modSp del mod">
        <pc:chgData name="Binita Gupta (binitag)" userId="2e1667b5-636b-4c95-a3b3-a8a0dc9f68da" providerId="ADAL" clId="{3081AB96-31AA-9A45-A4D9-6B2345ABCCBC}" dt="2024-03-08T20:29:39.075" v="44" actId="2696"/>
        <pc:sldMkLst>
          <pc:docMk/>
          <pc:sldMk cId="0" sldId="256"/>
        </pc:sldMkLst>
      </pc:sldChg>
      <pc:sldChg chg="del">
        <pc:chgData name="Binita Gupta (binitag)" userId="2e1667b5-636b-4c95-a3b3-a8a0dc9f68da" providerId="ADAL" clId="{3081AB96-31AA-9A45-A4D9-6B2345ABCCBC}" dt="2024-03-10T06:35:28.925" v="13797" actId="2696"/>
        <pc:sldMkLst>
          <pc:docMk/>
          <pc:sldMk cId="0" sldId="264"/>
        </pc:sldMkLst>
      </pc:sldChg>
      <pc:sldChg chg="modSp del mod">
        <pc:chgData name="Binita Gupta (binitag)" userId="2e1667b5-636b-4c95-a3b3-a8a0dc9f68da" providerId="ADAL" clId="{3081AB96-31AA-9A45-A4D9-6B2345ABCCBC}" dt="2024-03-10T06:35:28.921" v="13795" actId="2696"/>
        <pc:sldMkLst>
          <pc:docMk/>
          <pc:sldMk cId="2470693909" sldId="312"/>
        </pc:sldMkLst>
      </pc:sldChg>
      <pc:sldChg chg="del">
        <pc:chgData name="Binita Gupta (binitag)" userId="2e1667b5-636b-4c95-a3b3-a8a0dc9f68da" providerId="ADAL" clId="{3081AB96-31AA-9A45-A4D9-6B2345ABCCBC}" dt="2024-03-10T06:35:28.927" v="13798" actId="2696"/>
        <pc:sldMkLst>
          <pc:docMk/>
          <pc:sldMk cId="53126868" sldId="315"/>
        </pc:sldMkLst>
      </pc:sldChg>
      <pc:sldChg chg="del">
        <pc:chgData name="Binita Gupta (binitag)" userId="2e1667b5-636b-4c95-a3b3-a8a0dc9f68da" providerId="ADAL" clId="{3081AB96-31AA-9A45-A4D9-6B2345ABCCBC}" dt="2024-03-10T06:35:28.984" v="13805" actId="2696"/>
        <pc:sldMkLst>
          <pc:docMk/>
          <pc:sldMk cId="107204596" sldId="316"/>
        </pc:sldMkLst>
      </pc:sldChg>
      <pc:sldChg chg="del">
        <pc:chgData name="Binita Gupta (binitag)" userId="2e1667b5-636b-4c95-a3b3-a8a0dc9f68da" providerId="ADAL" clId="{3081AB96-31AA-9A45-A4D9-6B2345ABCCBC}" dt="2024-03-10T06:35:28.917" v="13793" actId="2696"/>
        <pc:sldMkLst>
          <pc:docMk/>
          <pc:sldMk cId="1846169565" sldId="318"/>
        </pc:sldMkLst>
      </pc:sldChg>
      <pc:sldChg chg="del">
        <pc:chgData name="Binita Gupta (binitag)" userId="2e1667b5-636b-4c95-a3b3-a8a0dc9f68da" providerId="ADAL" clId="{3081AB96-31AA-9A45-A4D9-6B2345ABCCBC}" dt="2024-03-10T06:35:28.933" v="13799" actId="2696"/>
        <pc:sldMkLst>
          <pc:docMk/>
          <pc:sldMk cId="3810868281" sldId="319"/>
        </pc:sldMkLst>
      </pc:sldChg>
      <pc:sldChg chg="del">
        <pc:chgData name="Binita Gupta (binitag)" userId="2e1667b5-636b-4c95-a3b3-a8a0dc9f68da" providerId="ADAL" clId="{3081AB96-31AA-9A45-A4D9-6B2345ABCCBC}" dt="2024-03-10T06:35:28.937" v="13801" actId="2696"/>
        <pc:sldMkLst>
          <pc:docMk/>
          <pc:sldMk cId="4031054300" sldId="320"/>
        </pc:sldMkLst>
      </pc:sldChg>
      <pc:sldChg chg="del">
        <pc:chgData name="Binita Gupta (binitag)" userId="2e1667b5-636b-4c95-a3b3-a8a0dc9f68da" providerId="ADAL" clId="{3081AB96-31AA-9A45-A4D9-6B2345ABCCBC}" dt="2024-03-10T06:35:28.978" v="13803" actId="2696"/>
        <pc:sldMkLst>
          <pc:docMk/>
          <pc:sldMk cId="3930847488" sldId="321"/>
        </pc:sldMkLst>
      </pc:sldChg>
      <pc:sldChg chg="del">
        <pc:chgData name="Binita Gupta (binitag)" userId="2e1667b5-636b-4c95-a3b3-a8a0dc9f68da" providerId="ADAL" clId="{3081AB96-31AA-9A45-A4D9-6B2345ABCCBC}" dt="2024-03-10T06:35:28.982" v="13804" actId="2696"/>
        <pc:sldMkLst>
          <pc:docMk/>
          <pc:sldMk cId="873720385" sldId="323"/>
        </pc:sldMkLst>
      </pc:sldChg>
      <pc:sldChg chg="del">
        <pc:chgData name="Binita Gupta (binitag)" userId="2e1667b5-636b-4c95-a3b3-a8a0dc9f68da" providerId="ADAL" clId="{3081AB96-31AA-9A45-A4D9-6B2345ABCCBC}" dt="2024-03-10T06:35:28.919" v="13794" actId="2696"/>
        <pc:sldMkLst>
          <pc:docMk/>
          <pc:sldMk cId="2653325130" sldId="324"/>
        </pc:sldMkLst>
      </pc:sldChg>
      <pc:sldChg chg="del">
        <pc:chgData name="Binita Gupta (binitag)" userId="2e1667b5-636b-4c95-a3b3-a8a0dc9f68da" providerId="ADAL" clId="{3081AB96-31AA-9A45-A4D9-6B2345ABCCBC}" dt="2024-03-10T06:35:28.924" v="13796" actId="2696"/>
        <pc:sldMkLst>
          <pc:docMk/>
          <pc:sldMk cId="451964437" sldId="325"/>
        </pc:sldMkLst>
      </pc:sldChg>
      <pc:sldChg chg="modSp add mod">
        <pc:chgData name="Binita Gupta (binitag)" userId="2e1667b5-636b-4c95-a3b3-a8a0dc9f68da" providerId="ADAL" clId="{3081AB96-31AA-9A45-A4D9-6B2345ABCCBC}" dt="2024-04-29T00:44:48.693" v="14020"/>
        <pc:sldMkLst>
          <pc:docMk/>
          <pc:sldMk cId="0" sldId="326"/>
        </pc:sldMkLst>
      </pc:sldChg>
      <pc:sldChg chg="add del">
        <pc:chgData name="Binita Gupta (binitag)" userId="2e1667b5-636b-4c95-a3b3-a8a0dc9f68da" providerId="ADAL" clId="{3081AB96-31AA-9A45-A4D9-6B2345ABCCBC}" dt="2024-03-10T06:35:28.986" v="13806" actId="2696"/>
        <pc:sldMkLst>
          <pc:docMk/>
          <pc:sldMk cId="852774429" sldId="327"/>
        </pc:sldMkLst>
      </pc:sldChg>
      <pc:sldChg chg="addSp delSp modSp add mod ord">
        <pc:chgData name="Binita Gupta (binitag)" userId="2e1667b5-636b-4c95-a3b3-a8a0dc9f68da" providerId="ADAL" clId="{3081AB96-31AA-9A45-A4D9-6B2345ABCCBC}" dt="2024-04-29T05:16:16.696" v="15865" actId="113"/>
        <pc:sldMkLst>
          <pc:docMk/>
          <pc:sldMk cId="32534514" sldId="329"/>
        </pc:sldMkLst>
      </pc:sldChg>
      <pc:sldChg chg="add del">
        <pc:chgData name="Binita Gupta (binitag)" userId="2e1667b5-636b-4c95-a3b3-a8a0dc9f68da" providerId="ADAL" clId="{3081AB96-31AA-9A45-A4D9-6B2345ABCCBC}" dt="2024-03-10T06:35:28.935" v="13800" actId="2696"/>
        <pc:sldMkLst>
          <pc:docMk/>
          <pc:sldMk cId="1967403648" sldId="330"/>
        </pc:sldMkLst>
      </pc:sldChg>
      <pc:sldChg chg="addSp delSp modSp add mod ord">
        <pc:chgData name="Binita Gupta (binitag)" userId="2e1667b5-636b-4c95-a3b3-a8a0dc9f68da" providerId="ADAL" clId="{3081AB96-31AA-9A45-A4D9-6B2345ABCCBC}" dt="2024-04-29T05:16:31.306" v="15866" actId="113"/>
        <pc:sldMkLst>
          <pc:docMk/>
          <pc:sldMk cId="3065255517" sldId="331"/>
        </pc:sldMkLst>
      </pc:sldChg>
      <pc:sldChg chg="add del">
        <pc:chgData name="Binita Gupta (binitag)" userId="2e1667b5-636b-4c95-a3b3-a8a0dc9f68da" providerId="ADAL" clId="{3081AB96-31AA-9A45-A4D9-6B2345ABCCBC}" dt="2024-03-10T06:35:28.964" v="13802" actId="2696"/>
        <pc:sldMkLst>
          <pc:docMk/>
          <pc:sldMk cId="3945771404" sldId="332"/>
        </pc:sldMkLst>
      </pc:sldChg>
      <pc:sldChg chg="addSp delSp modSp add mod">
        <pc:chgData name="Binita Gupta (binitag)" userId="2e1667b5-636b-4c95-a3b3-a8a0dc9f68da" providerId="ADAL" clId="{3081AB96-31AA-9A45-A4D9-6B2345ABCCBC}" dt="2024-04-29T05:17:00.101" v="15871" actId="1076"/>
        <pc:sldMkLst>
          <pc:docMk/>
          <pc:sldMk cId="4065250037" sldId="333"/>
        </pc:sldMkLst>
      </pc:sldChg>
      <pc:sldChg chg="addSp delSp modSp new mod">
        <pc:chgData name="Binita Gupta (binitag)" userId="2e1667b5-636b-4c95-a3b3-a8a0dc9f68da" providerId="ADAL" clId="{3081AB96-31AA-9A45-A4D9-6B2345ABCCBC}" dt="2024-04-29T06:08:30.451" v="16604" actId="20577"/>
        <pc:sldMkLst>
          <pc:docMk/>
          <pc:sldMk cId="2043247713" sldId="334"/>
        </pc:sldMkLst>
      </pc:sldChg>
      <pc:sldChg chg="modSp add mod">
        <pc:chgData name="Binita Gupta (binitag)" userId="2e1667b5-636b-4c95-a3b3-a8a0dc9f68da" providerId="ADAL" clId="{3081AB96-31AA-9A45-A4D9-6B2345ABCCBC}" dt="2024-04-29T06:25:27.523" v="16964" actId="20577"/>
        <pc:sldMkLst>
          <pc:docMk/>
          <pc:sldMk cId="359900838" sldId="335"/>
        </pc:sldMkLst>
      </pc:sldChg>
      <pc:sldChg chg="delSp add del mod">
        <pc:chgData name="Binita Gupta (binitag)" userId="2e1667b5-636b-4c95-a3b3-a8a0dc9f68da" providerId="ADAL" clId="{3081AB96-31AA-9A45-A4D9-6B2345ABCCBC}" dt="2024-03-10T04:37:28.363" v="10848" actId="2696"/>
        <pc:sldMkLst>
          <pc:docMk/>
          <pc:sldMk cId="2744771388" sldId="336"/>
        </pc:sldMkLst>
      </pc:sldChg>
      <pc:sldChg chg="addSp delSp modSp add mod">
        <pc:chgData name="Binita Gupta (binitag)" userId="2e1667b5-636b-4c95-a3b3-a8a0dc9f68da" providerId="ADAL" clId="{3081AB96-31AA-9A45-A4D9-6B2345ABCCBC}" dt="2024-04-29T05:15:46.609" v="15862" actId="20577"/>
        <pc:sldMkLst>
          <pc:docMk/>
          <pc:sldMk cId="2908804932" sldId="337"/>
        </pc:sldMkLst>
      </pc:sldChg>
      <pc:sldChg chg="addSp modSp add mod ord">
        <pc:chgData name="Binita Gupta (binitag)" userId="2e1667b5-636b-4c95-a3b3-a8a0dc9f68da" providerId="ADAL" clId="{3081AB96-31AA-9A45-A4D9-6B2345ABCCBC}" dt="2024-04-29T06:02:15.776" v="16534" actId="20577"/>
        <pc:sldMkLst>
          <pc:docMk/>
          <pc:sldMk cId="3896037241" sldId="338"/>
        </pc:sldMkLst>
      </pc:sldChg>
      <pc:sldChg chg="add del">
        <pc:chgData name="Binita Gupta (binitag)" userId="2e1667b5-636b-4c95-a3b3-a8a0dc9f68da" providerId="ADAL" clId="{3081AB96-31AA-9A45-A4D9-6B2345ABCCBC}" dt="2024-03-10T06:35:28.883" v="13792" actId="2696"/>
        <pc:sldMkLst>
          <pc:docMk/>
          <pc:sldMk cId="1352317633" sldId="339"/>
        </pc:sldMkLst>
      </pc:sldChg>
      <pc:sldChg chg="modSp new mod">
        <pc:chgData name="Binita Gupta (binitag)" userId="2e1667b5-636b-4c95-a3b3-a8a0dc9f68da" providerId="ADAL" clId="{3081AB96-31AA-9A45-A4D9-6B2345ABCCBC}" dt="2024-04-29T06:13:44.596" v="16756" actId="20577"/>
        <pc:sldMkLst>
          <pc:docMk/>
          <pc:sldMk cId="3365892904" sldId="340"/>
        </pc:sldMkLst>
      </pc:sldChg>
      <pc:sldChg chg="modSp add mod">
        <pc:chgData name="Binita Gupta (binitag)" userId="2e1667b5-636b-4c95-a3b3-a8a0dc9f68da" providerId="ADAL" clId="{3081AB96-31AA-9A45-A4D9-6B2345ABCCBC}" dt="2024-04-29T06:21:27.330" v="16870" actId="20577"/>
        <pc:sldMkLst>
          <pc:docMk/>
          <pc:sldMk cId="1895643782" sldId="341"/>
        </pc:sldMkLst>
      </pc:sldChg>
      <pc:sldChg chg="modSp add mod">
        <pc:chgData name="Binita Gupta (binitag)" userId="2e1667b5-636b-4c95-a3b3-a8a0dc9f68da" providerId="ADAL" clId="{3081AB96-31AA-9A45-A4D9-6B2345ABCCBC}" dt="2024-03-10T06:17:32.685" v="13399" actId="20577"/>
        <pc:sldMkLst>
          <pc:docMk/>
          <pc:sldMk cId="3655242441" sldId="342"/>
        </pc:sldMkLst>
      </pc:sldChg>
      <pc:sldChg chg="modSp add mod">
        <pc:chgData name="Binita Gupta (binitag)" userId="2e1667b5-636b-4c95-a3b3-a8a0dc9f68da" providerId="ADAL" clId="{3081AB96-31AA-9A45-A4D9-6B2345ABCCBC}" dt="2024-04-29T06:24:20.217" v="16954" actId="20577"/>
        <pc:sldMkLst>
          <pc:docMk/>
          <pc:sldMk cId="622526950" sldId="343"/>
        </pc:sldMkLst>
      </pc:sldChg>
      <pc:sldChg chg="modSp add mod">
        <pc:chgData name="Binita Gupta (binitag)" userId="2e1667b5-636b-4c95-a3b3-a8a0dc9f68da" providerId="ADAL" clId="{3081AB96-31AA-9A45-A4D9-6B2345ABCCBC}" dt="2024-04-29T06:13:05.951" v="16743" actId="20577"/>
        <pc:sldMkLst>
          <pc:docMk/>
          <pc:sldMk cId="794342857" sldId="344"/>
        </pc:sldMkLst>
      </pc:sldChg>
      <pc:sldMasterChg chg="modSp mod modSldLayout">
        <pc:chgData name="Binita Gupta (binitag)" userId="2e1667b5-636b-4c95-a3b3-a8a0dc9f68da" providerId="ADAL" clId="{3081AB96-31AA-9A45-A4D9-6B2345ABCCBC}" dt="2024-03-08T20:29:58.969" v="52"/>
        <pc:sldMasterMkLst>
          <pc:docMk/>
          <pc:sldMasterMk cId="0" sldId="2147483648"/>
        </pc:sldMasterMkLst>
        <pc:sldLayoutChg chg="addSp delSp modSp mod">
          <pc:chgData name="Binita Gupta (binitag)" userId="2e1667b5-636b-4c95-a3b3-a8a0dc9f68da" providerId="ADAL" clId="{3081AB96-31AA-9A45-A4D9-6B2345ABCCBC}" dt="2024-03-08T20:29:58.969" v="52"/>
          <pc:sldLayoutMkLst>
            <pc:docMk/>
            <pc:sldMasterMk cId="0" sldId="2147483648"/>
            <pc:sldLayoutMk cId="0" sldId="2147483649"/>
          </pc:sldLayoutMkLst>
        </pc:sldLayoutChg>
      </pc:sldMasterChg>
    </pc:docChg>
  </pc:docChgLst>
  <pc:docChgLst>
    <pc:chgData name="Binita Gupta (binitag)" userId="2e1667b5-636b-4c95-a3b3-a8a0dc9f68da" providerId="ADAL" clId="{0AA76196-DA31-8E4C-98F9-7FAA4F429B19}"/>
    <pc:docChg chg="undo custSel addSld delSld modSld modMainMaster">
      <pc:chgData name="Binita Gupta (binitag)" userId="2e1667b5-636b-4c95-a3b3-a8a0dc9f68da" providerId="ADAL" clId="{0AA76196-DA31-8E4C-98F9-7FAA4F429B19}" dt="2024-09-11T21:10:25.978" v="10857" actId="20577"/>
      <pc:docMkLst>
        <pc:docMk/>
      </pc:docMkLst>
      <pc:sldChg chg="modSp mod">
        <pc:chgData name="Binita Gupta (binitag)" userId="2e1667b5-636b-4c95-a3b3-a8a0dc9f68da" providerId="ADAL" clId="{0AA76196-DA31-8E4C-98F9-7FAA4F429B19}" dt="2024-09-10T17:14:48.533" v="10775" actId="20577"/>
        <pc:sldMkLst>
          <pc:docMk/>
          <pc:sldMk cId="0" sldId="326"/>
        </pc:sldMkLst>
      </pc:sldChg>
      <pc:sldChg chg="modSp mod">
        <pc:chgData name="Binita Gupta (binitag)" userId="2e1667b5-636b-4c95-a3b3-a8a0dc9f68da" providerId="ADAL" clId="{0AA76196-DA31-8E4C-98F9-7FAA4F429B19}" dt="2024-09-11T21:10:25.978" v="10857" actId="20577"/>
        <pc:sldMkLst>
          <pc:docMk/>
          <pc:sldMk cId="1564151962" sldId="328"/>
        </pc:sldMkLst>
      </pc:sldChg>
      <pc:sldChg chg="del">
        <pc:chgData name="Binita Gupta (binitag)" userId="2e1667b5-636b-4c95-a3b3-a8a0dc9f68da" providerId="ADAL" clId="{0AA76196-DA31-8E4C-98F9-7FAA4F429B19}" dt="2024-09-10T08:51:18.203" v="9200" actId="2696"/>
        <pc:sldMkLst>
          <pc:docMk/>
          <pc:sldMk cId="32534514" sldId="329"/>
        </pc:sldMkLst>
      </pc:sldChg>
      <pc:sldChg chg="del">
        <pc:chgData name="Binita Gupta (binitag)" userId="2e1667b5-636b-4c95-a3b3-a8a0dc9f68da" providerId="ADAL" clId="{0AA76196-DA31-8E4C-98F9-7FAA4F429B19}" dt="2024-09-10T08:51:18.500" v="9201" actId="2696"/>
        <pc:sldMkLst>
          <pc:docMk/>
          <pc:sldMk cId="3065255517" sldId="331"/>
        </pc:sldMkLst>
      </pc:sldChg>
      <pc:sldChg chg="del">
        <pc:chgData name="Binita Gupta (binitag)" userId="2e1667b5-636b-4c95-a3b3-a8a0dc9f68da" providerId="ADAL" clId="{0AA76196-DA31-8E4C-98F9-7FAA4F429B19}" dt="2024-09-10T08:51:18.712" v="9202" actId="2696"/>
        <pc:sldMkLst>
          <pc:docMk/>
          <pc:sldMk cId="4065250037" sldId="333"/>
        </pc:sldMkLst>
      </pc:sldChg>
      <pc:sldChg chg="del">
        <pc:chgData name="Binita Gupta (binitag)" userId="2e1667b5-636b-4c95-a3b3-a8a0dc9f68da" providerId="ADAL" clId="{0AA76196-DA31-8E4C-98F9-7FAA4F429B19}" dt="2024-09-10T08:51:19.020" v="9203" actId="2696"/>
        <pc:sldMkLst>
          <pc:docMk/>
          <pc:sldMk cId="2043247713" sldId="334"/>
        </pc:sldMkLst>
      </pc:sldChg>
      <pc:sldChg chg="del">
        <pc:chgData name="Binita Gupta (binitag)" userId="2e1667b5-636b-4c95-a3b3-a8a0dc9f68da" providerId="ADAL" clId="{0AA76196-DA31-8E4C-98F9-7FAA4F429B19}" dt="2024-09-10T08:51:20.151" v="9205" actId="2696"/>
        <pc:sldMkLst>
          <pc:docMk/>
          <pc:sldMk cId="359900838" sldId="335"/>
        </pc:sldMkLst>
      </pc:sldChg>
      <pc:sldChg chg="del">
        <pc:chgData name="Binita Gupta (binitag)" userId="2e1667b5-636b-4c95-a3b3-a8a0dc9f68da" providerId="ADAL" clId="{0AA76196-DA31-8E4C-98F9-7FAA4F429B19}" dt="2024-09-10T08:51:19.380" v="9204" actId="2696"/>
        <pc:sldMkLst>
          <pc:docMk/>
          <pc:sldMk cId="2908804932" sldId="337"/>
        </pc:sldMkLst>
      </pc:sldChg>
      <pc:sldChg chg="del">
        <pc:chgData name="Binita Gupta (binitag)" userId="2e1667b5-636b-4c95-a3b3-a8a0dc9f68da" providerId="ADAL" clId="{0AA76196-DA31-8E4C-98F9-7FAA4F429B19}" dt="2024-09-10T08:51:20.528" v="9206" actId="2696"/>
        <pc:sldMkLst>
          <pc:docMk/>
          <pc:sldMk cId="3896037241" sldId="338"/>
        </pc:sldMkLst>
      </pc:sldChg>
      <pc:sldChg chg="del">
        <pc:chgData name="Binita Gupta (binitag)" userId="2e1667b5-636b-4c95-a3b3-a8a0dc9f68da" providerId="ADAL" clId="{0AA76196-DA31-8E4C-98F9-7FAA4F429B19}" dt="2024-09-10T08:51:25.188" v="9208" actId="2696"/>
        <pc:sldMkLst>
          <pc:docMk/>
          <pc:sldMk cId="3365892904" sldId="340"/>
        </pc:sldMkLst>
      </pc:sldChg>
      <pc:sldChg chg="modSp mod">
        <pc:chgData name="Binita Gupta (binitag)" userId="2e1667b5-636b-4c95-a3b3-a8a0dc9f68da" providerId="ADAL" clId="{0AA76196-DA31-8E4C-98F9-7FAA4F429B19}" dt="2024-09-10T17:01:28.687" v="10601" actId="20577"/>
        <pc:sldMkLst>
          <pc:docMk/>
          <pc:sldMk cId="3655242441" sldId="342"/>
        </pc:sldMkLst>
      </pc:sldChg>
      <pc:sldChg chg="del">
        <pc:chgData name="Binita Gupta (binitag)" userId="2e1667b5-636b-4c95-a3b3-a8a0dc9f68da" providerId="ADAL" clId="{0AA76196-DA31-8E4C-98F9-7FAA4F429B19}" dt="2024-09-10T08:51:21.365" v="9207" actId="2696"/>
        <pc:sldMkLst>
          <pc:docMk/>
          <pc:sldMk cId="2860031572" sldId="345"/>
        </pc:sldMkLst>
      </pc:sldChg>
      <pc:sldChg chg="addSp delSp modSp add mod">
        <pc:chgData name="Binita Gupta (binitag)" userId="2e1667b5-636b-4c95-a3b3-a8a0dc9f68da" providerId="ADAL" clId="{0AA76196-DA31-8E4C-98F9-7FAA4F429B19}" dt="2024-09-10T18:52:11.244" v="10855" actId="108"/>
        <pc:sldMkLst>
          <pc:docMk/>
          <pc:sldMk cId="1098842524" sldId="346"/>
        </pc:sldMkLst>
      </pc:sldChg>
      <pc:sldChg chg="modSp add mod">
        <pc:chgData name="Binita Gupta (binitag)" userId="2e1667b5-636b-4c95-a3b3-a8a0dc9f68da" providerId="ADAL" clId="{0AA76196-DA31-8E4C-98F9-7FAA4F429B19}" dt="2024-09-10T17:18:26.220" v="10808" actId="20577"/>
        <pc:sldMkLst>
          <pc:docMk/>
          <pc:sldMk cId="1152458026" sldId="347"/>
        </pc:sldMkLst>
      </pc:sldChg>
      <pc:sldChg chg="modSp add mod">
        <pc:chgData name="Binita Gupta (binitag)" userId="2e1667b5-636b-4c95-a3b3-a8a0dc9f68da" providerId="ADAL" clId="{0AA76196-DA31-8E4C-98F9-7FAA4F429B19}" dt="2024-09-10T17:19:46.228" v="10831" actId="20577"/>
        <pc:sldMkLst>
          <pc:docMk/>
          <pc:sldMk cId="644531583" sldId="348"/>
        </pc:sldMkLst>
      </pc:sldChg>
      <pc:sldChg chg="add del">
        <pc:chgData name="Binita Gupta (binitag)" userId="2e1667b5-636b-4c95-a3b3-a8a0dc9f68da" providerId="ADAL" clId="{0AA76196-DA31-8E4C-98F9-7FAA4F429B19}" dt="2024-09-10T08:51:17.659" v="9199" actId="2696"/>
        <pc:sldMkLst>
          <pc:docMk/>
          <pc:sldMk cId="2503921678" sldId="349"/>
        </pc:sldMkLst>
      </pc:sldChg>
      <pc:sldChg chg="modSp add mod">
        <pc:chgData name="Binita Gupta (binitag)" userId="2e1667b5-636b-4c95-a3b3-a8a0dc9f68da" providerId="ADAL" clId="{0AA76196-DA31-8E4C-98F9-7FAA4F429B19}" dt="2024-09-10T17:10:17.087" v="10755" actId="20577"/>
        <pc:sldMkLst>
          <pc:docMk/>
          <pc:sldMk cId="1191791878" sldId="350"/>
        </pc:sldMkLst>
      </pc:sldChg>
      <pc:sldChg chg="modSp add mod">
        <pc:chgData name="Binita Gupta (binitag)" userId="2e1667b5-636b-4c95-a3b3-a8a0dc9f68da" providerId="ADAL" clId="{0AA76196-DA31-8E4C-98F9-7FAA4F429B19}" dt="2024-09-10T17:20:31.391" v="10854" actId="20577"/>
        <pc:sldMkLst>
          <pc:docMk/>
          <pc:sldMk cId="1788631486" sldId="351"/>
        </pc:sldMkLst>
      </pc:sldChg>
      <pc:sldChg chg="modSp add mod">
        <pc:chgData name="Binita Gupta (binitag)" userId="2e1667b5-636b-4c95-a3b3-a8a0dc9f68da" providerId="ADAL" clId="{0AA76196-DA31-8E4C-98F9-7FAA4F429B19}" dt="2024-09-10T17:01:38.139" v="10605" actId="14100"/>
        <pc:sldMkLst>
          <pc:docMk/>
          <pc:sldMk cId="1946655202" sldId="352"/>
        </pc:sldMkLst>
      </pc:sldChg>
      <pc:sldMasterChg chg="modSp mod">
        <pc:chgData name="Binita Gupta (binitag)" userId="2e1667b5-636b-4c95-a3b3-a8a0dc9f68da" providerId="ADAL" clId="{0AA76196-DA31-8E4C-98F9-7FAA4F429B19}" dt="2024-08-26T19:28:32.507" v="62" actId="20577"/>
        <pc:sldMasterMkLst>
          <pc:docMk/>
          <pc:sldMasterMk cId="0" sldId="2147483648"/>
        </pc:sldMasterMkLst>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docChg>
  </pc:docChgLst>
  <pc:docChgLst>
    <pc:chgData name="Binita Gupta (binitag)" userId="2e1667b5-636b-4c95-a3b3-a8a0dc9f68da" providerId="ADAL" clId="{23EFFA9B-5441-814D-8269-795A16009707}"/>
    <pc:docChg chg="undo custSel addSld delSld modSld modMainMaster">
      <pc:chgData name="Binita Gupta (binitag)" userId="2e1667b5-636b-4c95-a3b3-a8a0dc9f68da" providerId="ADAL" clId="{23EFFA9B-5441-814D-8269-795A16009707}" dt="2025-06-17T14:34:35.203" v="8838" actId="2696"/>
      <pc:docMkLst>
        <pc:docMk/>
      </pc:docMkLst>
      <pc:sldChg chg="modSp mod">
        <pc:chgData name="Binita Gupta (binitag)" userId="2e1667b5-636b-4c95-a3b3-a8a0dc9f68da" providerId="ADAL" clId="{23EFFA9B-5441-814D-8269-795A16009707}" dt="2025-05-23T19:06:12.499" v="5877" actId="20577"/>
        <pc:sldMkLst>
          <pc:docMk/>
          <pc:sldMk cId="0" sldId="326"/>
        </pc:sldMkLst>
      </pc:sldChg>
      <pc:sldChg chg="modSp mod">
        <pc:chgData name="Binita Gupta (binitag)" userId="2e1667b5-636b-4c95-a3b3-a8a0dc9f68da" providerId="ADAL" clId="{23EFFA9B-5441-814D-8269-795A16009707}" dt="2025-06-17T14:34:10.966" v="8837" actId="20577"/>
        <pc:sldMkLst>
          <pc:docMk/>
          <pc:sldMk cId="1564151962" sldId="328"/>
        </pc:sldMkLst>
      </pc:sldChg>
      <pc:sldChg chg="del">
        <pc:chgData name="Binita Gupta (binitag)" userId="2e1667b5-636b-4c95-a3b3-a8a0dc9f68da" providerId="ADAL" clId="{23EFFA9B-5441-814D-8269-795A16009707}" dt="2025-05-23T18:50:04.972" v="5782" actId="2696"/>
        <pc:sldMkLst>
          <pc:docMk/>
          <pc:sldMk cId="3655242441" sldId="342"/>
        </pc:sldMkLst>
      </pc:sldChg>
      <pc:sldChg chg="del">
        <pc:chgData name="Binita Gupta (binitag)" userId="2e1667b5-636b-4c95-a3b3-a8a0dc9f68da" providerId="ADAL" clId="{23EFFA9B-5441-814D-8269-795A16009707}" dt="2025-05-23T18:50:05.505" v="5783" actId="2696"/>
        <pc:sldMkLst>
          <pc:docMk/>
          <pc:sldMk cId="1946655202" sldId="352"/>
        </pc:sldMkLst>
      </pc:sldChg>
      <pc:sldChg chg="del">
        <pc:chgData name="Binita Gupta (binitag)" userId="2e1667b5-636b-4c95-a3b3-a8a0dc9f68da" providerId="ADAL" clId="{23EFFA9B-5441-814D-8269-795A16009707}" dt="2025-05-23T18:50:02.383" v="5779" actId="2696"/>
        <pc:sldMkLst>
          <pc:docMk/>
          <pc:sldMk cId="1266431854" sldId="353"/>
        </pc:sldMkLst>
      </pc:sldChg>
      <pc:sldChg chg="del">
        <pc:chgData name="Binita Gupta (binitag)" userId="2e1667b5-636b-4c95-a3b3-a8a0dc9f68da" providerId="ADAL" clId="{23EFFA9B-5441-814D-8269-795A16009707}" dt="2025-05-23T18:50:01.816" v="5777" actId="2696"/>
        <pc:sldMkLst>
          <pc:docMk/>
          <pc:sldMk cId="3805142369" sldId="354"/>
        </pc:sldMkLst>
      </pc:sldChg>
      <pc:sldChg chg="del">
        <pc:chgData name="Binita Gupta (binitag)" userId="2e1667b5-636b-4c95-a3b3-a8a0dc9f68da" providerId="ADAL" clId="{23EFFA9B-5441-814D-8269-795A16009707}" dt="2025-05-23T18:50:02.800" v="5780" actId="2696"/>
        <pc:sldMkLst>
          <pc:docMk/>
          <pc:sldMk cId="1811935404" sldId="363"/>
        </pc:sldMkLst>
      </pc:sldChg>
      <pc:sldChg chg="del">
        <pc:chgData name="Binita Gupta (binitag)" userId="2e1667b5-636b-4c95-a3b3-a8a0dc9f68da" providerId="ADAL" clId="{23EFFA9B-5441-814D-8269-795A16009707}" dt="2025-05-23T18:50:04.074" v="5781" actId="2696"/>
        <pc:sldMkLst>
          <pc:docMk/>
          <pc:sldMk cId="1681716566" sldId="364"/>
        </pc:sldMkLst>
      </pc:sldChg>
      <pc:sldChg chg="del">
        <pc:chgData name="Binita Gupta (binitag)" userId="2e1667b5-636b-4c95-a3b3-a8a0dc9f68da" providerId="ADAL" clId="{23EFFA9B-5441-814D-8269-795A16009707}" dt="2025-05-23T18:50:02.097" v="5778" actId="2696"/>
        <pc:sldMkLst>
          <pc:docMk/>
          <pc:sldMk cId="1931565187" sldId="367"/>
        </pc:sldMkLst>
      </pc:sldChg>
      <pc:sldChg chg="del">
        <pc:chgData name="Binita Gupta (binitag)" userId="2e1667b5-636b-4c95-a3b3-a8a0dc9f68da" providerId="ADAL" clId="{23EFFA9B-5441-814D-8269-795A16009707}" dt="2025-05-23T18:50:00.860" v="5776" actId="2696"/>
        <pc:sldMkLst>
          <pc:docMk/>
          <pc:sldMk cId="1071087593" sldId="369"/>
        </pc:sldMkLst>
      </pc:sldChg>
      <pc:sldChg chg="modSp new del mod">
        <pc:chgData name="Binita Gupta (binitag)" userId="2e1667b5-636b-4c95-a3b3-a8a0dc9f68da" providerId="ADAL" clId="{23EFFA9B-5441-814D-8269-795A16009707}" dt="2025-05-23T18:49:57.775" v="5775" actId="2696"/>
        <pc:sldMkLst>
          <pc:docMk/>
          <pc:sldMk cId="891362796" sldId="370"/>
        </pc:sldMkLst>
      </pc:sldChg>
      <pc:sldChg chg="addSp modSp add mod">
        <pc:chgData name="Binita Gupta (binitag)" userId="2e1667b5-636b-4c95-a3b3-a8a0dc9f68da" providerId="ADAL" clId="{23EFFA9B-5441-814D-8269-795A16009707}" dt="2025-06-17T14:28:21.639" v="8664" actId="20577"/>
        <pc:sldMkLst>
          <pc:docMk/>
          <pc:sldMk cId="3706072370" sldId="371"/>
        </pc:sldMkLst>
      </pc:sldChg>
      <pc:sldChg chg="add del">
        <pc:chgData name="Binita Gupta (binitag)" userId="2e1667b5-636b-4c95-a3b3-a8a0dc9f68da" providerId="ADAL" clId="{23EFFA9B-5441-814D-8269-795A16009707}" dt="2025-05-23T18:49:56.289" v="5774" actId="2696"/>
        <pc:sldMkLst>
          <pc:docMk/>
          <pc:sldMk cId="2844614421" sldId="372"/>
        </pc:sldMkLst>
      </pc:sldChg>
      <pc:sldChg chg="delSp modSp new mod">
        <pc:chgData name="Binita Gupta (binitag)" userId="2e1667b5-636b-4c95-a3b3-a8a0dc9f68da" providerId="ADAL" clId="{23EFFA9B-5441-814D-8269-795A16009707}" dt="2025-06-05T19:38:42.920" v="6444" actId="20577"/>
        <pc:sldMkLst>
          <pc:docMk/>
          <pc:sldMk cId="322775529" sldId="373"/>
        </pc:sldMkLst>
      </pc:sldChg>
      <pc:sldChg chg="modSp add mod">
        <pc:chgData name="Binita Gupta (binitag)" userId="2e1667b5-636b-4c95-a3b3-a8a0dc9f68da" providerId="ADAL" clId="{23EFFA9B-5441-814D-8269-795A16009707}" dt="2025-05-23T18:53:22.831" v="5820" actId="207"/>
        <pc:sldMkLst>
          <pc:docMk/>
          <pc:sldMk cId="3069250874" sldId="374"/>
        </pc:sldMkLst>
      </pc:sldChg>
      <pc:sldChg chg="modSp add mod">
        <pc:chgData name="Binita Gupta (binitag)" userId="2e1667b5-636b-4c95-a3b3-a8a0dc9f68da" providerId="ADAL" clId="{23EFFA9B-5441-814D-8269-795A16009707}" dt="2025-05-24T00:18:38.967" v="5929" actId="20577"/>
        <pc:sldMkLst>
          <pc:docMk/>
          <pc:sldMk cId="345337428" sldId="375"/>
        </pc:sldMkLst>
      </pc:sldChg>
      <pc:sldChg chg="modSp add mod">
        <pc:chgData name="Binita Gupta (binitag)" userId="2e1667b5-636b-4c95-a3b3-a8a0dc9f68da" providerId="ADAL" clId="{23EFFA9B-5441-814D-8269-795A16009707}" dt="2025-05-24T00:18:47.357" v="5930" actId="1076"/>
        <pc:sldMkLst>
          <pc:docMk/>
          <pc:sldMk cId="2630866882" sldId="376"/>
        </pc:sldMkLst>
      </pc:sldChg>
      <pc:sldChg chg="delSp modSp add mod">
        <pc:chgData name="Binita Gupta (binitag)" userId="2e1667b5-636b-4c95-a3b3-a8a0dc9f68da" providerId="ADAL" clId="{23EFFA9B-5441-814D-8269-795A16009707}" dt="2025-05-23T19:04:51.078" v="5869" actId="207"/>
        <pc:sldMkLst>
          <pc:docMk/>
          <pc:sldMk cId="200007645" sldId="377"/>
        </pc:sldMkLst>
      </pc:sldChg>
      <pc:sldChg chg="add del">
        <pc:chgData name="Binita Gupta (binitag)" userId="2e1667b5-636b-4c95-a3b3-a8a0dc9f68da" providerId="ADAL" clId="{23EFFA9B-5441-814D-8269-795A16009707}" dt="2025-06-17T14:34:35.203" v="8838" actId="2696"/>
        <pc:sldMkLst>
          <pc:docMk/>
          <pc:sldMk cId="2280098248" sldId="378"/>
        </pc:sldMkLst>
      </pc:sldChg>
      <pc:sldMasterChg chg="modSp mod">
        <pc:chgData name="Binita Gupta (binitag)" userId="2e1667b5-636b-4c95-a3b3-a8a0dc9f68da" providerId="ADAL" clId="{23EFFA9B-5441-814D-8269-795A16009707}" dt="2025-06-05T19:24:01.674" v="5932" actId="20577"/>
        <pc:sldMasterMkLst>
          <pc:docMk/>
          <pc:sldMasterMk cId="0" sldId="2147483648"/>
        </pc:sldMasterMkLst>
      </pc:sldMasterChg>
    </pc:docChg>
  </pc:docChgLst>
  <pc:docChgLst>
    <pc:chgData name="Binita Gupta (binitag)" userId="2e1667b5-636b-4c95-a3b3-a8a0dc9f68da" providerId="ADAL" clId="{0DA721DE-084B-1946-8506-96C2B030EE4E}"/>
    <pc:docChg chg="custSel addSld delSld modSld modMainMaster">
      <pc:chgData name="Binita Gupta (binitag)" userId="2e1667b5-636b-4c95-a3b3-a8a0dc9f68da" providerId="ADAL" clId="{0DA721DE-084B-1946-8506-96C2B030EE4E}" dt="2025-03-26T07:41:00.319" v="3940" actId="20577"/>
      <pc:docMkLst>
        <pc:docMk/>
      </pc:docMkLst>
      <pc:sldChg chg="modSp mod">
        <pc:chgData name="Binita Gupta (binitag)" userId="2e1667b5-636b-4c95-a3b3-a8a0dc9f68da" providerId="ADAL" clId="{0DA721DE-084B-1946-8506-96C2B030EE4E}" dt="2025-03-26T07:40:29.307" v="3934"/>
        <pc:sldMkLst>
          <pc:docMk/>
          <pc:sldMk cId="0" sldId="326"/>
        </pc:sldMkLst>
      </pc:sldChg>
      <pc:sldChg chg="modSp mod">
        <pc:chgData name="Binita Gupta (binitag)" userId="2e1667b5-636b-4c95-a3b3-a8a0dc9f68da" providerId="ADAL" clId="{0DA721DE-084B-1946-8506-96C2B030EE4E}" dt="2025-03-26T07:20:09.477" v="3496" actId="20577"/>
        <pc:sldMkLst>
          <pc:docMk/>
          <pc:sldMk cId="1564151962" sldId="328"/>
        </pc:sldMkLst>
      </pc:sldChg>
      <pc:sldChg chg="modSp mod">
        <pc:chgData name="Binita Gupta (binitag)" userId="2e1667b5-636b-4c95-a3b3-a8a0dc9f68da" providerId="ADAL" clId="{0DA721DE-084B-1946-8506-96C2B030EE4E}" dt="2025-03-26T07:38:02.487" v="3905" actId="20577"/>
        <pc:sldMkLst>
          <pc:docMk/>
          <pc:sldMk cId="3655242441" sldId="342"/>
        </pc:sldMkLst>
      </pc:sldChg>
      <pc:sldChg chg="modSp mod">
        <pc:chgData name="Binita Gupta (binitag)" userId="2e1667b5-636b-4c95-a3b3-a8a0dc9f68da" providerId="ADAL" clId="{0DA721DE-084B-1946-8506-96C2B030EE4E}" dt="2025-03-26T07:39:53.215" v="3931" actId="20577"/>
        <pc:sldMkLst>
          <pc:docMk/>
          <pc:sldMk cId="1946655202" sldId="352"/>
        </pc:sldMkLst>
      </pc:sldChg>
      <pc:sldChg chg="addSp delSp modSp mod">
        <pc:chgData name="Binita Gupta (binitag)" userId="2e1667b5-636b-4c95-a3b3-a8a0dc9f68da" providerId="ADAL" clId="{0DA721DE-084B-1946-8506-96C2B030EE4E}" dt="2025-03-26T07:32:09.661" v="3682" actId="20577"/>
        <pc:sldMkLst>
          <pc:docMk/>
          <pc:sldMk cId="1266431854" sldId="353"/>
        </pc:sldMkLst>
      </pc:sldChg>
      <pc:sldChg chg="addSp delSp modSp mod">
        <pc:chgData name="Binita Gupta (binitag)" userId="2e1667b5-636b-4c95-a3b3-a8a0dc9f68da" providerId="ADAL" clId="{0DA721DE-084B-1946-8506-96C2B030EE4E}" dt="2025-03-26T07:36:06.774" v="3854" actId="20577"/>
        <pc:sldMkLst>
          <pc:docMk/>
          <pc:sldMk cId="3805142369" sldId="354"/>
        </pc:sldMkLst>
      </pc:sldChg>
      <pc:sldChg chg="delSp modSp del mod">
        <pc:chgData name="Binita Gupta (binitag)" userId="2e1667b5-636b-4c95-a3b3-a8a0dc9f68da" providerId="ADAL" clId="{0DA721DE-084B-1946-8506-96C2B030EE4E}" dt="2025-03-26T06:38:55.242" v="1946" actId="2696"/>
        <pc:sldMkLst>
          <pc:docMk/>
          <pc:sldMk cId="2287670752" sldId="356"/>
        </pc:sldMkLst>
      </pc:sldChg>
      <pc:sldChg chg="del">
        <pc:chgData name="Binita Gupta (binitag)" userId="2e1667b5-636b-4c95-a3b3-a8a0dc9f68da" providerId="ADAL" clId="{0DA721DE-084B-1946-8506-96C2B030EE4E}" dt="2025-03-26T06:38:59.243" v="1948" actId="2696"/>
        <pc:sldMkLst>
          <pc:docMk/>
          <pc:sldMk cId="2120167572" sldId="358"/>
        </pc:sldMkLst>
      </pc:sldChg>
      <pc:sldChg chg="del">
        <pc:chgData name="Binita Gupta (binitag)" userId="2e1667b5-636b-4c95-a3b3-a8a0dc9f68da" providerId="ADAL" clId="{0DA721DE-084B-1946-8506-96C2B030EE4E}" dt="2025-03-26T06:39:00.521" v="1949" actId="2696"/>
        <pc:sldMkLst>
          <pc:docMk/>
          <pc:sldMk cId="808336122" sldId="360"/>
        </pc:sldMkLst>
      </pc:sldChg>
      <pc:sldChg chg="del">
        <pc:chgData name="Binita Gupta (binitag)" userId="2e1667b5-636b-4c95-a3b3-a8a0dc9f68da" providerId="ADAL" clId="{0DA721DE-084B-1946-8506-96C2B030EE4E}" dt="2025-03-26T06:39:06.757" v="1950" actId="2696"/>
        <pc:sldMkLst>
          <pc:docMk/>
          <pc:sldMk cId="2214317203" sldId="362"/>
        </pc:sldMkLst>
      </pc:sldChg>
      <pc:sldChg chg="modSp mod">
        <pc:chgData name="Binita Gupta (binitag)" userId="2e1667b5-636b-4c95-a3b3-a8a0dc9f68da" providerId="ADAL" clId="{0DA721DE-084B-1946-8506-96C2B030EE4E}" dt="2025-03-26T07:36:19.827" v="3861" actId="20577"/>
        <pc:sldMkLst>
          <pc:docMk/>
          <pc:sldMk cId="1811935404" sldId="363"/>
        </pc:sldMkLst>
      </pc:sldChg>
      <pc:sldChg chg="modSp mod">
        <pc:chgData name="Binita Gupta (binitag)" userId="2e1667b5-636b-4c95-a3b3-a8a0dc9f68da" providerId="ADAL" clId="{0DA721DE-084B-1946-8506-96C2B030EE4E}" dt="2025-03-26T07:37:13.312" v="3885" actId="20577"/>
        <pc:sldMkLst>
          <pc:docMk/>
          <pc:sldMk cId="1681716566" sldId="364"/>
        </pc:sldMkLst>
      </pc:sldChg>
      <pc:sldChg chg="del">
        <pc:chgData name="Binita Gupta (binitag)" userId="2e1667b5-636b-4c95-a3b3-a8a0dc9f68da" providerId="ADAL" clId="{0DA721DE-084B-1946-8506-96C2B030EE4E}" dt="2025-03-26T06:38:58.116" v="1947" actId="2696"/>
        <pc:sldMkLst>
          <pc:docMk/>
          <pc:sldMk cId="2108999976" sldId="365"/>
        </pc:sldMkLst>
      </pc:sldChg>
      <pc:sldChg chg="add del">
        <pc:chgData name="Binita Gupta (binitag)" userId="2e1667b5-636b-4c95-a3b3-a8a0dc9f68da" providerId="ADAL" clId="{0DA721DE-084B-1946-8506-96C2B030EE4E}" dt="2025-03-26T03:42:29.646" v="1220" actId="2696"/>
        <pc:sldMkLst>
          <pc:docMk/>
          <pc:sldMk cId="4162474833" sldId="366"/>
        </pc:sldMkLst>
      </pc:sldChg>
      <pc:sldChg chg="addSp delSp modSp add mod">
        <pc:chgData name="Binita Gupta (binitag)" userId="2e1667b5-636b-4c95-a3b3-a8a0dc9f68da" providerId="ADAL" clId="{0DA721DE-084B-1946-8506-96C2B030EE4E}" dt="2025-03-26T07:34:12.340" v="3776" actId="1076"/>
        <pc:sldMkLst>
          <pc:docMk/>
          <pc:sldMk cId="1931565187" sldId="367"/>
        </pc:sldMkLst>
      </pc:sldChg>
      <pc:sldChg chg="add del">
        <pc:chgData name="Binita Gupta (binitag)" userId="2e1667b5-636b-4c95-a3b3-a8a0dc9f68da" providerId="ADAL" clId="{0DA721DE-084B-1946-8506-96C2B030EE4E}" dt="2025-03-26T07:21:35.411" v="3526" actId="2696"/>
        <pc:sldMkLst>
          <pc:docMk/>
          <pc:sldMk cId="1271827693" sldId="368"/>
        </pc:sldMkLst>
      </pc:sldChg>
      <pc:sldChg chg="modSp add mod">
        <pc:chgData name="Binita Gupta (binitag)" userId="2e1667b5-636b-4c95-a3b3-a8a0dc9f68da" providerId="ADAL" clId="{0DA721DE-084B-1946-8506-96C2B030EE4E}" dt="2025-03-26T07:41:00.319" v="3940" actId="20577"/>
        <pc:sldMkLst>
          <pc:docMk/>
          <pc:sldMk cId="1071087593" sldId="369"/>
        </pc:sldMkLst>
      </pc:sldChg>
    </pc:docChg>
  </pc:docChgLst>
  <pc:docChgLst>
    <pc:chgData name="Binita Gupta (binitag)" userId="2e1667b5-636b-4c95-a3b3-a8a0dc9f68da" providerId="ADAL" clId="{0AA8CBB5-53A4-254A-8F96-64BDCEBAE1A5}"/>
    <pc:docChg chg="undo custSel addSld delSld modSld modMainMaster">
      <pc:chgData name="Binita Gupta (binitag)" userId="2e1667b5-636b-4c95-a3b3-a8a0dc9f68da" providerId="ADAL" clId="{0AA8CBB5-53A4-254A-8F96-64BDCEBAE1A5}" dt="2024-11-03T19:01:59.724" v="8155"/>
      <pc:docMkLst>
        <pc:docMk/>
      </pc:docMkLst>
      <pc:sldChg chg="modSp mod">
        <pc:chgData name="Binita Gupta (binitag)" userId="2e1667b5-636b-4c95-a3b3-a8a0dc9f68da" providerId="ADAL" clId="{0AA8CBB5-53A4-254A-8F96-64BDCEBAE1A5}" dt="2024-11-03T18:59:00.282" v="8142" actId="20577"/>
        <pc:sldMkLst>
          <pc:docMk/>
          <pc:sldMk cId="0" sldId="326"/>
        </pc:sldMkLst>
      </pc:sldChg>
      <pc:sldChg chg="modSp mod">
        <pc:chgData name="Binita Gupta (binitag)" userId="2e1667b5-636b-4c95-a3b3-a8a0dc9f68da" providerId="ADAL" clId="{0AA8CBB5-53A4-254A-8F96-64BDCEBAE1A5}" dt="2024-11-03T06:08:35.486" v="6507" actId="20577"/>
        <pc:sldMkLst>
          <pc:docMk/>
          <pc:sldMk cId="1564151962" sldId="328"/>
        </pc:sldMkLst>
      </pc:sldChg>
      <pc:sldChg chg="modSp mod">
        <pc:chgData name="Binita Gupta (binitag)" userId="2e1667b5-636b-4c95-a3b3-a8a0dc9f68da" providerId="ADAL" clId="{0AA8CBB5-53A4-254A-8F96-64BDCEBAE1A5}" dt="2024-11-03T06:32:06.643" v="7660" actId="12"/>
        <pc:sldMkLst>
          <pc:docMk/>
          <pc:sldMk cId="3655242441" sldId="342"/>
        </pc:sldMkLst>
      </pc:sldChg>
      <pc:sldChg chg="del">
        <pc:chgData name="Binita Gupta (binitag)" userId="2e1667b5-636b-4c95-a3b3-a8a0dc9f68da" providerId="ADAL" clId="{0AA8CBB5-53A4-254A-8F96-64BDCEBAE1A5}" dt="2024-11-03T06:18:27.736" v="7189" actId="2696"/>
        <pc:sldMkLst>
          <pc:docMk/>
          <pc:sldMk cId="1098842524" sldId="346"/>
        </pc:sldMkLst>
      </pc:sldChg>
      <pc:sldChg chg="del">
        <pc:chgData name="Binita Gupta (binitag)" userId="2e1667b5-636b-4c95-a3b3-a8a0dc9f68da" providerId="ADAL" clId="{0AA8CBB5-53A4-254A-8F96-64BDCEBAE1A5}" dt="2024-11-03T06:18:29.103" v="7190" actId="2696"/>
        <pc:sldMkLst>
          <pc:docMk/>
          <pc:sldMk cId="1152458026" sldId="347"/>
        </pc:sldMkLst>
      </pc:sldChg>
      <pc:sldChg chg="del">
        <pc:chgData name="Binita Gupta (binitag)" userId="2e1667b5-636b-4c95-a3b3-a8a0dc9f68da" providerId="ADAL" clId="{0AA8CBB5-53A4-254A-8F96-64BDCEBAE1A5}" dt="2024-11-03T06:18:29.865" v="7191" actId="2696"/>
        <pc:sldMkLst>
          <pc:docMk/>
          <pc:sldMk cId="644531583" sldId="348"/>
        </pc:sldMkLst>
      </pc:sldChg>
      <pc:sldChg chg="del">
        <pc:chgData name="Binita Gupta (binitag)" userId="2e1667b5-636b-4c95-a3b3-a8a0dc9f68da" providerId="ADAL" clId="{0AA8CBB5-53A4-254A-8F96-64BDCEBAE1A5}" dt="2024-11-03T06:18:33.379" v="7192" actId="2696"/>
        <pc:sldMkLst>
          <pc:docMk/>
          <pc:sldMk cId="1191791878" sldId="350"/>
        </pc:sldMkLst>
      </pc:sldChg>
      <pc:sldChg chg="del">
        <pc:chgData name="Binita Gupta (binitag)" userId="2e1667b5-636b-4c95-a3b3-a8a0dc9f68da" providerId="ADAL" clId="{0AA8CBB5-53A4-254A-8F96-64BDCEBAE1A5}" dt="2024-11-03T06:18:36.047" v="7193" actId="2696"/>
        <pc:sldMkLst>
          <pc:docMk/>
          <pc:sldMk cId="1788631486" sldId="351"/>
        </pc:sldMkLst>
      </pc:sldChg>
      <pc:sldChg chg="modSp mod">
        <pc:chgData name="Binita Gupta (binitag)" userId="2e1667b5-636b-4c95-a3b3-a8a0dc9f68da" providerId="ADAL" clId="{0AA8CBB5-53A4-254A-8F96-64BDCEBAE1A5}" dt="2024-11-03T16:18:09.836" v="7792" actId="20577"/>
        <pc:sldMkLst>
          <pc:docMk/>
          <pc:sldMk cId="1946655202" sldId="352"/>
        </pc:sldMkLst>
      </pc:sldChg>
      <pc:sldChg chg="addSp delSp modSp add mod">
        <pc:chgData name="Binita Gupta (binitag)" userId="2e1667b5-636b-4c95-a3b3-a8a0dc9f68da" providerId="ADAL" clId="{0AA8CBB5-53A4-254A-8F96-64BDCEBAE1A5}" dt="2024-11-03T06:57:08.686" v="7739" actId="20577"/>
        <pc:sldMkLst>
          <pc:docMk/>
          <pc:sldMk cId="1266431854" sldId="353"/>
        </pc:sldMkLst>
      </pc:sldChg>
      <pc:sldChg chg="addSp delSp modSp add mod">
        <pc:chgData name="Binita Gupta (binitag)" userId="2e1667b5-636b-4c95-a3b3-a8a0dc9f68da" providerId="ADAL" clId="{0AA8CBB5-53A4-254A-8F96-64BDCEBAE1A5}" dt="2024-11-03T06:34:44.225" v="7729" actId="20577"/>
        <pc:sldMkLst>
          <pc:docMk/>
          <pc:sldMk cId="3805142369" sldId="354"/>
        </pc:sldMkLst>
      </pc:sldChg>
      <pc:sldChg chg="add del">
        <pc:chgData name="Binita Gupta (binitag)" userId="2e1667b5-636b-4c95-a3b3-a8a0dc9f68da" providerId="ADAL" clId="{0AA8CBB5-53A4-254A-8F96-64BDCEBAE1A5}" dt="2024-11-03T06:18:24.807" v="7188" actId="2696"/>
        <pc:sldMkLst>
          <pc:docMk/>
          <pc:sldMk cId="4096202982" sldId="355"/>
        </pc:sldMkLst>
      </pc:sldChg>
      <pc:sldChg chg="addSp delSp modSp add mod">
        <pc:chgData name="Binita Gupta (binitag)" userId="2e1667b5-636b-4c95-a3b3-a8a0dc9f68da" providerId="ADAL" clId="{0AA8CBB5-53A4-254A-8F96-64BDCEBAE1A5}" dt="2024-11-03T07:10:51.578" v="7748" actId="1076"/>
        <pc:sldMkLst>
          <pc:docMk/>
          <pc:sldMk cId="2287670752" sldId="356"/>
        </pc:sldMkLst>
      </pc:sldChg>
      <pc:sldChg chg="add del">
        <pc:chgData name="Binita Gupta (binitag)" userId="2e1667b5-636b-4c95-a3b3-a8a0dc9f68da" providerId="ADAL" clId="{0AA8CBB5-53A4-254A-8F96-64BDCEBAE1A5}" dt="2024-11-03T06:26:55.143" v="7431" actId="2696"/>
        <pc:sldMkLst>
          <pc:docMk/>
          <pc:sldMk cId="2546771757" sldId="357"/>
        </pc:sldMkLst>
      </pc:sldChg>
      <pc:sldChg chg="addSp delSp modSp add mod">
        <pc:chgData name="Binita Gupta (binitag)" userId="2e1667b5-636b-4c95-a3b3-a8a0dc9f68da" providerId="ADAL" clId="{0AA8CBB5-53A4-254A-8F96-64BDCEBAE1A5}" dt="2024-11-03T16:44:27.194" v="8090" actId="20577"/>
        <pc:sldMkLst>
          <pc:docMk/>
          <pc:sldMk cId="2120167572" sldId="358"/>
        </pc:sldMkLst>
      </pc:sldChg>
      <pc:sldChg chg="addSp delSp modSp add del mod">
        <pc:chgData name="Binita Gupta (binitag)" userId="2e1667b5-636b-4c95-a3b3-a8a0dc9f68da" providerId="ADAL" clId="{0AA8CBB5-53A4-254A-8F96-64BDCEBAE1A5}" dt="2024-11-03T06:26:49.987" v="7430" actId="2696"/>
        <pc:sldMkLst>
          <pc:docMk/>
          <pc:sldMk cId="4139845215" sldId="359"/>
        </pc:sldMkLst>
      </pc:sldChg>
      <pc:sldChg chg="addSp delSp modSp add mod">
        <pc:chgData name="Binita Gupta (binitag)" userId="2e1667b5-636b-4c95-a3b3-a8a0dc9f68da" providerId="ADAL" clId="{0AA8CBB5-53A4-254A-8F96-64BDCEBAE1A5}" dt="2024-11-03T17:00:50.098" v="8127" actId="20577"/>
        <pc:sldMkLst>
          <pc:docMk/>
          <pc:sldMk cId="808336122" sldId="360"/>
        </pc:sldMkLst>
      </pc:sldChg>
      <pc:sldChg chg="add del">
        <pc:chgData name="Binita Gupta (binitag)" userId="2e1667b5-636b-4c95-a3b3-a8a0dc9f68da" providerId="ADAL" clId="{0AA8CBB5-53A4-254A-8F96-64BDCEBAE1A5}" dt="2024-11-03T06:26:32.248" v="7429" actId="2696"/>
        <pc:sldMkLst>
          <pc:docMk/>
          <pc:sldMk cId="4119139125" sldId="361"/>
        </pc:sldMkLst>
      </pc:sldChg>
      <pc:sldChg chg="addSp delSp modSp add mod">
        <pc:chgData name="Binita Gupta (binitag)" userId="2e1667b5-636b-4c95-a3b3-a8a0dc9f68da" providerId="ADAL" clId="{0AA8CBB5-53A4-254A-8F96-64BDCEBAE1A5}" dt="2024-11-03T05:51:15.215" v="6445" actId="1076"/>
        <pc:sldMkLst>
          <pc:docMk/>
          <pc:sldMk cId="2214317203" sldId="362"/>
        </pc:sldMkLst>
      </pc:sldChg>
      <pc:sldChg chg="modSp add mod">
        <pc:chgData name="Binita Gupta (binitag)" userId="2e1667b5-636b-4c95-a3b3-a8a0dc9f68da" providerId="ADAL" clId="{0AA8CBB5-53A4-254A-8F96-64BDCEBAE1A5}" dt="2024-11-03T06:17:39" v="7187" actId="14100"/>
        <pc:sldMkLst>
          <pc:docMk/>
          <pc:sldMk cId="1811935404" sldId="363"/>
        </pc:sldMkLst>
      </pc:sldChg>
      <pc:sldChg chg="modSp add mod">
        <pc:chgData name="Binita Gupta (binitag)" userId="2e1667b5-636b-4c95-a3b3-a8a0dc9f68da" providerId="ADAL" clId="{0AA8CBB5-53A4-254A-8F96-64BDCEBAE1A5}" dt="2024-11-03T06:21:18.516" v="7228" actId="20577"/>
        <pc:sldMkLst>
          <pc:docMk/>
          <pc:sldMk cId="1681716566" sldId="364"/>
        </pc:sldMkLst>
      </pc:sldChg>
      <pc:sldMasterChg chg="modSp mod modSldLayout">
        <pc:chgData name="Binita Gupta (binitag)" userId="2e1667b5-636b-4c95-a3b3-a8a0dc9f68da" providerId="ADAL" clId="{0AA8CBB5-53A4-254A-8F96-64BDCEBAE1A5}" dt="2024-11-03T19:01:59.724" v="8155"/>
        <pc:sldMasterMkLst>
          <pc:docMk/>
          <pc:sldMasterMk cId="0" sldId="2147483648"/>
        </pc:sldMasterMkLst>
        <pc:sldLayoutChg chg="addSp delSp modSp mod">
          <pc:chgData name="Binita Gupta (binitag)" userId="2e1667b5-636b-4c95-a3b3-a8a0dc9f68da" providerId="ADAL" clId="{0AA8CBB5-53A4-254A-8F96-64BDCEBAE1A5}" dt="2024-11-03T19:01:59.724" v="8155"/>
          <pc:sldLayoutMkLst>
            <pc:docMk/>
            <pc:sldMasterMk cId="0" sldId="2147483648"/>
            <pc:sldLayoutMk cId="0" sldId="2147483649"/>
          </pc:sldLayoutMkLst>
        </pc:sldLayoutChg>
      </pc:sldMasterChg>
    </pc:docChg>
  </pc:docChgLst>
  <pc:docChgLst>
    <pc:chgData name="Binita Gupta (binitag)" userId="2e1667b5-636b-4c95-a3b3-a8a0dc9f68da" providerId="ADAL" clId="{29567157-9BE0-1F4C-85C0-80E582D0CFD6}"/>
    <pc:docChg chg="addSld modSld">
      <pc:chgData name="Binita Gupta (binitag)" userId="2e1667b5-636b-4c95-a3b3-a8a0dc9f68da" providerId="ADAL" clId="{29567157-9BE0-1F4C-85C0-80E582D0CFD6}" dt="2024-03-05T15:59:36.770" v="207" actId="20577"/>
      <pc:docMkLst>
        <pc:docMk/>
      </pc:docMkLst>
      <pc:sldChg chg="modSp mod">
        <pc:chgData name="Binita Gupta (binitag)" userId="2e1667b5-636b-4c95-a3b3-a8a0dc9f68da" providerId="ADAL" clId="{29567157-9BE0-1F4C-85C0-80E582D0CFD6}" dt="2024-03-05T15:58:06.115" v="34" actId="20577"/>
        <pc:sldMkLst>
          <pc:docMk/>
          <pc:sldMk cId="0" sldId="256"/>
        </pc:sldMkLst>
      </pc:sldChg>
      <pc:sldChg chg="modSp mod">
        <pc:chgData name="Binita Gupta (binitag)" userId="2e1667b5-636b-4c95-a3b3-a8a0dc9f68da" providerId="ADAL" clId="{29567157-9BE0-1F4C-85C0-80E582D0CFD6}" dt="2024-03-05T15:59:36.770" v="207" actId="20577"/>
        <pc:sldMkLst>
          <pc:docMk/>
          <pc:sldMk cId="2470693909" sldId="312"/>
        </pc:sldMkLst>
      </pc:sldChg>
      <pc:sldChg chg="add">
        <pc:chgData name="Binita Gupta (binitag)" userId="2e1667b5-636b-4c95-a3b3-a8a0dc9f68da" providerId="ADAL" clId="{29567157-9BE0-1F4C-85C0-80E582D0CFD6}" dt="2024-03-05T15:58:18.059" v="35"/>
        <pc:sldMkLst>
          <pc:docMk/>
          <pc:sldMk cId="451964437" sldId="325"/>
        </pc:sldMkLst>
      </pc:sldChg>
    </pc:docChg>
  </pc:docChgLst>
  <pc:docChgLst>
    <pc:chgData name="Binita Gupta (binitag)" userId="2e1667b5-636b-4c95-a3b3-a8a0dc9f68da" providerId="ADAL" clId="{BABED3AA-1C5F-3540-A90E-731DF09C039A}"/>
    <pc:docChg chg="modSld">
      <pc:chgData name="Binita Gupta (binitag)" userId="2e1667b5-636b-4c95-a3b3-a8a0dc9f68da" providerId="ADAL" clId="{BABED3AA-1C5F-3540-A90E-731DF09C039A}" dt="2025-04-20T03:02:57.385" v="66" actId="20577"/>
      <pc:docMkLst>
        <pc:docMk/>
      </pc:docMkLst>
      <pc:sldChg chg="modSp mod">
        <pc:chgData name="Binita Gupta (binitag)" userId="2e1667b5-636b-4c95-a3b3-a8a0dc9f68da" providerId="ADAL" clId="{BABED3AA-1C5F-3540-A90E-731DF09C039A}" dt="2025-04-20T03:02:57.385" v="66" actId="20577"/>
        <pc:sldMkLst>
          <pc:docMk/>
          <pc:sldMk cId="0" sldId="326"/>
        </pc:sldMkLst>
      </pc:sldChg>
      <pc:sldChg chg="modSp mod">
        <pc:chgData name="Binita Gupta (binitag)" userId="2e1667b5-636b-4c95-a3b3-a8a0dc9f68da" providerId="ADAL" clId="{BABED3AA-1C5F-3540-A90E-731DF09C039A}" dt="2025-04-14T14:17:21.047" v="62" actId="20577"/>
        <pc:sldMkLst>
          <pc:docMk/>
          <pc:sldMk cId="1564151962" sldId="328"/>
        </pc:sldMkLst>
      </pc:sldChg>
    </pc:docChg>
  </pc:docChgLst>
  <pc:docChgLst>
    <pc:chgData name="Binita Gupta (binitag)" userId="2e1667b5-636b-4c95-a3b3-a8a0dc9f68da" providerId="ADAL" clId="{70C8E12A-4122-3742-9701-725F0DF1ECEE}"/>
    <pc:docChg chg="undo custSel addSld modSld">
      <pc:chgData name="Binita Gupta (binitag)" userId="2e1667b5-636b-4c95-a3b3-a8a0dc9f68da" providerId="ADAL" clId="{70C8E12A-4122-3742-9701-725F0DF1ECEE}" dt="2024-12-12T01:08:30.111" v="1116" actId="20577"/>
      <pc:docMkLst>
        <pc:docMk/>
      </pc:docMkLst>
      <pc:sldChg chg="modSp mod">
        <pc:chgData name="Binita Gupta (binitag)" userId="2e1667b5-636b-4c95-a3b3-a8a0dc9f68da" providerId="ADAL" clId="{70C8E12A-4122-3742-9701-725F0DF1ECEE}" dt="2024-12-07T21:46:04.911" v="1037" actId="20577"/>
        <pc:sldMkLst>
          <pc:docMk/>
          <pc:sldMk cId="3655242441" sldId="342"/>
        </pc:sldMkLst>
      </pc:sldChg>
      <pc:sldChg chg="modSp mod">
        <pc:chgData name="Binita Gupta (binitag)" userId="2e1667b5-636b-4c95-a3b3-a8a0dc9f68da" providerId="ADAL" clId="{70C8E12A-4122-3742-9701-725F0DF1ECEE}" dt="2024-12-07T21:47:37.921" v="1068" actId="20577"/>
        <pc:sldMkLst>
          <pc:docMk/>
          <pc:sldMk cId="1946655202" sldId="352"/>
        </pc:sldMkLst>
      </pc:sldChg>
      <pc:sldChg chg="modSp mod">
        <pc:chgData name="Binita Gupta (binitag)" userId="2e1667b5-636b-4c95-a3b3-a8a0dc9f68da" providerId="ADAL" clId="{70C8E12A-4122-3742-9701-725F0DF1ECEE}" dt="2024-12-07T21:49:51.318" v="1099" actId="20577"/>
        <pc:sldMkLst>
          <pc:docMk/>
          <pc:sldMk cId="2120167572" sldId="358"/>
        </pc:sldMkLst>
      </pc:sldChg>
      <pc:sldChg chg="modSp mod">
        <pc:chgData name="Binita Gupta (binitag)" userId="2e1667b5-636b-4c95-a3b3-a8a0dc9f68da" providerId="ADAL" clId="{70C8E12A-4122-3742-9701-725F0DF1ECEE}" dt="2024-12-07T21:49:55.645" v="1101" actId="20577"/>
        <pc:sldMkLst>
          <pc:docMk/>
          <pc:sldMk cId="808336122" sldId="360"/>
        </pc:sldMkLst>
      </pc:sldChg>
      <pc:sldChg chg="modSp mod">
        <pc:chgData name="Binita Gupta (binitag)" userId="2e1667b5-636b-4c95-a3b3-a8a0dc9f68da" providerId="ADAL" clId="{70C8E12A-4122-3742-9701-725F0DF1ECEE}" dt="2024-12-07T21:50:16.037" v="1103" actId="14100"/>
        <pc:sldMkLst>
          <pc:docMk/>
          <pc:sldMk cId="2214317203" sldId="362"/>
        </pc:sldMkLst>
      </pc:sldChg>
      <pc:sldChg chg="modSp mod">
        <pc:chgData name="Binita Gupta (binitag)" userId="2e1667b5-636b-4c95-a3b3-a8a0dc9f68da" providerId="ADAL" clId="{70C8E12A-4122-3742-9701-725F0DF1ECEE}" dt="2024-12-07T21:41:58.790" v="975" actId="20577"/>
        <pc:sldMkLst>
          <pc:docMk/>
          <pc:sldMk cId="1811935404" sldId="363"/>
        </pc:sldMkLst>
      </pc:sldChg>
      <pc:sldChg chg="addSp modSp new mod">
        <pc:chgData name="Binita Gupta (binitag)" userId="2e1667b5-636b-4c95-a3b3-a8a0dc9f68da" providerId="ADAL" clId="{70C8E12A-4122-3742-9701-725F0DF1ECEE}" dt="2024-12-12T01:08:30.111" v="1116" actId="20577"/>
        <pc:sldMkLst>
          <pc:docMk/>
          <pc:sldMk cId="2108999976" sldId="365"/>
        </pc:sldMkLst>
      </pc:sld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3-05T07:52:47.222" v="14068" actId="1076"/>
      <pc:docMkLst>
        <pc:docMk/>
      </pc:docMkLst>
      <pc:sldChg chg="modSp mod">
        <pc:chgData name="Binita Gupta (binitag)" userId="2e1667b5-636b-4c95-a3b3-a8a0dc9f68da" providerId="ADAL" clId="{6A3A8A75-6158-CE43-8164-3D0B48572E07}" dt="2024-03-03T08:29:54.013" v="12622" actId="20577"/>
        <pc:sldMkLst>
          <pc:docMk/>
          <pc:sldMk cId="0" sldId="256"/>
        </pc:sldMkLst>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03T08:25:50.694" v="12614" actId="403"/>
        <pc:sldMkLst>
          <pc:docMk/>
          <pc:sldMk cId="0" sldId="264"/>
        </pc:sldMkLst>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3-04T20:20:38.327" v="14032" actId="20577"/>
        <pc:sldMkLst>
          <pc:docMk/>
          <pc:sldMk cId="2470693909" sldId="312"/>
        </pc:sldMkLst>
      </pc:sldChg>
      <pc:sldChg chg="modSp add del mod">
        <pc:chgData name="Binita Gupta (binitag)" userId="2e1667b5-636b-4c95-a3b3-a8a0dc9f68da" providerId="ADAL" clId="{6A3A8A75-6158-CE43-8164-3D0B48572E07}" dt="2024-02-29T07:38:10.557" v="278" actId="2696"/>
        <pc:sldMkLst>
          <pc:docMk/>
          <pc:sldMk cId="3631347344" sldId="312"/>
        </pc:sldMkLst>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ldChg>
      <pc:sldChg chg="modSp add mod">
        <pc:chgData name="Binita Gupta (binitag)" userId="2e1667b5-636b-4c95-a3b3-a8a0dc9f68da" providerId="ADAL" clId="{6A3A8A75-6158-CE43-8164-3D0B48572E07}" dt="2024-03-04T18:14:13.101" v="12649" actId="20578"/>
        <pc:sldMkLst>
          <pc:docMk/>
          <pc:sldMk cId="53126868" sldId="315"/>
        </pc:sldMkLst>
      </pc:sldChg>
      <pc:sldChg chg="modSp add mod ord">
        <pc:chgData name="Binita Gupta (binitag)" userId="2e1667b5-636b-4c95-a3b3-a8a0dc9f68da" providerId="ADAL" clId="{6A3A8A75-6158-CE43-8164-3D0B48572E07}" dt="2024-03-05T05:05:09.416" v="14065" actId="20577"/>
        <pc:sldMkLst>
          <pc:docMk/>
          <pc:sldMk cId="107204596" sldId="316"/>
        </pc:sldMkLst>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ldChg>
      <pc:sldChg chg="addSp delSp modSp add mod">
        <pc:chgData name="Binita Gupta (binitag)" userId="2e1667b5-636b-4c95-a3b3-a8a0dc9f68da" providerId="ADAL" clId="{6A3A8A75-6158-CE43-8164-3D0B48572E07}" dt="2024-03-04T18:57:40.726" v="13705" actId="20577"/>
        <pc:sldMkLst>
          <pc:docMk/>
          <pc:sldMk cId="1846169565" sldId="318"/>
        </pc:sldMkLst>
      </pc:sldChg>
      <pc:sldChg chg="addSp delSp modSp add mod modClrScheme chgLayout">
        <pc:chgData name="Binita Gupta (binitag)" userId="2e1667b5-636b-4c95-a3b3-a8a0dc9f68da" providerId="ADAL" clId="{6A3A8A75-6158-CE43-8164-3D0B48572E07}" dt="2024-03-04T20:23:38.191" v="14048" actId="1076"/>
        <pc:sldMkLst>
          <pc:docMk/>
          <pc:sldMk cId="3810868281" sldId="319"/>
        </pc:sldMkLst>
      </pc:sldChg>
      <pc:sldChg chg="modSp add mod">
        <pc:chgData name="Binita Gupta (binitag)" userId="2e1667b5-636b-4c95-a3b3-a8a0dc9f68da" providerId="ADAL" clId="{6A3A8A75-6158-CE43-8164-3D0B48572E07}" dt="2024-03-04T20:22:33.634" v="14042" actId="5793"/>
        <pc:sldMkLst>
          <pc:docMk/>
          <pc:sldMk cId="4031054300" sldId="320"/>
        </pc:sldMkLst>
      </pc:sldChg>
      <pc:sldChg chg="modSp add mod">
        <pc:chgData name="Binita Gupta (binitag)" userId="2e1667b5-636b-4c95-a3b3-a8a0dc9f68da" providerId="ADAL" clId="{6A3A8A75-6158-CE43-8164-3D0B48572E07}" dt="2024-03-05T05:12:43.330" v="14067" actId="20577"/>
        <pc:sldMkLst>
          <pc:docMk/>
          <pc:sldMk cId="3930847488" sldId="321"/>
        </pc:sldMkLst>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ldChg>
      <pc:sldChg chg="addSp delSp modSp add mod">
        <pc:chgData name="Binita Gupta (binitag)" userId="2e1667b5-636b-4c95-a3b3-a8a0dc9f68da" providerId="ADAL" clId="{6A3A8A75-6158-CE43-8164-3D0B48572E07}" dt="2024-03-05T07:52:47.222" v="14068" actId="1076"/>
        <pc:sldMkLst>
          <pc:docMk/>
          <pc:sldMk cId="873720385" sldId="323"/>
        </pc:sldMkLst>
      </pc:sldChg>
      <pc:sldChg chg="modSp add del mod">
        <pc:chgData name="Binita Gupta (binitag)" userId="2e1667b5-636b-4c95-a3b3-a8a0dc9f68da" providerId="ADAL" clId="{6A3A8A75-6158-CE43-8164-3D0B48572E07}" dt="2024-03-03T05:15:00.074" v="9610" actId="2696"/>
        <pc:sldMkLst>
          <pc:docMk/>
          <pc:sldMk cId="1827926302" sldId="323"/>
        </pc:sldMkLst>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03T07:08:53.423" v="11780" actId="20577"/>
        <pc:sldMkLst>
          <pc:docMk/>
          <pc:sldMk cId="2653325130" sldId="324"/>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4859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12215CF-C3DB-724A-9929-87380A2F08F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5DE4B7B-7D41-ADBF-1C4D-3C634943CC2D}"/>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B41C632D-655C-5D6F-6648-7F387168B7A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31BE4D9-4BB0-383F-AC0F-E6696130488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F1F10E0-5BC9-79CD-D9E0-CDBCBF580513}"/>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016A267F-6824-1506-B36E-93EB6BBF19AB}"/>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94E5BF70-87B4-701F-26CC-03F55336BCBF}"/>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5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F01C917-FFEE-350A-C65C-A127F40C708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CF33767-08FE-0805-E0A9-4AA3344D630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4F1BB4B-1C9D-3D2D-C7A4-89C0915D4326}"/>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CE2BF65B-4DF9-E37E-5F17-D298E989766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F81F8B6-FB43-9A8C-F7C1-F683DB1F5919}"/>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D0ACE731-3E64-28F4-575F-836D43CD3C80}"/>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3CA7183D-1637-7FE9-7DE6-5756ED03AD19}"/>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7266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46FC5F5-665E-092A-3444-6A4308FF257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BDF52CD-F2A7-EB47-FAB3-31A5FA45876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9D82C6B-4A6D-090A-3AE3-1EBACB553AC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E1895CA-A5A3-2B3E-AC30-C07AA85C005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1FA16FA-827E-350D-D350-92B7FF359BC7}"/>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BF372CB8-9C7E-1514-D9C5-983018E3E0D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CD51AA78-D44F-A6B5-BCB3-9360F76E745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7482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C74EA44-514E-C813-4E04-141EF13DD2F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38DA8EF-7087-881F-AE63-3A3D7B974B0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3AE3DAD1-A26D-2CB5-770B-90A1CFDA06C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077B2B7-7F34-3913-811C-E7D06BC26CC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82E6366-D57C-5687-B1EF-574936E5EAE5}"/>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2E4B5A4E-944E-2E80-7CE5-3D1FEC5A0ACB}"/>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117D5E7C-41FD-14CA-3E71-D2010EDFFAF4}"/>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0139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802.11-25/1382r0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Flexible Multiple BSSID Set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2025-05-19</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52726254"/>
              </p:ext>
            </p:extLst>
          </p:nvPr>
        </p:nvGraphicFramePr>
        <p:xfrm>
          <a:off x="1117600" y="3371850"/>
          <a:ext cx="10272713" cy="1887538"/>
        </p:xfrm>
        <a:graphic>
          <a:graphicData uri="http://schemas.openxmlformats.org/presentationml/2006/ole">
            <mc:AlternateContent xmlns:mc="http://schemas.openxmlformats.org/markup-compatibility/2006">
              <mc:Choice xmlns:v="urn:schemas-microsoft-com:vml" Requires="v">
                <p:oleObj name="Document" r:id="rId3" imgW="10439400" imgH="1930400" progId="Word.Document.8">
                  <p:embed/>
                </p:oleObj>
              </mc:Choice>
              <mc:Fallback>
                <p:oleObj name="Document" r:id="rId3" imgW="10439400" imgH="1930400" progId="Word.Document.8">
                  <p:embed/>
                  <p:pic>
                    <p:nvPicPr>
                      <p:cNvPr id="3075" name="Object 3"/>
                      <p:cNvPicPr>
                        <a:picLocks noChangeAspect="1" noChangeArrowheads="1"/>
                      </p:cNvPicPr>
                      <p:nvPr/>
                    </p:nvPicPr>
                    <p:blipFill>
                      <a:blip r:embed="rId4"/>
                      <a:srcRect/>
                      <a:stretch>
                        <a:fillRect/>
                      </a:stretch>
                    </p:blipFill>
                    <p:spPr bwMode="auto">
                      <a:xfrm>
                        <a:off x="1117600" y="3371850"/>
                        <a:ext cx="10272713" cy="1887538"/>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715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Problem Statement  </a:t>
            </a:r>
          </a:p>
        </p:txBody>
      </p:sp>
      <p:sp>
        <p:nvSpPr>
          <p:cNvPr id="4098" name="Rectangle 2"/>
          <p:cNvSpPr>
            <a:spLocks noGrp="1" noChangeArrowheads="1"/>
          </p:cNvSpPr>
          <p:nvPr>
            <p:ph idx="1"/>
          </p:nvPr>
        </p:nvSpPr>
        <p:spPr>
          <a:xfrm>
            <a:off x="735542" y="1257359"/>
            <a:ext cx="10820400" cy="521805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Current Multiple BSSID </a:t>
            </a:r>
            <a:r>
              <a:rPr lang="en-GB" sz="1800" b="0" dirty="0" err="1"/>
              <a:t>behavior</a:t>
            </a:r>
            <a:r>
              <a:rPr lang="en-GB" sz="1800" b="0" dirty="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i="0" u="none" strike="noStrike" dirty="0">
                <a:solidFill>
                  <a:srgbClr val="212121"/>
                </a:solidFill>
                <a:effectLst/>
                <a:latin typeface="Aptos" panose="020B0004020202020204" pitchFamily="34" charset="0"/>
              </a:rPr>
              <a:t>Capabilities and Operation elements are always inherited for NonTx BSSID from the </a:t>
            </a:r>
            <a:r>
              <a:rPr lang="en-US" sz="1600" b="0" i="0" u="none" strike="noStrike" dirty="0" err="1">
                <a:solidFill>
                  <a:srgbClr val="212121"/>
                </a:solidFill>
                <a:effectLst/>
                <a:latin typeface="Aptos" panose="020B0004020202020204" pitchFamily="34" charset="0"/>
              </a:rPr>
              <a:t>TxBSSID</a:t>
            </a:r>
            <a:r>
              <a:rPr lang="en-US" sz="1600" b="0" i="0" u="none" strike="noStrike" dirty="0">
                <a:solidFill>
                  <a:srgbClr val="212121"/>
                </a:solidFill>
                <a:effectLst/>
                <a:latin typeface="Aptos" panose="020B0004020202020204" pitchFamily="34" charset="0"/>
              </a:rPr>
              <a:t>, and all BSSIDs in a multiple BSSID set must have same capabilities and operation parameters (must be of same generation)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12121"/>
                </a:solidFill>
                <a:latin typeface="Aptos" panose="020B0004020202020204" pitchFamily="34" charset="0"/>
              </a:rPr>
              <a:t>This is a significant limitation and causes issues in the field:</a:t>
            </a:r>
            <a:endParaRPr lang="en-US" sz="1800" b="0" i="0" u="none" strike="noStrike" dirty="0">
              <a:solidFill>
                <a:srgbClr val="212121"/>
              </a:solidFill>
              <a:effectLst/>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rgbClr val="212121"/>
                </a:solidFill>
                <a:latin typeface="Aptos" panose="020B0004020202020204" pitchFamily="34" charset="0"/>
              </a:rPr>
              <a:t>E</a:t>
            </a:r>
            <a:r>
              <a:rPr lang="en-US" sz="1600" b="0" i="0" u="none" strike="noStrike" dirty="0">
                <a:solidFill>
                  <a:srgbClr val="212121"/>
                </a:solidFill>
                <a:effectLst/>
                <a:latin typeface="Aptos" panose="020B0004020202020204" pitchFamily="34" charset="0"/>
              </a:rPr>
              <a:t>ach BSSID in an MBSSID set is a different SSID, per current </a:t>
            </a:r>
            <a:r>
              <a:rPr lang="en-US" sz="1600" dirty="0">
                <a:solidFill>
                  <a:srgbClr val="212121"/>
                </a:solidFill>
                <a:latin typeface="Aptos" panose="020B0004020202020204" pitchFamily="34" charset="0"/>
              </a:rPr>
              <a:t>rules all such SSIDs must be same generation</a:t>
            </a:r>
            <a:endParaRPr lang="en-US" sz="1600" b="0" i="0" u="none" strike="noStrike" dirty="0">
              <a:solidFill>
                <a:srgbClr val="212121"/>
              </a:solidFill>
              <a:effectLst/>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solidFill>
                  <a:srgbClr val="212121"/>
                </a:solidFill>
                <a:latin typeface="Aptos" panose="020B0004020202020204" pitchFamily="34" charset="0"/>
              </a:rPr>
              <a:t>UC1:</a:t>
            </a:r>
            <a:r>
              <a:rPr lang="en-US" sz="1600" dirty="0">
                <a:solidFill>
                  <a:srgbClr val="212121"/>
                </a:solidFill>
                <a:latin typeface="Aptos" panose="020B0004020202020204" pitchFamily="34" charset="0"/>
              </a:rPr>
              <a:t> In enterprise deployments, when a new 802.11 generation is introduced, SSIDs on an AP are upgraded/enabled in phases: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rgbClr val="212121"/>
                </a:solidFill>
                <a:latin typeface="Aptos" panose="020B0004020202020204" pitchFamily="34" charset="0"/>
              </a:rPr>
              <a:t>First only one/some SSIDs are upgraded and after all the issues are addressed and no interop issues observed for certain time (say 6 months) then other SSIDs are gradually upgraded/enabled with new generation.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rgbClr val="212121"/>
                </a:solidFill>
                <a:latin typeface="Aptos" panose="020B0004020202020204" pitchFamily="34" charset="0"/>
              </a:rPr>
              <a:t>Typically for a period of [6 months - 1 year], SSIDs will support mix of two generations, before all SSIDs are upgraded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b="1" dirty="0">
                <a:solidFill>
                  <a:srgbClr val="212121"/>
                </a:solidFill>
                <a:latin typeface="Aptos" panose="020B0004020202020204" pitchFamily="34" charset="0"/>
              </a:rPr>
              <a:t>Issues:</a:t>
            </a:r>
            <a:r>
              <a:rPr lang="en-US" sz="1400" dirty="0">
                <a:solidFill>
                  <a:srgbClr val="212121"/>
                </a:solidFill>
                <a:latin typeface="Aptos" panose="020B0004020202020204" pitchFamily="34" charset="0"/>
              </a:rPr>
              <a:t> during this upgrade period multiple MBSSID sets must be defined, and upon each upgrade, MBSSID set regrouping must happen:</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rgbClr val="212121"/>
                </a:solidFill>
                <a:latin typeface="Aptos" panose="020B0004020202020204" pitchFamily="34" charset="0"/>
              </a:rPr>
              <a:t>MBSSID set regrouping causes disruption and operational complexity in the field, and is very undesirable</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rgbClr val="212121"/>
                </a:solidFill>
                <a:latin typeface="Aptos" panose="020B0004020202020204" pitchFamily="34" charset="0"/>
              </a:rPr>
              <a:t>Also, this reduces gain that can be achieved from MBSSID set – AP is transmitting multiple beacons, one for each set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b="0" dirty="0">
                <a:solidFill>
                  <a:srgbClr val="212121"/>
                </a:solidFill>
                <a:latin typeface="Aptos" panose="020B0004020202020204" pitchFamily="34" charset="0"/>
              </a:rPr>
              <a:t>Allowing flexibility of an MBSSID set supporting BSSIDs from different generations addresses these operational issues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solidFill>
                  <a:srgbClr val="212121"/>
                </a:solidFill>
                <a:latin typeface="Aptos" panose="020B0004020202020204" pitchFamily="34" charset="0"/>
              </a:rPr>
              <a:t>UC2: </a:t>
            </a:r>
            <a:r>
              <a:rPr lang="en-US" sz="1600" b="0" dirty="0">
                <a:solidFill>
                  <a:srgbClr val="212121"/>
                </a:solidFill>
                <a:latin typeface="Aptos" panose="020B0004020202020204" pitchFamily="34" charset="0"/>
              </a:rPr>
              <a:t>For UHR, we also </a:t>
            </a:r>
            <a:r>
              <a:rPr lang="en-US" sz="1600" dirty="0">
                <a:solidFill>
                  <a:srgbClr val="212121"/>
                </a:solidFill>
                <a:latin typeface="Aptos" panose="020B0004020202020204" pitchFamily="34" charset="0"/>
              </a:rPr>
              <a:t>need to</a:t>
            </a:r>
            <a:r>
              <a:rPr lang="en-US" sz="1600" b="0" dirty="0">
                <a:solidFill>
                  <a:srgbClr val="212121"/>
                </a:solidFill>
                <a:latin typeface="Aptos" panose="020B0004020202020204" pitchFamily="34" charset="0"/>
              </a:rPr>
              <a:t> allow flexibility of different mode enable/disable or different parameters for operating modes (where it makes sense) for each BSSID in the MBSSID set </a:t>
            </a:r>
            <a:r>
              <a:rPr lang="en-US" sz="1600" dirty="0">
                <a:solidFill>
                  <a:srgbClr val="212121"/>
                </a:solidFill>
                <a:latin typeface="Aptos" panose="020B0004020202020204" pitchFamily="34" charset="0"/>
              </a:rPr>
              <a:t>– so different SSID specific policy can be applied per BSSID.</a:t>
            </a:r>
            <a:endParaRPr lang="en-US" sz="1600" b="0" dirty="0">
              <a:solidFill>
                <a:srgbClr val="212121"/>
              </a:solidFill>
              <a:latin typeface="Aptos" panose="020B00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Binita Gupta et al (Cisco Systems)</a:t>
            </a:r>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5641519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130E8-158F-A272-1F55-8DD13F8B238C}"/>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9F8CF180-A2A1-3EF8-C6F3-DEC7672D830A}"/>
              </a:ext>
            </a:extLst>
          </p:cNvPr>
          <p:cNvSpPr>
            <a:spLocks noGrp="1" noChangeArrowheads="1"/>
          </p:cNvSpPr>
          <p:nvPr>
            <p:ph type="title"/>
          </p:nvPr>
        </p:nvSpPr>
        <p:spPr>
          <a:xfrm>
            <a:off x="914401" y="685801"/>
            <a:ext cx="10361084" cy="67387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Flexible Multiple BSSID Set (1)</a:t>
            </a:r>
          </a:p>
        </p:txBody>
      </p:sp>
      <p:sp>
        <p:nvSpPr>
          <p:cNvPr id="4098" name="Rectangle 2">
            <a:extLst>
              <a:ext uri="{FF2B5EF4-FFF2-40B4-BE49-F238E27FC236}">
                <a16:creationId xmlns:a16="http://schemas.microsoft.com/office/drawing/2014/main" id="{0186EAC3-0720-55B3-693E-3F780EEC6A8F}"/>
              </a:ext>
            </a:extLst>
          </p:cNvPr>
          <p:cNvSpPr>
            <a:spLocks noGrp="1" noChangeArrowheads="1"/>
          </p:cNvSpPr>
          <p:nvPr>
            <p:ph idx="1"/>
          </p:nvPr>
        </p:nvSpPr>
        <p:spPr>
          <a:xfrm>
            <a:off x="685800" y="1600200"/>
            <a:ext cx="10820400" cy="264365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solidFill>
                  <a:srgbClr val="212121"/>
                </a:solidFill>
                <a:latin typeface="Aptos" panose="020B0004020202020204" pitchFamily="34" charset="0"/>
              </a:rPr>
              <a:t>Solution 1: </a:t>
            </a:r>
            <a:r>
              <a:rPr lang="en-US" sz="2000" b="0" dirty="0">
                <a:solidFill>
                  <a:srgbClr val="212121"/>
                </a:solidFill>
                <a:latin typeface="Aptos" panose="020B0004020202020204" pitchFamily="34" charset="0"/>
              </a:rPr>
              <a:t>enable flexibility of allowing BSSIDs of different generations in an MBSSID set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rgbClr val="212121"/>
                </a:solidFill>
                <a:latin typeface="Aptos" panose="020B0004020202020204" pitchFamily="34" charset="0"/>
              </a:rPr>
              <a:t>E.g. allow EHT and UHR BSSID to be part of the same MBSSID set</a:t>
            </a:r>
            <a:endParaRPr lang="en-US" sz="160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rgbClr val="212121"/>
                </a:solidFill>
                <a:latin typeface="Aptos" panose="020B0004020202020204" pitchFamily="34" charset="0"/>
              </a:rPr>
              <a:t>Given </a:t>
            </a:r>
            <a:r>
              <a:rPr lang="en-US" sz="1600" dirty="0" err="1">
                <a:solidFill>
                  <a:srgbClr val="212121"/>
                </a:solidFill>
                <a:latin typeface="Aptos" panose="020B0004020202020204" pitchFamily="34" charset="0"/>
              </a:rPr>
              <a:t>TxBSSID</a:t>
            </a:r>
            <a:r>
              <a:rPr lang="en-US" sz="1600" dirty="0">
                <a:solidFill>
                  <a:srgbClr val="212121"/>
                </a:solidFill>
                <a:latin typeface="Aptos" panose="020B0004020202020204" pitchFamily="34" charset="0"/>
              </a:rPr>
              <a:t> beacon needs to carry info for all NonTx BSSIDs, </a:t>
            </a:r>
            <a:r>
              <a:rPr lang="en-US" sz="1600" dirty="0" err="1">
                <a:solidFill>
                  <a:srgbClr val="212121"/>
                </a:solidFill>
                <a:latin typeface="Aptos" panose="020B0004020202020204" pitchFamily="34" charset="0"/>
              </a:rPr>
              <a:t>TxBSSID</a:t>
            </a:r>
            <a:r>
              <a:rPr lang="en-US" sz="1600" dirty="0">
                <a:solidFill>
                  <a:srgbClr val="212121"/>
                </a:solidFill>
                <a:latin typeface="Aptos" panose="020B0004020202020204" pitchFamily="34" charset="0"/>
              </a:rPr>
              <a:t> should be of highest generation in that set, else beacon might not support some new features e.g. UHR critical update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rgbClr val="212121"/>
                </a:solidFill>
                <a:latin typeface="Aptos" panose="020B0004020202020204" pitchFamily="34" charset="0"/>
              </a:rPr>
              <a:t>For a NonTx BSSID which is of lower generation than the Tx BSSID, the Non-Inheritance element will list the Cap and Op elements that are not inherited from the Tx BSSID.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b="0" dirty="0">
                <a:solidFill>
                  <a:srgbClr val="212121"/>
                </a:solidFill>
                <a:latin typeface="Aptos" panose="020B0004020202020204" pitchFamily="34" charset="0"/>
              </a:rPr>
              <a:t>This is needed for UHR STAs, so they don’t automatically inherit UHR elements from TX BSSID.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solidFill>
                  <a:srgbClr val="212121"/>
                </a:solidFill>
                <a:latin typeface="Aptos" panose="020B0004020202020204" pitchFamily="34" charset="0"/>
              </a:rPr>
              <a:t>Propose to Support Config 1 </a:t>
            </a:r>
            <a:r>
              <a:rPr lang="en-US" sz="1600" dirty="0">
                <a:solidFill>
                  <a:srgbClr val="212121"/>
                </a:solidFill>
                <a:latin typeface="Aptos" panose="020B0004020202020204" pitchFamily="34" charset="0"/>
              </a:rPr>
              <a:t>- allows mix of 11bn &amp; 11be in same MBSSID set, with </a:t>
            </a:r>
            <a:r>
              <a:rPr lang="en-US" sz="1600" dirty="0" err="1">
                <a:solidFill>
                  <a:srgbClr val="212121"/>
                </a:solidFill>
                <a:latin typeface="Aptos" panose="020B0004020202020204" pitchFamily="34" charset="0"/>
              </a:rPr>
              <a:t>TxBSSID</a:t>
            </a:r>
            <a:r>
              <a:rPr lang="en-US" sz="1600" dirty="0">
                <a:solidFill>
                  <a:srgbClr val="212121"/>
                </a:solidFill>
                <a:latin typeface="Aptos" panose="020B0004020202020204" pitchFamily="34" charset="0"/>
              </a:rPr>
              <a:t> being 11bn.</a:t>
            </a:r>
            <a:endParaRPr lang="en-US" sz="1600" b="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b="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p:txBody>
      </p:sp>
      <p:sp>
        <p:nvSpPr>
          <p:cNvPr id="6" name="Slide Number Placeholder 5">
            <a:extLst>
              <a:ext uri="{FF2B5EF4-FFF2-40B4-BE49-F238E27FC236}">
                <a16:creationId xmlns:a16="http://schemas.microsoft.com/office/drawing/2014/main" id="{54BA444F-3702-4DDD-15F6-5A9D90CAFE09}"/>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5BC0BE73-31E1-015A-304E-90F6B10B2A94}"/>
              </a:ext>
            </a:extLst>
          </p:cNvPr>
          <p:cNvSpPr>
            <a:spLocks noGrp="1"/>
          </p:cNvSpPr>
          <p:nvPr>
            <p:ph type="ftr" idx="14"/>
          </p:nvPr>
        </p:nvSpPr>
        <p:spPr/>
        <p:txBody>
          <a:bodyPr/>
          <a:lstStyle/>
          <a:p>
            <a:r>
              <a:rPr lang="en-GB" dirty="0"/>
              <a:t>Binita Gupta et al (Cisco Systems)</a:t>
            </a:r>
          </a:p>
        </p:txBody>
      </p:sp>
      <p:sp>
        <p:nvSpPr>
          <p:cNvPr id="4" name="Date Placeholder 3">
            <a:extLst>
              <a:ext uri="{FF2B5EF4-FFF2-40B4-BE49-F238E27FC236}">
                <a16:creationId xmlns:a16="http://schemas.microsoft.com/office/drawing/2014/main" id="{CEECCB51-3D0A-C108-8722-5013D83E6BFF}"/>
              </a:ext>
            </a:extLst>
          </p:cNvPr>
          <p:cNvSpPr>
            <a:spLocks noGrp="1"/>
          </p:cNvSpPr>
          <p:nvPr>
            <p:ph type="dt" idx="15"/>
          </p:nvPr>
        </p:nvSpPr>
        <p:spPr/>
        <p:txBody>
          <a:bodyPr/>
          <a:lstStyle/>
          <a:p>
            <a:r>
              <a:rPr lang="en-US"/>
              <a:t>May 2025</a:t>
            </a:r>
            <a:endParaRPr lang="en-GB" dirty="0"/>
          </a:p>
        </p:txBody>
      </p:sp>
      <p:graphicFrame>
        <p:nvGraphicFramePr>
          <p:cNvPr id="2" name="Table 1">
            <a:extLst>
              <a:ext uri="{FF2B5EF4-FFF2-40B4-BE49-F238E27FC236}">
                <a16:creationId xmlns:a16="http://schemas.microsoft.com/office/drawing/2014/main" id="{702C48BA-4877-37D5-4627-C17849680301}"/>
              </a:ext>
            </a:extLst>
          </p:cNvPr>
          <p:cNvGraphicFramePr>
            <a:graphicFrameLocks noGrp="1"/>
          </p:cNvGraphicFramePr>
          <p:nvPr>
            <p:extLst>
              <p:ext uri="{D42A27DB-BD31-4B8C-83A1-F6EECF244321}">
                <p14:modId xmlns:p14="http://schemas.microsoft.com/office/powerpoint/2010/main" val="3784769225"/>
              </p:ext>
            </p:extLst>
          </p:nvPr>
        </p:nvGraphicFramePr>
        <p:xfrm>
          <a:off x="1381127" y="4273550"/>
          <a:ext cx="9894358" cy="1968500"/>
        </p:xfrm>
        <a:graphic>
          <a:graphicData uri="http://schemas.openxmlformats.org/drawingml/2006/table">
            <a:tbl>
              <a:tblPr firstRow="1" bandRow="1">
                <a:tableStyleId>{5940675A-B579-460E-94D1-54222C63F5DA}</a:tableStyleId>
              </a:tblPr>
              <a:tblGrid>
                <a:gridCol w="1092200">
                  <a:extLst>
                    <a:ext uri="{9D8B030D-6E8A-4147-A177-3AD203B41FA5}">
                      <a16:colId xmlns:a16="http://schemas.microsoft.com/office/drawing/2014/main" val="1440596076"/>
                    </a:ext>
                  </a:extLst>
                </a:gridCol>
                <a:gridCol w="1625600">
                  <a:extLst>
                    <a:ext uri="{9D8B030D-6E8A-4147-A177-3AD203B41FA5}">
                      <a16:colId xmlns:a16="http://schemas.microsoft.com/office/drawing/2014/main" val="1802364400"/>
                    </a:ext>
                  </a:extLst>
                </a:gridCol>
                <a:gridCol w="1625600">
                  <a:extLst>
                    <a:ext uri="{9D8B030D-6E8A-4147-A177-3AD203B41FA5}">
                      <a16:colId xmlns:a16="http://schemas.microsoft.com/office/drawing/2014/main" val="683832063"/>
                    </a:ext>
                  </a:extLst>
                </a:gridCol>
                <a:gridCol w="1625600">
                  <a:extLst>
                    <a:ext uri="{9D8B030D-6E8A-4147-A177-3AD203B41FA5}">
                      <a16:colId xmlns:a16="http://schemas.microsoft.com/office/drawing/2014/main" val="2474921876"/>
                    </a:ext>
                  </a:extLst>
                </a:gridCol>
                <a:gridCol w="3925358">
                  <a:extLst>
                    <a:ext uri="{9D8B030D-6E8A-4147-A177-3AD203B41FA5}">
                      <a16:colId xmlns:a16="http://schemas.microsoft.com/office/drawing/2014/main" val="2289262844"/>
                    </a:ext>
                  </a:extLst>
                </a:gridCol>
              </a:tblGrid>
              <a:tr h="383540">
                <a:tc>
                  <a:txBody>
                    <a:bodyPr/>
                    <a:lstStyle/>
                    <a:p>
                      <a:endParaRPr lang="en-US" sz="1400" dirty="0"/>
                    </a:p>
                  </a:txBody>
                  <a:tcPr/>
                </a:tc>
                <a:tc>
                  <a:txBody>
                    <a:bodyPr/>
                    <a:lstStyle/>
                    <a:p>
                      <a:r>
                        <a:rPr lang="en-US" sz="1400" dirty="0"/>
                        <a:t>Tx BSSID</a:t>
                      </a:r>
                    </a:p>
                  </a:txBody>
                  <a:tcPr/>
                </a:tc>
                <a:tc>
                  <a:txBody>
                    <a:bodyPr/>
                    <a:lstStyle/>
                    <a:p>
                      <a:r>
                        <a:rPr lang="en-US" sz="1400" dirty="0"/>
                        <a:t>NonTx BSSID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NonTx BSSID 2</a:t>
                      </a:r>
                    </a:p>
                  </a:txBody>
                  <a:tcPr/>
                </a:tc>
                <a:tc>
                  <a:txBody>
                    <a:bodyPr/>
                    <a:lstStyle/>
                    <a:p>
                      <a:endParaRPr lang="en-US" sz="1600" dirty="0"/>
                    </a:p>
                  </a:txBody>
                  <a:tcPr/>
                </a:tc>
                <a:extLst>
                  <a:ext uri="{0D108BD9-81ED-4DB2-BD59-A6C34878D82A}">
                    <a16:rowId xmlns:a16="http://schemas.microsoft.com/office/drawing/2014/main" val="299578163"/>
                  </a:ext>
                </a:extLst>
              </a:tr>
              <a:tr h="370840">
                <a:tc>
                  <a:txBody>
                    <a:bodyPr/>
                    <a:lstStyle/>
                    <a:p>
                      <a:r>
                        <a:rPr lang="en-US" sz="1400" dirty="0">
                          <a:solidFill>
                            <a:srgbClr val="00B050"/>
                          </a:solidFill>
                        </a:rPr>
                        <a:t>Config 1</a:t>
                      </a:r>
                    </a:p>
                  </a:txBody>
                  <a:tcPr/>
                </a:tc>
                <a:tc>
                  <a:txBody>
                    <a:bodyPr/>
                    <a:lstStyle/>
                    <a:p>
                      <a:r>
                        <a:rPr lang="en-US" sz="1400" dirty="0"/>
                        <a:t>11bn/UHR</a:t>
                      </a:r>
                    </a:p>
                  </a:txBody>
                  <a:tcPr/>
                </a:tc>
                <a:tc>
                  <a:txBody>
                    <a:bodyPr/>
                    <a:lstStyle/>
                    <a:p>
                      <a:r>
                        <a:rPr lang="en-US" sz="1400" dirty="0"/>
                        <a:t>11be/EHT</a:t>
                      </a:r>
                    </a:p>
                  </a:txBody>
                  <a:tcPr/>
                </a:tc>
                <a:tc>
                  <a:txBody>
                    <a:bodyPr/>
                    <a:lstStyle/>
                    <a:p>
                      <a:r>
                        <a:rPr lang="en-US" sz="1400" dirty="0"/>
                        <a:t>11bn/UHR</a:t>
                      </a:r>
                    </a:p>
                  </a:txBody>
                  <a:tcPr/>
                </a:tc>
                <a:tc>
                  <a:txBody>
                    <a:bodyPr/>
                    <a:lstStyle/>
                    <a:p>
                      <a:r>
                        <a:rPr lang="en-US" sz="1400" b="0" i="0" u="none" strike="noStrike" kern="1200" dirty="0">
                          <a:solidFill>
                            <a:schemeClr val="tx1"/>
                          </a:solidFill>
                          <a:effectLst/>
                          <a:latin typeface="+mn-lt"/>
                          <a:ea typeface="+mn-ea"/>
                          <a:cs typeface="+mn-cs"/>
                        </a:rPr>
                        <a:t>-Tx BSSID carries UHR Cap and Op elements</a:t>
                      </a:r>
                    </a:p>
                    <a:p>
                      <a:r>
                        <a:rPr lang="en-US" sz="1400" b="0" i="0" u="none" strike="noStrike" kern="1200" dirty="0">
                          <a:solidFill>
                            <a:schemeClr val="tx1"/>
                          </a:solidFill>
                          <a:effectLst/>
                          <a:latin typeface="+mn-lt"/>
                          <a:ea typeface="+mn-ea"/>
                          <a:cs typeface="+mn-cs"/>
                        </a:rPr>
                        <a:t>-NonTx BSSID1 lists UHR Cap and Op elements in the Non-Inheritance element</a:t>
                      </a:r>
                    </a:p>
                    <a:p>
                      <a:r>
                        <a:rPr lang="en-US" sz="1400" b="0" i="0" u="none" strike="noStrike" kern="1200" dirty="0">
                          <a:solidFill>
                            <a:schemeClr val="tx1"/>
                          </a:solidFill>
                          <a:effectLst/>
                          <a:latin typeface="+mn-lt"/>
                          <a:ea typeface="+mn-ea"/>
                          <a:cs typeface="+mn-cs"/>
                        </a:rPr>
                        <a:t>-NonTx BSSID2 carries UHR Cap and OP elements only if different than Tx BSSID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mn-lt"/>
                          <a:ea typeface="+mn-ea"/>
                          <a:cs typeface="+mn-cs"/>
                        </a:rPr>
                        <a:t>-EHT Cap and Op elements are inherited for NonTx BSSID 1 &amp; 2.</a:t>
                      </a:r>
                    </a:p>
                  </a:txBody>
                  <a:tcPr/>
                </a:tc>
                <a:extLst>
                  <a:ext uri="{0D108BD9-81ED-4DB2-BD59-A6C34878D82A}">
                    <a16:rowId xmlns:a16="http://schemas.microsoft.com/office/drawing/2014/main" val="3472681471"/>
                  </a:ext>
                </a:extLst>
              </a:tr>
            </a:tbl>
          </a:graphicData>
        </a:graphic>
      </p:graphicFrame>
    </p:spTree>
    <p:extLst>
      <p:ext uri="{BB962C8B-B14F-4D97-AF65-F5344CB8AC3E}">
        <p14:creationId xmlns:p14="http://schemas.microsoft.com/office/powerpoint/2010/main" val="37060723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775A4C-ACFA-4881-6542-9F4A04ADB863}"/>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A36548EE-1609-548F-CFB8-CC5143FC289E}"/>
              </a:ext>
            </a:extLst>
          </p:cNvPr>
          <p:cNvSpPr>
            <a:spLocks noGrp="1" noChangeArrowheads="1"/>
          </p:cNvSpPr>
          <p:nvPr>
            <p:ph type="title"/>
          </p:nvPr>
        </p:nvSpPr>
        <p:spPr>
          <a:xfrm>
            <a:off x="914401" y="685801"/>
            <a:ext cx="10361084" cy="67387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Flexible Multiple BSSID Set (2)</a:t>
            </a:r>
          </a:p>
        </p:txBody>
      </p:sp>
      <p:sp>
        <p:nvSpPr>
          <p:cNvPr id="4098" name="Rectangle 2">
            <a:extLst>
              <a:ext uri="{FF2B5EF4-FFF2-40B4-BE49-F238E27FC236}">
                <a16:creationId xmlns:a16="http://schemas.microsoft.com/office/drawing/2014/main" id="{77973E8C-9F09-7ED7-697E-884662E8FE52}"/>
              </a:ext>
            </a:extLst>
          </p:cNvPr>
          <p:cNvSpPr>
            <a:spLocks noGrp="1" noChangeArrowheads="1"/>
          </p:cNvSpPr>
          <p:nvPr>
            <p:ph idx="1"/>
          </p:nvPr>
        </p:nvSpPr>
        <p:spPr>
          <a:xfrm>
            <a:off x="685800" y="1346664"/>
            <a:ext cx="10820400" cy="4901736"/>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solidFill>
                  <a:srgbClr val="212121"/>
                </a:solidFill>
                <a:latin typeface="Aptos" panose="020B0004020202020204" pitchFamily="34" charset="0"/>
              </a:rPr>
              <a:t>Solution 2: </a:t>
            </a:r>
            <a:r>
              <a:rPr lang="en-US" sz="2000" b="0" dirty="0">
                <a:solidFill>
                  <a:srgbClr val="212121"/>
                </a:solidFill>
                <a:latin typeface="Aptos" panose="020B0004020202020204" pitchFamily="34" charset="0"/>
              </a:rPr>
              <a:t>allow flexibility of different mode enable/disable or different parameters for operating modes (where it makes sense) for each BSSID in the MBSSID set</a:t>
            </a:r>
            <a:endParaRPr lang="en-US" sz="200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rgbClr val="212121"/>
                </a:solidFill>
                <a:latin typeface="Aptos" panose="020B0004020202020204" pitchFamily="34" charset="0"/>
              </a:rPr>
              <a:t>Given many operating modes in UHR, it is desirable to have this flexibility, to apply SSID </a:t>
            </a:r>
            <a:r>
              <a:rPr lang="en-US" sz="1600" dirty="0">
                <a:solidFill>
                  <a:srgbClr val="212121"/>
                </a:solidFill>
                <a:latin typeface="Aptos" panose="020B0004020202020204" pitchFamily="34" charset="0"/>
              </a:rPr>
              <a:t>level policy. Think for Guess SSID and Employee SSID in the same MBSSID set. These would have different policy applied.</a:t>
            </a:r>
            <a:endParaRPr lang="en-US" sz="1600" b="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rgbClr val="212121"/>
                </a:solidFill>
                <a:latin typeface="Aptos" panose="020B0004020202020204" pitchFamily="34" charset="0"/>
              </a:rPr>
              <a:t>To simplify:</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rgbClr val="212121"/>
                </a:solidFill>
                <a:latin typeface="Aptos" panose="020B0004020202020204" pitchFamily="34" charset="0"/>
              </a:rPr>
              <a:t>most operating modes can have same enablement status for all UHR BSSIDs in an MBSSID set. Only P-EDCA and LLI may need per-BSSID specific enable/disable.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rgbClr val="212121"/>
                </a:solidFill>
                <a:latin typeface="Aptos" panose="020B0004020202020204" pitchFamily="34" charset="0"/>
              </a:rPr>
              <a:t>OM parameters can be same for most modes. Only P-EDCA &amp; DUO may need per-BSS specific parameters.</a:t>
            </a:r>
            <a:endParaRPr lang="en-US" sz="1600" b="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rgbClr val="212121"/>
                </a:solidFill>
                <a:latin typeface="Aptos" panose="020B0004020202020204" pitchFamily="34" charset="0"/>
              </a:rPr>
              <a:t>Enablement status for operating modes is carried in UHR Operation element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rgbClr val="212121"/>
                </a:solidFill>
                <a:latin typeface="Aptos" panose="020B0004020202020204" pitchFamily="34" charset="0"/>
              </a:rPr>
              <a:t>Parameters for operating modes is carried in a UHR Operating Modes element, for following reasons: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rgbClr val="212121"/>
                </a:solidFill>
                <a:latin typeface="Aptos" panose="020B0004020202020204" pitchFamily="34" charset="0"/>
              </a:rPr>
              <a:t>If parameters carried in UHR Operation, we need to define a presence bitmap for these parameters since parameters will be included in Probe Response, (Re)Association Response but not included in Beacon.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rgbClr val="212121"/>
                </a:solidFill>
                <a:latin typeface="Aptos" panose="020B0004020202020204" pitchFamily="34" charset="0"/>
              </a:rPr>
              <a:t>We would also need to define a flexible format (with OM ID and length) to carry parameters. UHR Operation element does not include such format. Then, how to figure out the length of parameters for each OM?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rgbClr val="212121"/>
                </a:solidFill>
                <a:latin typeface="Aptos" panose="020B0004020202020204" pitchFamily="34" charset="0"/>
              </a:rPr>
              <a:t>We can’t always assume that parameters are fixed – for DBE if TPE info is included in DBE parameter, length will vary.</a:t>
            </a:r>
          </a:p>
          <a:p>
            <a:pPr marL="914400" lvl="2"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b="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p:txBody>
      </p:sp>
      <p:sp>
        <p:nvSpPr>
          <p:cNvPr id="6" name="Slide Number Placeholder 5">
            <a:extLst>
              <a:ext uri="{FF2B5EF4-FFF2-40B4-BE49-F238E27FC236}">
                <a16:creationId xmlns:a16="http://schemas.microsoft.com/office/drawing/2014/main" id="{BA584456-822F-A9EE-BA29-060573538E2D}"/>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3E07E9CD-C617-A960-CB56-E52DD0FCA12A}"/>
              </a:ext>
            </a:extLst>
          </p:cNvPr>
          <p:cNvSpPr>
            <a:spLocks noGrp="1"/>
          </p:cNvSpPr>
          <p:nvPr>
            <p:ph type="ftr" idx="14"/>
          </p:nvPr>
        </p:nvSpPr>
        <p:spPr/>
        <p:txBody>
          <a:bodyPr/>
          <a:lstStyle/>
          <a:p>
            <a:r>
              <a:rPr lang="en-GB" dirty="0"/>
              <a:t>Binita Gupta et al (Cisco Systems)</a:t>
            </a:r>
          </a:p>
        </p:txBody>
      </p:sp>
      <p:sp>
        <p:nvSpPr>
          <p:cNvPr id="4" name="Date Placeholder 3">
            <a:extLst>
              <a:ext uri="{FF2B5EF4-FFF2-40B4-BE49-F238E27FC236}">
                <a16:creationId xmlns:a16="http://schemas.microsoft.com/office/drawing/2014/main" id="{4ACDC68D-F7D0-DB55-D0DF-EF9F520D70E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292512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3824-1C05-2239-98CC-33B9DCAC4A47}"/>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2690058-20AF-8F70-A267-14B6266A7A93}"/>
              </a:ext>
            </a:extLst>
          </p:cNvPr>
          <p:cNvSpPr>
            <a:spLocks noGrp="1"/>
          </p:cNvSpPr>
          <p:nvPr>
            <p:ph idx="1"/>
          </p:nvPr>
        </p:nvSpPr>
        <p:spPr/>
        <p:txBody>
          <a:bodyPr/>
          <a:lstStyle/>
          <a:p>
            <a:pPr>
              <a:buFont typeface="Arial" panose="020B0604020202020204" pitchFamily="34" charset="0"/>
              <a:buChar char="•"/>
            </a:pPr>
            <a:r>
              <a:rPr lang="en-US" b="0" dirty="0"/>
              <a:t>We propose adding flexibility to MBSSID set to allow mix of UHR and EHT generation, to address the common deployment use case of gradual upgrade of BSSIDs in the MBSSID set to newer generation- goal is to avoid connectivity disruptions and operational complexity from MBSSID set regrouping that would be needed otherwise</a:t>
            </a:r>
          </a:p>
          <a:p>
            <a:pPr>
              <a:buFont typeface="Arial" panose="020B0604020202020204" pitchFamily="34" charset="0"/>
              <a:buChar char="•"/>
            </a:pPr>
            <a:endParaRPr lang="en-US" b="0" dirty="0"/>
          </a:p>
          <a:p>
            <a:pPr>
              <a:buFont typeface="Arial" panose="020B0604020202020204" pitchFamily="34" charset="0"/>
              <a:buChar char="•"/>
            </a:pPr>
            <a:r>
              <a:rPr lang="en-US" b="0" dirty="0"/>
              <a:t>We also propose to allow </a:t>
            </a:r>
            <a:r>
              <a:rPr lang="en-US" b="0" dirty="0">
                <a:solidFill>
                  <a:srgbClr val="212121"/>
                </a:solidFill>
                <a:latin typeface="Aptos" panose="020B0004020202020204" pitchFamily="34" charset="0"/>
              </a:rPr>
              <a:t>flexibility of different mode enable/disable or different parameters for UHR operating modes (where it makes sense) for each BSSID in the MBSSID set, to apply SSID level policy for UHR modes</a:t>
            </a:r>
            <a:endParaRPr lang="en-US" b="0" dirty="0"/>
          </a:p>
          <a:p>
            <a:pPr>
              <a:buFont typeface="Arial" panose="020B0604020202020204" pitchFamily="34" charset="0"/>
              <a:buChar char="•"/>
            </a:pPr>
            <a:endParaRPr lang="en-US" b="0" dirty="0"/>
          </a:p>
          <a:p>
            <a:endParaRPr lang="en-US" dirty="0"/>
          </a:p>
        </p:txBody>
      </p:sp>
      <p:sp>
        <p:nvSpPr>
          <p:cNvPr id="4" name="Slide Number Placeholder 3">
            <a:extLst>
              <a:ext uri="{FF2B5EF4-FFF2-40B4-BE49-F238E27FC236}">
                <a16:creationId xmlns:a16="http://schemas.microsoft.com/office/drawing/2014/main" id="{8A40B7FF-15AB-5CB6-840E-9CFC1BA2085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3494251-024C-5375-E465-27903E2D7A9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BE9B064-A494-7827-6316-8DFB7C2DF548}"/>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86501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F611D-B948-60AE-05CE-31AC0A7547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A2971-B2FC-E3A7-A2CA-EF49C8824314}"/>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02BAB80D-E1CF-F187-DD4F-EE62B016065C}"/>
              </a:ext>
            </a:extLst>
          </p:cNvPr>
          <p:cNvSpPr>
            <a:spLocks noGrp="1"/>
          </p:cNvSpPr>
          <p:nvPr>
            <p:ph idx="1"/>
          </p:nvPr>
        </p:nvSpPr>
        <p:spPr/>
        <p:txBody>
          <a:bodyPr/>
          <a:lstStyle/>
          <a:p>
            <a:r>
              <a:rPr lang="en-US" sz="2000" b="0" dirty="0"/>
              <a:t>Do you support following for a multiple BSSID Set in UHR?</a:t>
            </a:r>
          </a:p>
          <a:p>
            <a:pPr>
              <a:buFont typeface="Arial" panose="020B0604020202020204" pitchFamily="34" charset="0"/>
              <a:buChar char="•"/>
            </a:pPr>
            <a:r>
              <a:rPr lang="en-US" sz="2000" b="0" dirty="0"/>
              <a:t>A multiple BSSID set in UHR can consist of a UHR BSSID as the transmitted BSSID and one or more non-UHR EHT BSSID as a nontransmitted BSSID (in addition to any UHR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a:p>
            <a:endParaRPr lang="en-US" dirty="0"/>
          </a:p>
        </p:txBody>
      </p:sp>
      <p:sp>
        <p:nvSpPr>
          <p:cNvPr id="4" name="Slide Number Placeholder 3">
            <a:extLst>
              <a:ext uri="{FF2B5EF4-FFF2-40B4-BE49-F238E27FC236}">
                <a16:creationId xmlns:a16="http://schemas.microsoft.com/office/drawing/2014/main" id="{5EA812B5-6D64-B469-6DCA-03E66864ADD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15D78DD-F238-283A-04B7-D7D0C9D79656}"/>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840804D-89C4-60B2-A9D8-B59CA1DB22BB}"/>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53232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624A1-ED2D-123B-757E-06E5DD9E1157}"/>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F6FB9BFC-A12D-56C0-770A-BB9A14A4735A}"/>
              </a:ext>
            </a:extLst>
          </p:cNvPr>
          <p:cNvSpPr>
            <a:spLocks noGrp="1" noChangeArrowheads="1"/>
          </p:cNvSpPr>
          <p:nvPr>
            <p:ph type="title"/>
          </p:nvPr>
        </p:nvSpPr>
        <p:spPr>
          <a:xfrm>
            <a:off x="929217" y="674686"/>
            <a:ext cx="10361084" cy="4592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SP2</a:t>
            </a:r>
          </a:p>
        </p:txBody>
      </p:sp>
      <p:sp>
        <p:nvSpPr>
          <p:cNvPr id="4098" name="Rectangle 2">
            <a:extLst>
              <a:ext uri="{FF2B5EF4-FFF2-40B4-BE49-F238E27FC236}">
                <a16:creationId xmlns:a16="http://schemas.microsoft.com/office/drawing/2014/main" id="{57ACCCAE-75AA-F647-C736-DA83026A8F41}"/>
              </a:ext>
            </a:extLst>
          </p:cNvPr>
          <p:cNvSpPr>
            <a:spLocks noGrp="1" noChangeArrowheads="1"/>
          </p:cNvSpPr>
          <p:nvPr>
            <p:ph idx="1"/>
          </p:nvPr>
        </p:nvSpPr>
        <p:spPr>
          <a:xfrm>
            <a:off x="762000" y="1202199"/>
            <a:ext cx="10999258" cy="4951414"/>
          </a:xfrm>
          <a:ln/>
        </p:spPr>
        <p:txBody>
          <a:bodyPr/>
          <a:lstStyle/>
          <a:p>
            <a:r>
              <a:rPr lang="en-US" sz="1600" b="0" dirty="0"/>
              <a:t>Do you support following for UHR defined operating modes for a multiple BSSID set in UHR?</a:t>
            </a:r>
            <a:endParaRPr lang="en-US" sz="3600" b="0" dirty="0"/>
          </a:p>
          <a:p>
            <a:pPr marL="285750" indent="-285750">
              <a:buFont typeface="Arial" panose="020B0604020202020204" pitchFamily="34" charset="0"/>
              <a:buChar char="•"/>
            </a:pPr>
            <a:r>
              <a:rPr lang="en-US" sz="1400" b="0" dirty="0"/>
              <a:t>The support for each UHR defined operating mode will be the same across all BSSIDs in a multiple BSSID set and shall be signaled in the UHR Capabilities element.</a:t>
            </a:r>
            <a:endParaRPr lang="en-US" sz="1600" b="0" dirty="0"/>
          </a:p>
          <a:p>
            <a:pPr marL="685800" lvl="1">
              <a:buFont typeface="Arial" panose="020B0604020202020204" pitchFamily="34" charset="0"/>
              <a:buChar char="•"/>
            </a:pPr>
            <a:r>
              <a:rPr lang="en-US" sz="1400" dirty="0"/>
              <a:t>The UHR Capabilities element shall not be included within a nontransmitted BSSID profile (i.e. it is always inherited).</a:t>
            </a:r>
            <a:endParaRPr lang="en-US" sz="1400" b="1" dirty="0"/>
          </a:p>
          <a:p>
            <a:pPr marL="285750" lvl="1">
              <a:spcBef>
                <a:spcPts val="600"/>
              </a:spcBef>
              <a:buFont typeface="Arial" panose="020B0604020202020204" pitchFamily="34" charset="0"/>
              <a:buChar char="•"/>
            </a:pPr>
            <a:r>
              <a:rPr lang="en-US" sz="1400" dirty="0">
                <a:cs typeface="+mn-cs"/>
              </a:rPr>
              <a:t>The following UHR defined operating modes shall have same enablement status across all UHR BSSIDs in a multiple BSSID set: NPCA, DSO, AP PUO, DBE, DPS (mobile-AP).</a:t>
            </a:r>
          </a:p>
          <a:p>
            <a:pPr marL="285750" lvl="1">
              <a:spcBef>
                <a:spcPts val="600"/>
              </a:spcBef>
              <a:buFont typeface="Arial" panose="020B0604020202020204" pitchFamily="34" charset="0"/>
              <a:buChar char="•"/>
            </a:pPr>
            <a:r>
              <a:rPr lang="en-US" sz="1400" b="0" dirty="0"/>
              <a:t>The following UHR defined operating modes can be independently enabled by a UHR AP in a multiple BSSID set: P-EDCA, LLI. </a:t>
            </a:r>
            <a:endParaRPr lang="en-US" sz="1600" dirty="0"/>
          </a:p>
          <a:p>
            <a:pPr marL="285750" lvl="1">
              <a:spcBef>
                <a:spcPts val="600"/>
              </a:spcBef>
              <a:buFont typeface="Arial" panose="020B0604020202020204" pitchFamily="34" charset="0"/>
              <a:buChar char="•"/>
            </a:pPr>
            <a:r>
              <a:rPr lang="en-US" sz="1400" dirty="0"/>
              <a:t>E</a:t>
            </a:r>
            <a:r>
              <a:rPr lang="en-US" sz="1400" b="0" dirty="0"/>
              <a:t>nablement status for UHR operating modes are carried in </a:t>
            </a:r>
            <a:r>
              <a:rPr lang="en-US" sz="1400" b="0" u="sng" dirty="0"/>
              <a:t>UHR Operation element</a:t>
            </a:r>
            <a:r>
              <a:rPr lang="en-US" sz="1400" b="0" dirty="0"/>
              <a:t> in Beacon, Probe Response and (Re)Association Response</a:t>
            </a:r>
            <a:endParaRPr lang="en-US" sz="1600" b="0" dirty="0"/>
          </a:p>
          <a:p>
            <a:pPr marL="685800" lvl="1">
              <a:buFont typeface="Arial" panose="020B0604020202020204" pitchFamily="34" charset="0"/>
              <a:buChar char="•"/>
            </a:pPr>
            <a:r>
              <a:rPr lang="en-US" sz="1400" dirty="0"/>
              <a:t>If for a UHR nontransmitted BSSID, enablement status for operating modes are different than transmitted BSSID, then the corresponding nontransmitted BSSID profile carries its own UHR Operation element (i.e. the element is not inherited from transmitted BSSID), else the UHR Operation element is inherited.</a:t>
            </a:r>
          </a:p>
          <a:p>
            <a:pPr marL="285750" lvl="1">
              <a:spcBef>
                <a:spcPts val="600"/>
              </a:spcBef>
              <a:buFont typeface="Arial" panose="020B0604020202020204" pitchFamily="34" charset="0"/>
              <a:buChar char="•"/>
            </a:pPr>
            <a:r>
              <a:rPr lang="en-US" sz="1400" dirty="0"/>
              <a:t>The following UHR defined operating modes, if enabled by a UHR AP in a multiple BSSID set, shall have the same parameters across all BSSIDs in a multiple BSSID set: NPCA, DSO, AP PUO, DBE, DPS (mobile-AP) </a:t>
            </a:r>
          </a:p>
          <a:p>
            <a:pPr marL="285750" lvl="1">
              <a:spcBef>
                <a:spcPts val="600"/>
              </a:spcBef>
              <a:buFont typeface="Arial" panose="020B0604020202020204" pitchFamily="34" charset="0"/>
              <a:buChar char="•"/>
            </a:pPr>
            <a:r>
              <a:rPr lang="en-US" sz="1400" dirty="0"/>
              <a:t>The following UHR defined operating modes, can have BSS-specific parameters: P-EDCA, DUO.</a:t>
            </a:r>
          </a:p>
          <a:p>
            <a:pPr marL="285750" lvl="1">
              <a:spcBef>
                <a:spcPts val="600"/>
              </a:spcBef>
              <a:buFont typeface="Arial" panose="020B0604020202020204" pitchFamily="34" charset="0"/>
              <a:buChar char="•"/>
            </a:pPr>
            <a:r>
              <a:rPr lang="en-US" sz="1400" dirty="0"/>
              <a:t>Parameters for UHR defined operating modes are carried in </a:t>
            </a:r>
            <a:r>
              <a:rPr lang="en-US" sz="1400" u="sng" dirty="0"/>
              <a:t>UHR Operating Modes element</a:t>
            </a:r>
            <a:r>
              <a:rPr lang="en-US" sz="1400" dirty="0"/>
              <a:t> in Probe Response and (Re)Association Response.</a:t>
            </a:r>
          </a:p>
          <a:p>
            <a:pPr marL="685800" lvl="1">
              <a:buFont typeface="Arial" panose="020B0604020202020204" pitchFamily="34" charset="0"/>
              <a:buChar char="•"/>
            </a:pPr>
            <a:r>
              <a:rPr lang="en-US" sz="1400" dirty="0"/>
              <a:t>If for a UHR nontransmitted BSSID, parameters for operating modes are different than the transmitted BSSID, then the corresponding nontransmitted BSSID profile carries its own UHR Operating Modes element (i.e. the element is not inherited from transmitted BSSID), else the UHR Operating Modes element is inherited.</a:t>
            </a:r>
          </a:p>
          <a:p>
            <a:pPr marL="685800" lvl="1">
              <a:buFont typeface="Arial" panose="020B0604020202020204" pitchFamily="34" charset="0"/>
              <a:buChar char="•"/>
            </a:pPr>
            <a:r>
              <a:rPr lang="en-US" sz="1400" dirty="0"/>
              <a:t>Note: further optimization can be made for operating modes that carry same parameters for all BSSIDS in the set in the UHR Operating Modes element.</a:t>
            </a:r>
          </a:p>
          <a:p>
            <a:r>
              <a:rPr lang="en-US" b="0" dirty="0"/>
              <a:t> </a:t>
            </a:r>
            <a:endParaRPr lang="en-US" sz="6000" b="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050" b="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900" b="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p:txBody>
      </p:sp>
      <p:sp>
        <p:nvSpPr>
          <p:cNvPr id="6" name="Slide Number Placeholder 5">
            <a:extLst>
              <a:ext uri="{FF2B5EF4-FFF2-40B4-BE49-F238E27FC236}">
                <a16:creationId xmlns:a16="http://schemas.microsoft.com/office/drawing/2014/main" id="{FDBE780D-E381-775B-D9FD-2DC45D41E1A2}"/>
              </a:ext>
            </a:extLst>
          </p:cNvPr>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88782EEF-0308-3EBD-BF61-7A00218FDD63}"/>
              </a:ext>
            </a:extLst>
          </p:cNvPr>
          <p:cNvSpPr>
            <a:spLocks noGrp="1"/>
          </p:cNvSpPr>
          <p:nvPr>
            <p:ph type="ftr" idx="14"/>
          </p:nvPr>
        </p:nvSpPr>
        <p:spPr/>
        <p:txBody>
          <a:bodyPr/>
          <a:lstStyle/>
          <a:p>
            <a:r>
              <a:rPr lang="en-GB" dirty="0"/>
              <a:t>Binita Gupta et al (Cisco Systems)</a:t>
            </a:r>
          </a:p>
        </p:txBody>
      </p:sp>
      <p:sp>
        <p:nvSpPr>
          <p:cNvPr id="4" name="Date Placeholder 3">
            <a:extLst>
              <a:ext uri="{FF2B5EF4-FFF2-40B4-BE49-F238E27FC236}">
                <a16:creationId xmlns:a16="http://schemas.microsoft.com/office/drawing/2014/main" id="{42690903-6ED3-5843-7B7D-24023ED5C188}"/>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000076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D1A9-631F-F852-222E-8A7C103F51D9}"/>
              </a:ext>
            </a:extLst>
          </p:cNvPr>
          <p:cNvSpPr>
            <a:spLocks noGrp="1"/>
          </p:cNvSpPr>
          <p:nvPr>
            <p:ph type="title"/>
          </p:nvPr>
        </p:nvSpPr>
        <p:spPr>
          <a:xfrm>
            <a:off x="893905" y="3429000"/>
            <a:ext cx="10363200" cy="1362075"/>
          </a:xfrm>
        </p:spPr>
        <p:txBody>
          <a:bodyPr/>
          <a:lstStyle/>
          <a:p>
            <a:r>
              <a:rPr lang="en-US" dirty="0"/>
              <a:t>Backup</a:t>
            </a:r>
          </a:p>
        </p:txBody>
      </p:sp>
      <p:sp>
        <p:nvSpPr>
          <p:cNvPr id="4" name="Date Placeholder 3">
            <a:extLst>
              <a:ext uri="{FF2B5EF4-FFF2-40B4-BE49-F238E27FC236}">
                <a16:creationId xmlns:a16="http://schemas.microsoft.com/office/drawing/2014/main" id="{AB8F56BC-2A59-EC6E-122D-78305483BCD8}"/>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243803A8-31C5-3EB5-5C1B-8391EBCB89A4}"/>
              </a:ext>
            </a:extLst>
          </p:cNvPr>
          <p:cNvSpPr>
            <a:spLocks noGrp="1"/>
          </p:cNvSpPr>
          <p:nvPr>
            <p:ph type="ftr" idx="11"/>
          </p:nvPr>
        </p:nvSpPr>
        <p:spPr/>
        <p:txBody>
          <a:bodyPr/>
          <a:lstStyle/>
          <a:p>
            <a:r>
              <a:rPr lang="en-GB"/>
              <a:t>Binita Gupta et al (Cisco Systems)</a:t>
            </a:r>
          </a:p>
        </p:txBody>
      </p:sp>
      <p:sp>
        <p:nvSpPr>
          <p:cNvPr id="6" name="Slide Number Placeholder 5">
            <a:extLst>
              <a:ext uri="{FF2B5EF4-FFF2-40B4-BE49-F238E27FC236}">
                <a16:creationId xmlns:a16="http://schemas.microsoft.com/office/drawing/2014/main" id="{CD852D84-908F-52DF-A116-DB404836BC23}"/>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322775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724B4-2053-1618-2DF5-DC4824785487}"/>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A349482D-7F1D-0611-BAA2-CFE4BB9B23B6}"/>
              </a:ext>
            </a:extLst>
          </p:cNvPr>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Flex MBBSID Configuration Analysis</a:t>
            </a:r>
          </a:p>
        </p:txBody>
      </p:sp>
      <p:sp>
        <p:nvSpPr>
          <p:cNvPr id="4098" name="Rectangle 2">
            <a:extLst>
              <a:ext uri="{FF2B5EF4-FFF2-40B4-BE49-F238E27FC236}">
                <a16:creationId xmlns:a16="http://schemas.microsoft.com/office/drawing/2014/main" id="{34FFB575-8EFD-669C-C558-3B8A8C988A01}"/>
              </a:ext>
            </a:extLst>
          </p:cNvPr>
          <p:cNvSpPr>
            <a:spLocks noGrp="1" noChangeArrowheads="1"/>
          </p:cNvSpPr>
          <p:nvPr>
            <p:ph idx="1"/>
          </p:nvPr>
        </p:nvSpPr>
        <p:spPr>
          <a:xfrm>
            <a:off x="735542" y="1524000"/>
            <a:ext cx="10820400"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12121"/>
                </a:solidFill>
                <a:latin typeface="Aptos" panose="020B0004020202020204" pitchFamily="34" charset="0"/>
              </a:rPr>
              <a:t>Config 1 - can be supported w/o any compatibility issues. See analysis in the last column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b="0" dirty="0">
              <a:solidFill>
                <a:srgbClr val="212121"/>
              </a:solidFill>
              <a:latin typeface="Aptos" panose="020B000402020202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p:txBody>
      </p:sp>
      <p:sp>
        <p:nvSpPr>
          <p:cNvPr id="6" name="Slide Number Placeholder 5">
            <a:extLst>
              <a:ext uri="{FF2B5EF4-FFF2-40B4-BE49-F238E27FC236}">
                <a16:creationId xmlns:a16="http://schemas.microsoft.com/office/drawing/2014/main" id="{03C36449-7923-3739-B1E6-A3F5CBB9B214}"/>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80C19774-93F5-6D98-B5E8-8266921F0788}"/>
              </a:ext>
            </a:extLst>
          </p:cNvPr>
          <p:cNvSpPr>
            <a:spLocks noGrp="1"/>
          </p:cNvSpPr>
          <p:nvPr>
            <p:ph type="ftr" idx="14"/>
          </p:nvPr>
        </p:nvSpPr>
        <p:spPr/>
        <p:txBody>
          <a:bodyPr/>
          <a:lstStyle/>
          <a:p>
            <a:r>
              <a:rPr lang="en-GB" dirty="0"/>
              <a:t>Binita Gupta et al (Cisco Systems)</a:t>
            </a:r>
          </a:p>
        </p:txBody>
      </p:sp>
      <p:sp>
        <p:nvSpPr>
          <p:cNvPr id="4" name="Date Placeholder 3">
            <a:extLst>
              <a:ext uri="{FF2B5EF4-FFF2-40B4-BE49-F238E27FC236}">
                <a16:creationId xmlns:a16="http://schemas.microsoft.com/office/drawing/2014/main" id="{47E5B4D1-49CF-233E-3F92-09D5B262643F}"/>
              </a:ext>
            </a:extLst>
          </p:cNvPr>
          <p:cNvSpPr>
            <a:spLocks noGrp="1"/>
          </p:cNvSpPr>
          <p:nvPr>
            <p:ph type="dt" idx="15"/>
          </p:nvPr>
        </p:nvSpPr>
        <p:spPr/>
        <p:txBody>
          <a:bodyPr/>
          <a:lstStyle/>
          <a:p>
            <a:r>
              <a:rPr lang="en-US"/>
              <a:t>May 2025</a:t>
            </a:r>
            <a:endParaRPr lang="en-GB" dirty="0"/>
          </a:p>
        </p:txBody>
      </p:sp>
      <p:graphicFrame>
        <p:nvGraphicFramePr>
          <p:cNvPr id="2" name="Table 1">
            <a:extLst>
              <a:ext uri="{FF2B5EF4-FFF2-40B4-BE49-F238E27FC236}">
                <a16:creationId xmlns:a16="http://schemas.microsoft.com/office/drawing/2014/main" id="{505D2494-C9E2-BF63-B762-B161FF7E1CD0}"/>
              </a:ext>
            </a:extLst>
          </p:cNvPr>
          <p:cNvGraphicFramePr>
            <a:graphicFrameLocks noGrp="1"/>
          </p:cNvGraphicFramePr>
          <p:nvPr>
            <p:extLst>
              <p:ext uri="{D42A27DB-BD31-4B8C-83A1-F6EECF244321}">
                <p14:modId xmlns:p14="http://schemas.microsoft.com/office/powerpoint/2010/main" val="734815522"/>
              </p:ext>
            </p:extLst>
          </p:nvPr>
        </p:nvGraphicFramePr>
        <p:xfrm>
          <a:off x="1147764" y="2059147"/>
          <a:ext cx="10308695" cy="4089400"/>
        </p:xfrm>
        <a:graphic>
          <a:graphicData uri="http://schemas.openxmlformats.org/drawingml/2006/table">
            <a:tbl>
              <a:tblPr firstRow="1" bandRow="1">
                <a:tableStyleId>{5940675A-B579-460E-94D1-54222C63F5DA}</a:tableStyleId>
              </a:tblPr>
              <a:tblGrid>
                <a:gridCol w="1137937">
                  <a:extLst>
                    <a:ext uri="{9D8B030D-6E8A-4147-A177-3AD203B41FA5}">
                      <a16:colId xmlns:a16="http://schemas.microsoft.com/office/drawing/2014/main" val="1440596076"/>
                    </a:ext>
                  </a:extLst>
                </a:gridCol>
                <a:gridCol w="1524299">
                  <a:extLst>
                    <a:ext uri="{9D8B030D-6E8A-4147-A177-3AD203B41FA5}">
                      <a16:colId xmlns:a16="http://schemas.microsoft.com/office/drawing/2014/main" val="1802364400"/>
                    </a:ext>
                  </a:extLst>
                </a:gridCol>
                <a:gridCol w="1676400">
                  <a:extLst>
                    <a:ext uri="{9D8B030D-6E8A-4147-A177-3AD203B41FA5}">
                      <a16:colId xmlns:a16="http://schemas.microsoft.com/office/drawing/2014/main" val="683832063"/>
                    </a:ext>
                  </a:extLst>
                </a:gridCol>
                <a:gridCol w="1676400">
                  <a:extLst>
                    <a:ext uri="{9D8B030D-6E8A-4147-A177-3AD203B41FA5}">
                      <a16:colId xmlns:a16="http://schemas.microsoft.com/office/drawing/2014/main" val="2474921876"/>
                    </a:ext>
                  </a:extLst>
                </a:gridCol>
                <a:gridCol w="4293659">
                  <a:extLst>
                    <a:ext uri="{9D8B030D-6E8A-4147-A177-3AD203B41FA5}">
                      <a16:colId xmlns:a16="http://schemas.microsoft.com/office/drawing/2014/main" val="2289262844"/>
                    </a:ext>
                  </a:extLst>
                </a:gridCol>
              </a:tblGrid>
              <a:tr h="370840">
                <a:tc>
                  <a:txBody>
                    <a:bodyPr/>
                    <a:lstStyle/>
                    <a:p>
                      <a:endParaRPr lang="en-US" sz="1400" dirty="0"/>
                    </a:p>
                  </a:txBody>
                  <a:tcPr/>
                </a:tc>
                <a:tc>
                  <a:txBody>
                    <a:bodyPr/>
                    <a:lstStyle/>
                    <a:p>
                      <a:r>
                        <a:rPr lang="en-US" sz="1400" dirty="0"/>
                        <a:t>Tx BSSID</a:t>
                      </a:r>
                    </a:p>
                  </a:txBody>
                  <a:tcPr/>
                </a:tc>
                <a:tc>
                  <a:txBody>
                    <a:bodyPr/>
                    <a:lstStyle/>
                    <a:p>
                      <a:r>
                        <a:rPr lang="en-US" sz="1400" dirty="0"/>
                        <a:t>NonTx BSSID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NonTx BSSID 2</a:t>
                      </a:r>
                    </a:p>
                  </a:txBody>
                  <a:tcPr/>
                </a:tc>
                <a:tc>
                  <a:txBody>
                    <a:bodyPr/>
                    <a:lstStyle/>
                    <a:p>
                      <a:r>
                        <a:rPr lang="en-US" sz="1600" dirty="0"/>
                        <a:t>Notes</a:t>
                      </a:r>
                    </a:p>
                  </a:txBody>
                  <a:tcPr/>
                </a:tc>
                <a:extLst>
                  <a:ext uri="{0D108BD9-81ED-4DB2-BD59-A6C34878D82A}">
                    <a16:rowId xmlns:a16="http://schemas.microsoft.com/office/drawing/2014/main" val="299578163"/>
                  </a:ext>
                </a:extLst>
              </a:tr>
              <a:tr h="370840">
                <a:tc>
                  <a:txBody>
                    <a:bodyPr/>
                    <a:lstStyle/>
                    <a:p>
                      <a:r>
                        <a:rPr lang="en-US" sz="1400" dirty="0">
                          <a:solidFill>
                            <a:srgbClr val="00B050"/>
                          </a:solidFill>
                        </a:rPr>
                        <a:t>Config 1</a:t>
                      </a:r>
                    </a:p>
                    <a:p>
                      <a:endParaRPr lang="en-US" sz="1400" dirty="0">
                        <a:solidFill>
                          <a:srgbClr val="00B050"/>
                        </a:solidFill>
                      </a:endParaRPr>
                    </a:p>
                  </a:txBody>
                  <a:tcPr/>
                </a:tc>
                <a:tc>
                  <a:txBody>
                    <a:bodyPr/>
                    <a:lstStyle/>
                    <a:p>
                      <a:r>
                        <a:rPr lang="en-US" sz="1400" dirty="0"/>
                        <a:t>11bn/UHR</a:t>
                      </a:r>
                    </a:p>
                  </a:txBody>
                  <a:tcPr/>
                </a:tc>
                <a:tc>
                  <a:txBody>
                    <a:bodyPr/>
                    <a:lstStyle/>
                    <a:p>
                      <a:r>
                        <a:rPr lang="en-US" sz="1400" dirty="0"/>
                        <a:t>11be/EHT</a:t>
                      </a:r>
                    </a:p>
                  </a:txBody>
                  <a:tcPr/>
                </a:tc>
                <a:tc>
                  <a:txBody>
                    <a:bodyPr/>
                    <a:lstStyle/>
                    <a:p>
                      <a:r>
                        <a:rPr lang="en-US" sz="1400" dirty="0"/>
                        <a:t>11bn/UHR</a:t>
                      </a:r>
                    </a:p>
                  </a:txBody>
                  <a:tcPr/>
                </a:tc>
                <a:tc>
                  <a:txBody>
                    <a:bodyPr/>
                    <a:lstStyle/>
                    <a:p>
                      <a:r>
                        <a:rPr lang="en-US" sz="1400" b="0" i="0" u="none" strike="noStrike" kern="1200" dirty="0">
                          <a:solidFill>
                            <a:schemeClr val="tx1"/>
                          </a:solidFill>
                          <a:effectLst/>
                          <a:latin typeface="+mn-lt"/>
                          <a:ea typeface="+mn-ea"/>
                          <a:cs typeface="+mn-cs"/>
                        </a:rPr>
                        <a:t>-Tx BSSID carries UHR Cap and Op elements</a:t>
                      </a:r>
                    </a:p>
                    <a:p>
                      <a:r>
                        <a:rPr lang="en-US" sz="1400" b="0" i="0" u="none" strike="noStrike" kern="1200" dirty="0">
                          <a:solidFill>
                            <a:schemeClr val="tx1"/>
                          </a:solidFill>
                          <a:effectLst/>
                          <a:latin typeface="+mn-lt"/>
                          <a:ea typeface="+mn-ea"/>
                          <a:cs typeface="+mn-cs"/>
                        </a:rPr>
                        <a:t>-NonTx BSSID1 lists UHR Cap and Op elements in the Non-Inheritance element</a:t>
                      </a:r>
                    </a:p>
                    <a:p>
                      <a:r>
                        <a:rPr lang="en-US" sz="1400" b="0" i="0" u="none" strike="noStrike" kern="1200" dirty="0">
                          <a:solidFill>
                            <a:schemeClr val="tx1"/>
                          </a:solidFill>
                          <a:effectLst/>
                          <a:latin typeface="+mn-lt"/>
                          <a:ea typeface="+mn-ea"/>
                          <a:cs typeface="+mn-cs"/>
                        </a:rPr>
                        <a:t>-NonTx BSSID2 carries UHR Cap and OP elements only if different than Tx BSSID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mn-lt"/>
                          <a:ea typeface="+mn-ea"/>
                          <a:cs typeface="+mn-cs"/>
                        </a:rPr>
                        <a:t>-EHT Cap and Op elements are inherited for NonTx BSSID 1 &amp;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dirty="0">
                          <a:solidFill>
                            <a:srgbClr val="00B050"/>
                          </a:solidFill>
                          <a:effectLst/>
                          <a:latin typeface="+mn-lt"/>
                          <a:ea typeface="+mn-ea"/>
                          <a:cs typeface="+mn-cs"/>
                        </a:rPr>
                        <a:t>-An EHT STA that associates with NonTx BSSID 1 would see UHR Cap and Op elements listed under Non-Inheritance element, but it does not understand these new elements, so will ignore these.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dirty="0">
                          <a:solidFill>
                            <a:srgbClr val="00B050"/>
                          </a:solidFill>
                          <a:effectLst/>
                          <a:latin typeface="+mn-lt"/>
                          <a:ea typeface="+mn-ea"/>
                          <a:cs typeface="+mn-cs"/>
                        </a:rPr>
                        <a:t>- A UHR STA that associates with NonTx BSSID 1 would see UHR Cap and Op elements listed under Non-Inheritance element and would not inherit those. Hence, it would associate with NonTx BSSID 1 as EHT STA.</a:t>
                      </a:r>
                    </a:p>
                  </a:txBody>
                  <a:tcPr/>
                </a:tc>
                <a:extLst>
                  <a:ext uri="{0D108BD9-81ED-4DB2-BD59-A6C34878D82A}">
                    <a16:rowId xmlns:a16="http://schemas.microsoft.com/office/drawing/2014/main" val="3472681471"/>
                  </a:ext>
                </a:extLst>
              </a:tr>
            </a:tbl>
          </a:graphicData>
        </a:graphic>
      </p:graphicFrame>
    </p:spTree>
    <p:extLst>
      <p:ext uri="{BB962C8B-B14F-4D97-AF65-F5344CB8AC3E}">
        <p14:creationId xmlns:p14="http://schemas.microsoft.com/office/powerpoint/2010/main" val="30692508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38812</TotalTime>
  <Words>1715</Words>
  <Application>Microsoft Macintosh PowerPoint</Application>
  <PresentationFormat>Widescreen</PresentationFormat>
  <Paragraphs>139</Paragraphs>
  <Slides>9</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Aptos</vt:lpstr>
      <vt:lpstr>Arial</vt:lpstr>
      <vt:lpstr>Times New Roman</vt:lpstr>
      <vt:lpstr>Office Theme</vt:lpstr>
      <vt:lpstr>Document</vt:lpstr>
      <vt:lpstr>Flexible Multiple BSSID Set</vt:lpstr>
      <vt:lpstr>Problem Statement  </vt:lpstr>
      <vt:lpstr>Flexible Multiple BSSID Set (1)</vt:lpstr>
      <vt:lpstr>Flexible Multiple BSSID Set (2)</vt:lpstr>
      <vt:lpstr>Summary</vt:lpstr>
      <vt:lpstr>SP1</vt:lpstr>
      <vt:lpstr>SP2</vt:lpstr>
      <vt:lpstr>Backup</vt:lpstr>
      <vt:lpstr>Flex MBBSID Configuration Analysis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1</cp:revision>
  <cp:lastPrinted>1601-01-01T00:00:00Z</cp:lastPrinted>
  <dcterms:created xsi:type="dcterms:W3CDTF">2023-11-30T08:06:57Z</dcterms:created>
  <dcterms:modified xsi:type="dcterms:W3CDTF">2025-07-29T23:06:24Z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2024-06-26T13:27:57Z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64f9bac2-f832-4a25-9083-3b85d6a5b980</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