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8" r:id="rId9"/>
    <p:sldId id="270" r:id="rId10"/>
    <p:sldId id="269" r:id="rId11"/>
    <p:sldId id="271" r:id="rId12"/>
    <p:sldId id="274" r:id="rId13"/>
    <p:sldId id="27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74" d="100"/>
          <a:sy n="74" d="100"/>
        </p:scale>
        <p:origin x="811" y="28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802.11-25/0981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802.11-25/0981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0967" y="4005064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Benjamin Rolfe, BCA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Benjamin Rolfe, BCA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Benjamin Rolfe, BCA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Benjamin Rolfe, BCA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Benjamin Rolfe, BCA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Benjamin Rolfe, BCA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266-00-WCSG-ieee-802-s-wireless-standards-table-of-frequency-ranges.xlsx" TargetMode="External"/><Relationship Id="rId2" Type="http://schemas.openxmlformats.org/officeDocument/2006/relationships/hyperlink" Target="https://grouper.ieee.org/groups/802/19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05018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Proposed PAR for an 802.19 project similar </a:t>
            </a:r>
            <a:br>
              <a:rPr lang="en-US" dirty="0"/>
            </a:br>
            <a:r>
              <a:rPr lang="en-US" dirty="0"/>
              <a:t>to 802.19.3a to address coexistence in 6 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799992"/>
              </p:ext>
            </p:extLst>
          </p:nvPr>
        </p:nvGraphicFramePr>
        <p:xfrm>
          <a:off x="995363" y="2489200"/>
          <a:ext cx="10150475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6709" imgH="2522566" progId="Word.Document.8">
                  <p:embed/>
                </p:oleObj>
              </mc:Choice>
              <mc:Fallback>
                <p:oleObj name="Document" r:id="rId3" imgW="10446709" imgH="252256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89200"/>
                        <a:ext cx="10150475" cy="244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90143-5147-7A36-1746-9F8DF9E7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move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B2392-6BE8-9F0C-D182-F0C875DA9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Become ruler of the world and simply mandate that you’re use is the only important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Nice if you can swing it but….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 not lead to maximum use of scarce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Usually only sustainable in our imagination!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Plan B: work with others to develop methods and strategies that enable mutual coexistence and diversity of uses in the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Pool expertise and knowledge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Recognize that different tricks will work in different situations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Document what has been learned and validated (e.g. in a standard document)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619D3-11EF-987B-E0B0-ACEAB56A15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F4585-6EB5-B957-E71E-CBAED1D243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6DBE57-5DC7-E489-6E97-2128F5EF63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821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AE4D1-3D42-DD11-4DF9-4373C4907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sym typeface="Wingdings" pitchFamily="2" charset="2"/>
              </a:rPr>
              <a:t>What can we do: </a:t>
            </a:r>
            <a:br>
              <a:rPr lang="en-GB" dirty="0">
                <a:solidFill>
                  <a:schemeClr val="tx1"/>
                </a:solidFill>
                <a:sym typeface="Wingdings" pitchFamily="2" charset="2"/>
              </a:rPr>
            </a:br>
            <a:r>
              <a:rPr lang="en-GB" dirty="0">
                <a:solidFill>
                  <a:schemeClr val="tx1"/>
                </a:solidFill>
                <a:sym typeface="Wingdings" pitchFamily="2" charset="2"/>
              </a:rPr>
              <a:t>What is within the scope of the IEEE 802 LMSC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C9615-51D9-7397-049A-52274FDA3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Most basic limitations: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are not governments or regulators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no enforcement capability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our standards is always voluntary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Making sense is always better than not</a:t>
            </a:r>
          </a:p>
          <a:p>
            <a:pPr marL="0" indent="0"/>
            <a:r>
              <a:rPr lang="en-US" dirty="0"/>
              <a:t>So if we can’t control what people do, what?  We influence: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 useful knowledge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 the tools to do the right things (802.11, 802.15.4,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 guidance on how to use those tools (802.19)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BEAE5E-CD78-F729-A9D9-1012154C4D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D1173-C2B4-A3E6-85D1-86381F4853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978EB2-138A-7C58-08FF-9C48489A35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596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76610E-2091-A5F7-C581-52F8DCF5A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D1F50-F982-5FAC-39CB-4AF5DB07D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 standard project might look 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C36DA-9AA6-BDF4-CAA3-8804D6FB5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recommended  practice for coexistence in mid-band spectrum between 802.11 (wideband) and 802.15.4 (narrow band)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 GHz and 6 GHz bands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802.11ax and be 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802.15.4 O-QPSK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and trade-off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specific use cases and contexts in which a lot of both is expected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Application of the features of each standard to optimize system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Recommended practice, guide or standard?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Standard vs RP: really doesn’t matter, it’s all recommendations anyway?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RP may “fit” better as the goal is to provide guidance and best practices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Who actually knows what a guide is anyway?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7B67E-6A1E-291F-A872-F032C0930C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6BC9E-390B-0012-3EDF-1B5BB61233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4F85CD-A807-8647-EB0A-4090889963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284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66C69-1B35-12E6-7A26-4179D7AEA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9E926-1385-87D9-670F-5499CF399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a Working Group called “Wireless Coexistence”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Seems a likely place to develop standards for coexistence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Worked well for sub-1 GHz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participation from 802.11 and 802.15.4 experts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802.19 is not about enforcement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not “mother”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like the family room: , the place we can to work together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 a </a:t>
            </a:r>
            <a:r>
              <a:rPr lang="en-US"/>
              <a:t>PAR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	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25238-EDE0-45FD-62ED-07F89D55B7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78B27-CCAF-4F8F-A16E-E25F5866CF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93644F-10EF-0CAD-CC97-9E18B62082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557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An idea for improving coexistence through standardization:   Developing a standard (standard, recommended practice or guide) to provide practical means to achieve and/or improve coexistence between 802.11 and 802.15.4 based systems operating in the 5GHz and 6GHz frequency bands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492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What is 802.19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sym typeface="Wingdings" pitchFamily="2" charset="2"/>
              </a:rPr>
              <a:t>What is IEEE Std 802.19.3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sym typeface="Wingdings" pitchFamily="2" charset="2"/>
              </a:rPr>
              <a:t>What is P802.19.3a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What is coexistence (a very brief introduction)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What is within the scope of the IEEE 802 LMSC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What a standard project might look like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51C71-6DAB-3C33-80D7-70CD11C3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of 802.19</a:t>
            </a:r>
            <a:br>
              <a:rPr lang="en-GB" dirty="0"/>
            </a:br>
            <a:r>
              <a:rPr lang="en-US" dirty="0"/>
              <a:t>Wireless Coexistence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0BE2B-0BAF-048F-B704-5A2604EFE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hlinkClick r:id="rId2"/>
              </a:rPr>
              <a:t>https://grouper.ieee.org/groups/802/19/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Develops standards for coexistence between wireless standards of unlicensed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Reviews coexistence assessment documents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Supports wireless working groups in coexistence consideration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IEEE 802 Frequency and Wavelength Ranges Table, </a:t>
            </a:r>
            <a:r>
              <a:rPr lang="en-US" dirty="0">
                <a:hlinkClick r:id="rId3"/>
              </a:rPr>
              <a:t>https://mentor.ieee.org/802-ec/dcn/22/ec-22-0266-00-WCSG-ieee-802-s-wireless-standards-table-of-frequency-ranges.xlsx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Might be a good place to develop coexistence methods, strategies and recommendations! 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10E63-2457-07D5-0E55-D2439591CA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8791F-5ED7-45F3-8D85-DBA32FC2EE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6C7F96-44EC-6D91-6162-7C40780E83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4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4A92E-BF77-3CD1-4621-B2FEFC7F3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IEEE Std 802.19.3 and P802.19.3a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A5413-F848-7DA5-8175-D2E8D0EE0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802.19.3: IEEE Recommended Practice for Local and Metropolitan Area Networks— Part 19: Coexistence Methods for   IEEE 802.11 and IEEE 802.15.4 Based Systems Operating in the Sub - 1 GHz Frequency Bands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P802.19.3a – Amendment to update and expand recommendations based on changes in 802.11 and 802.15.4 standards, regional regulations, application needs and to apply what has been learned by experience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Specifically addressing sub-1 GHz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a LOT of 802.15.4 devices around the world operating in sub-1 GHz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a growing use of 802.11 S1G (802.11ah) based devise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3CC0A-80EE-915B-08D3-F74C0694EE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FB8C3-BF97-C746-F47A-4C8F961419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86B5A9-8BB0-43B2-4C84-4F449D0811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36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371A0-64A1-487A-63DD-14DBB9E11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6D4C8-3A32-B5E3-5C7B-825AF5D13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contain?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EC4D9-6250-51F5-10A5-93B006DD3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 information that provides context for recommendations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Specific recommendations that are scenario based and trade-off (optimization) based: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Recommendations based on usage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Recommendations based on RF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Recommendations describe ways to use features of each standard to achieve a goal based on performance trade-off objectives, e.g. trade-offs between packet delivery success rate and delivery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Useful information on the impacts of various configuration and use choices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83178-4FFD-AC41-51A0-CF955E0239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CF2D3-E1C0-84D8-87B0-8DC0F14BC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92F61A-B6AA-89AE-65AD-4AE2A4A9D4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44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7A971-81C0-130B-AB4D-AE2EC8BBF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coexistence (a very brief introduction)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A4BCC-8D53-E42F-243D-A058264A31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682E4-ECF8-BE0B-D787-7132A4EBD3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3FFF4F-BDA0-0682-8FE6-4BAC4F1D49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624D65C-7DCF-B86B-BDDC-58FA93E31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872" y="1854747"/>
            <a:ext cx="10361613" cy="383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845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ADF7-36C3-6657-E500-5946DCCE3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Sharing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51D84-59FE-822D-FB73-46FB904E1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205935" cy="4113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Exclusive access (it’s mine and you can’t play with it, ever)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Opportunistic: it’s mine but if I’m not using it I guess you can use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Mutual avoidance (of various degrees of mutual)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Coordinated or non-coordinated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 talk and/or are managed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don’t talk but we can recognize each other and could talk (e.g. I see your network but don’t have the keys to be part of it)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don’t talk and may or may not be able to sense the presence of the 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eye of the beholder: “Fair coexistence” is when I get what I want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Clearly this depends on point of view ;-)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71BB70-8440-C371-DA97-3412D842B2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2C313-1DBF-A500-A09C-1008C36DF2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BFF853-95D9-F3D7-734F-702D3D14D8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909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A76DB-6594-60AB-A825-E7C5C2CAF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view of coexistence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13EC-4BD8-C5B1-E803-A5A93C466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Diversity of use adds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“Fair” means we learn to work and play well with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Experience teaches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things work some of the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thins work none of the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Nothing works all the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we’ve always done is not all that we can do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C465B-83A0-01AF-9B3C-4DA2360BC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6298A-5B03-308E-1FCB-DA54E4EDF8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Benjamin Rolfe, BCA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35304F-F715-0856-2C88-75F3B6EF87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627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1066</Words>
  <Application>Microsoft Office PowerPoint</Application>
  <PresentationFormat>Widescreen</PresentationFormat>
  <Paragraphs>146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Times New Roman</vt:lpstr>
      <vt:lpstr>Wingdings</vt:lpstr>
      <vt:lpstr>Office Theme</vt:lpstr>
      <vt:lpstr>Microsoft Word 97 - 2003 Document</vt:lpstr>
      <vt:lpstr>Proposed PAR for an 802.19 project similar  to 802.19.3a to address coexistence in 6 GHz</vt:lpstr>
      <vt:lpstr>Abstract</vt:lpstr>
      <vt:lpstr>Overview</vt:lpstr>
      <vt:lpstr>Overview of 802.19 Wireless Coexistence Working Group</vt:lpstr>
      <vt:lpstr>What is IEEE Std 802.19.3 and P802.19.3a</vt:lpstr>
      <vt:lpstr>What does it contain?</vt:lpstr>
      <vt:lpstr>What is coexistence (a very brief introduction) </vt:lpstr>
      <vt:lpstr>Traditional Sharing Models</vt:lpstr>
      <vt:lpstr>Another view of coexistence</vt:lpstr>
      <vt:lpstr>How to move forward</vt:lpstr>
      <vt:lpstr>What can we do:  What is within the scope of the IEEE 802 LMSC</vt:lpstr>
      <vt:lpstr>What a standard project might look like</vt:lpstr>
      <vt:lpstr>What’s next: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July 2025</dc:title>
  <dc:subject/>
  <dc:creator>Emmelmann, Marc</dc:creator>
  <cp:keywords/>
  <dc:description/>
  <cp:lastModifiedBy>Benjamin Rolfe</cp:lastModifiedBy>
  <cp:revision>34</cp:revision>
  <cp:lastPrinted>1601-01-01T00:00:00Z</cp:lastPrinted>
  <dcterms:created xsi:type="dcterms:W3CDTF">2023-03-12T05:55:52Z</dcterms:created>
  <dcterms:modified xsi:type="dcterms:W3CDTF">2025-07-29T15:42:16Z</dcterms:modified>
  <cp:category/>
</cp:coreProperties>
</file>