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523" r:id="rId3"/>
    <p:sldId id="862" r:id="rId4"/>
    <p:sldId id="2376" r:id="rId5"/>
    <p:sldId id="2380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8706D6-80D6-AE42-B28E-C64DE70DD9E3}" v="3" dt="2025-07-29T12:48:42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7" autoAdjust="0"/>
    <p:restoredTop sz="96045"/>
  </p:normalViewPr>
  <p:slideViewPr>
    <p:cSldViewPr>
      <p:cViewPr varScale="1">
        <p:scale>
          <a:sx n="118" d="100"/>
          <a:sy n="118" d="100"/>
        </p:scale>
        <p:origin x="544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802.11-25/1374r0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590-04-000m-revmf-agenda-may-2025-sess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799"/>
            <a:ext cx="7848600" cy="1254125"/>
          </a:xfrm>
          <a:noFill/>
        </p:spPr>
        <p:txBody>
          <a:bodyPr/>
          <a:lstStyle/>
          <a:p>
            <a:r>
              <a:rPr lang="en-US" dirty="0" err="1"/>
              <a:t>REVmf</a:t>
            </a:r>
            <a:r>
              <a:rPr lang="en-US" dirty="0"/>
              <a:t> Closing Report – July 2025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2025-07-29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B05831-1FCB-5DA1-8036-BDFFC7128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Agenda doc: </a:t>
            </a:r>
            <a:r>
              <a:rPr lang="en-US" dirty="0">
                <a:hlinkClick r:id="rId3"/>
              </a:rPr>
              <a:t>https://mentor.ieee.org/802.11/dcn/25/11-25-0590-04-000m-revmf-agenda-may-2025-session.pptx</a:t>
            </a:r>
            <a:r>
              <a:rPr lang="en-US" dirty="0"/>
              <a:t>  </a:t>
            </a:r>
          </a:p>
          <a:p>
            <a:pPr>
              <a:lnSpc>
                <a:spcPct val="90000"/>
              </a:lnSpc>
            </a:pPr>
            <a:r>
              <a:rPr lang="en-US" dirty="0"/>
              <a:t>Obtained feedback for contributions on proposed changes to D1.0</a:t>
            </a:r>
          </a:p>
          <a:p>
            <a:pPr>
              <a:lnSpc>
                <a:spcPct val="90000"/>
              </a:lnSpc>
            </a:pPr>
            <a:r>
              <a:rPr lang="en-US" dirty="0"/>
              <a:t>TG approval for an </a:t>
            </a:r>
            <a:r>
              <a:rPr lang="en-US" dirty="0" err="1"/>
              <a:t>Adhoc</a:t>
            </a:r>
            <a:r>
              <a:rPr lang="en-US" dirty="0"/>
              <a:t> meeting on Sept 30, Oct 1, and Oct 2 in Cambridge, UK. (WG motion to follow)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51CB01-9DD7-F710-EA2E-DE22A0959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None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dirty="0"/>
              <a:t>September: 5 sessions</a:t>
            </a:r>
          </a:p>
          <a:p>
            <a:pPr>
              <a:lnSpc>
                <a:spcPct val="90000"/>
              </a:lnSpc>
            </a:pPr>
            <a:r>
              <a:rPr lang="en-US" dirty="0"/>
              <a:t>Objectives: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Begin comment resolution on comments received from the initial letter ballot on D1.0.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19C819-F598-AE7C-1B41-6682989E3834}"/>
              </a:ext>
            </a:extLst>
          </p:cNvPr>
          <p:cNvSpPr txBox="1"/>
          <p:nvPr/>
        </p:nvSpPr>
        <p:spPr>
          <a:xfrm>
            <a:off x="7358231" y="1237129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E449DB-A3C5-3B8C-712A-AC9F8BC01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TGmf</a:t>
            </a:r>
            <a:r>
              <a:rPr lang="en-CA" dirty="0"/>
              <a:t> Timeline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2024 – Initial meeting, contributions on </a:t>
            </a:r>
            <a:r>
              <a:rPr lang="en-US" altLang="en-US" sz="1800" dirty="0" err="1">
                <a:solidFill>
                  <a:srgbClr val="00B050"/>
                </a:solidFill>
              </a:rPr>
              <a:t>REVme</a:t>
            </a:r>
            <a:r>
              <a:rPr lang="en-US" altLang="en-US" sz="1800" dirty="0">
                <a:solidFill>
                  <a:srgbClr val="00B050"/>
                </a:solidFill>
              </a:rPr>
              <a:t> D7.0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Jan - Mar 2025 – Contributions on </a:t>
            </a:r>
            <a:r>
              <a:rPr lang="en-US" altLang="en-US" sz="1800" dirty="0" err="1">
                <a:solidFill>
                  <a:srgbClr val="00B050"/>
                </a:solidFill>
              </a:rPr>
              <a:t>REVme</a:t>
            </a:r>
            <a:r>
              <a:rPr lang="en-US" altLang="en-US" sz="1800" dirty="0">
                <a:solidFill>
                  <a:srgbClr val="00B050"/>
                </a:solidFill>
              </a:rPr>
              <a:t> D7.0/IEEE 802.11-2024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Jan - May 2025 – Publication of 802.11-2024 and roll-in of </a:t>
            </a:r>
            <a:r>
              <a:rPr lang="en-US" altLang="en-US" sz="1800" dirty="0" err="1">
                <a:solidFill>
                  <a:srgbClr val="00B050"/>
                </a:solidFill>
              </a:rPr>
              <a:t>TGbh</a:t>
            </a:r>
            <a:r>
              <a:rPr lang="en-US" altLang="en-US" sz="1800" dirty="0">
                <a:solidFill>
                  <a:srgbClr val="00B050"/>
                </a:solidFill>
              </a:rPr>
              <a:t> and </a:t>
            </a:r>
            <a:r>
              <a:rPr lang="en-US" altLang="en-US" sz="1800" dirty="0" err="1">
                <a:solidFill>
                  <a:srgbClr val="00B050"/>
                </a:solidFill>
              </a:rPr>
              <a:t>TGbe</a:t>
            </a:r>
            <a:endParaRPr lang="en-US" altLang="en-US" sz="1800" dirty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2025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May-Nov 2025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TGbf</a:t>
            </a:r>
            <a:r>
              <a:rPr lang="en-US" altLang="en-US" sz="1800" dirty="0">
                <a:solidFill>
                  <a:srgbClr val="0070C0"/>
                </a:solidFill>
              </a:rPr>
              <a:t> and </a:t>
            </a:r>
            <a:r>
              <a:rPr lang="en-US" altLang="en-US" sz="1800" dirty="0" err="1">
                <a:solidFill>
                  <a:srgbClr val="0070C0"/>
                </a:solidFill>
              </a:rPr>
              <a:t>TGbk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2026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2026 – D3.0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2027 – D4.0 Initial SA Ballot – Roll-in </a:t>
            </a:r>
            <a:r>
              <a:rPr lang="en-US" altLang="en-US" sz="1800" dirty="0" err="1">
                <a:solidFill>
                  <a:srgbClr val="0070C0"/>
                </a:solidFill>
              </a:rPr>
              <a:t>TGbi</a:t>
            </a:r>
            <a:endParaRPr lang="en-US" altLang="en-US" sz="1800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Jul 2027 – D5.0 Recirculation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Nov 2027 – D6.0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Jan 2028 – D6.0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70C0"/>
                </a:solidFill>
              </a:rPr>
              <a:t>Feb 2028 – RevCom/SASB Approval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78ECD6-6C73-E865-38B6-F976068A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334AD76-ED85-69C0-80F9-BE392110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153A5-3431-52F3-F719-E5EC2D4EE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7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8E515-96DA-763A-92F9-06D2B2C3B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780D3F-E060-0E58-966B-2A1DB7840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TGmf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Sept 30, Oct 1-2, 2025 with the preferred venue being Cambridge UK, for the purpose of Letter Ballot comment resolution.</a:t>
            </a:r>
            <a:endParaRPr lang="en-C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 Stephen McCann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Second: Mark Rison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Results: Unanimous. Approved.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8D2BE0-4106-0399-CD89-5B7BF9A4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Adhoc</a:t>
            </a:r>
            <a:r>
              <a:rPr lang="en-CA" dirty="0"/>
              <a:t> Motion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F10329-3BE9-F8D2-D7F7-75FF3953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36EE6F-E713-2440-4983-5137D9E3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88A46B-4C9E-4337-97B1-A0D0EB73B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3537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7211</TotalTime>
  <Words>339</Words>
  <Application>Microsoft Macintosh PowerPoint</Application>
  <PresentationFormat>Widescreen</PresentationFormat>
  <Paragraphs>72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MS PGothic</vt:lpstr>
      <vt:lpstr>Arial</vt:lpstr>
      <vt:lpstr>Times New Roman</vt:lpstr>
      <vt:lpstr>802-11-Submission</vt:lpstr>
      <vt:lpstr>Document</vt:lpstr>
      <vt:lpstr>REVmf Closing Report – July 2025</vt:lpstr>
      <vt:lpstr>Work Completed</vt:lpstr>
      <vt:lpstr>Plans for September</vt:lpstr>
      <vt:lpstr>TGmf Timeline</vt:lpstr>
      <vt:lpstr>Adhoc Motion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217</cp:revision>
  <cp:lastPrinted>1998-02-10T13:28:06Z</cp:lastPrinted>
  <dcterms:created xsi:type="dcterms:W3CDTF">2007-05-21T21:00:37Z</dcterms:created>
  <dcterms:modified xsi:type="dcterms:W3CDTF">2025-07-29T12:48:44Z</dcterms:modified>
  <cp:category/>
</cp:coreProperties>
</file>