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82" r:id="rId4"/>
    <p:sldId id="286" r:id="rId5"/>
    <p:sldId id="288" r:id="rId6"/>
    <p:sldId id="287" r:id="rId7"/>
    <p:sldId id="258" r:id="rId8"/>
    <p:sldId id="264" r:id="rId9"/>
    <p:sldId id="28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20" clrIdx="0">
    <p:extLst>
      <p:ext uri="{19B8F6BF-5375-455C-9EA6-DF929625EA0E}">
        <p15:presenceInfo xmlns:p15="http://schemas.microsoft.com/office/powerpoint/2012/main" userId="S::1978065@office.ut.ac.kr::a75b2822-602c-46bc-8654-0729d48d0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0012" autoAdjust="0"/>
  </p:normalViewPr>
  <p:slideViewPr>
    <p:cSldViewPr>
      <p:cViewPr varScale="1">
        <p:scale>
          <a:sx n="92" d="100"/>
          <a:sy n="92" d="100"/>
        </p:scale>
        <p:origin x="303" y="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802.11-25/0019r0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802.11-25/0019r0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37004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0D6497B-A4D1-8FE0-9CB8-EC0E738ED3F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EDED2B8-84A3-C3B4-0ECA-4D6256E5C5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7679BB47-DB67-122A-B442-3130BBB7353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834CA6-2E3C-DDB0-8C00-13C1A53A267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7C30B94-32C0-9696-2A51-8160B33005ED}"/>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BEE6A08F-D63D-0A7C-BCDC-7EF3A774E51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AF5C850-671B-CB37-B45F-45E420A87D7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26661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802.11-25/0019r0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65923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EDCDFE-1CE0-70CF-F57F-62F9018C8F2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DE68A0D-4CF2-9E97-7986-D8B08B3D08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CD4BD144-3070-9BB0-3E74-AE5805AC9B2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D1F99F3-2436-C34D-6E5E-5689F0D7A4A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01DE7D1-1A4A-1D4C-E412-64567FE0419A}"/>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9544D5D7-E595-75F0-792D-B3CD915E2BB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9ADE10F-9A13-D9B2-B278-3A1D0D4B09A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1471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714C5F8-717F-CAA0-E258-B2BE7494B10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C3960-80DD-BCA2-CE1E-16CB0CBE4F74}"/>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21B34706-D2EC-3D2B-24B2-15EAD9E324E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838ACA2-98B1-8683-67D7-8D98B27E610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4D56930-727E-7D6B-5544-FC71A5B5CFA2}"/>
              </a:ext>
            </a:extLst>
          </p:cNvPr>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a:extLst>
              <a:ext uri="{FF2B5EF4-FFF2-40B4-BE49-F238E27FC236}">
                <a16:creationId xmlns:a16="http://schemas.microsoft.com/office/drawing/2014/main" id="{3ACF79D5-3E78-D3F9-8BAC-574C6EF8B9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99CC881-12F7-488A-C15A-B345B0108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4880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July 2025</a:t>
            </a:r>
            <a:endParaRPr lang="en-GB" dirty="0"/>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July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July 2025</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July 2025</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July 2025</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July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July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1366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on NPCA during AP PUO</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6" name="Date Placeholder 3"/>
          <p:cNvSpPr>
            <a:spLocks noGrp="1"/>
          </p:cNvSpPr>
          <p:nvPr>
            <p:ph type="dt" idx="10"/>
          </p:nvPr>
        </p:nvSpPr>
        <p:spPr/>
        <p:txBody>
          <a:bodyPr/>
          <a:lstStyle/>
          <a:p>
            <a:r>
              <a:rPr lang="en-US" altLang="ko-KR"/>
              <a:t>July 2025</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07738953"/>
              </p:ext>
            </p:extLst>
          </p:nvPr>
        </p:nvGraphicFramePr>
        <p:xfrm>
          <a:off x="992188" y="2416175"/>
          <a:ext cx="10271125" cy="24987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2188" y="2416175"/>
                        <a:ext cx="10271125" cy="24987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a:t>
            </a:r>
            <a:endParaRPr lang="en-GB" dirty="0"/>
          </a:p>
        </p:txBody>
      </p:sp>
      <p:sp>
        <p:nvSpPr>
          <p:cNvPr id="4098" name="Rectangle 2"/>
          <p:cNvSpPr>
            <a:spLocks noGrp="1" noChangeArrowheads="1"/>
          </p:cNvSpPr>
          <p:nvPr>
            <p:ph idx="1"/>
          </p:nvPr>
        </p:nvSpPr>
        <p:spPr>
          <a:xfrm>
            <a:off x="914401" y="1700808"/>
            <a:ext cx="10361084"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a:t>
            </a:r>
            <a:r>
              <a:rPr lang="ko-KR" altLang="en-US" sz="1800" dirty="0"/>
              <a:t> </a:t>
            </a:r>
            <a:r>
              <a:rPr lang="en-US" altLang="ko-KR" sz="1800" dirty="0" err="1"/>
              <a:t>TGbn</a:t>
            </a:r>
            <a:r>
              <a:rPr lang="en-US" altLang="ko-KR" sz="1800" dirty="0"/>
              <a:t>, NPCA has been under discussion</a:t>
            </a:r>
            <a:r>
              <a:rPr lang="ko-KR" altLang="en-US" sz="1800" dirty="0"/>
              <a:t> </a:t>
            </a:r>
            <a:r>
              <a:rPr lang="en-US" altLang="ko-KR" sz="1800" dirty="0"/>
              <a:t>[1].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NPCA is a technique that can increase channel access opportunities while avoiding interference from OBSS transmissions.</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Additionally, in </a:t>
            </a:r>
            <a:r>
              <a:rPr lang="en-US" altLang="ko-KR" sz="1800" dirty="0" err="1"/>
              <a:t>TGbn</a:t>
            </a:r>
            <a:r>
              <a:rPr lang="en-US" altLang="ko-KR" sz="1800" dirty="0"/>
              <a:t> the AP PUO mode is also being discussed [2].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AP PUO is one of the unavailability reporting methods, enabling an AP to inform non‑AP STAs of its periodic unavailability.</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An AP instructed to enter its PUO period may be unable to detect WLAN signals during that time.</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Assuming both AP PUO and NPCA are permitted within a BSS, even if an NPCA‑capable non‑AP STA satisfies the NPCA conditions and switches to the NPCA primary channel (NPCA PCH), the AP is likely to remain on the BSS PCH.</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This contribution examines the issues arising from the coexistence of AP PUO and NPCA and proposes a solution.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103" name="Content Placeholder 2">
            <a:extLst>
              <a:ext uri="{FF2B5EF4-FFF2-40B4-BE49-F238E27FC236}">
                <a16:creationId xmlns:a16="http://schemas.microsoft.com/office/drawing/2014/main" id="{05182031-7529-EE05-9A51-918426B5D2CC}"/>
              </a:ext>
            </a:extLst>
          </p:cNvPr>
          <p:cNvSpPr>
            <a:spLocks noGrp="1"/>
          </p:cNvSpPr>
          <p:nvPr>
            <p:ph sz="half" idx="1"/>
          </p:nvPr>
        </p:nvSpPr>
        <p:spPr>
          <a:xfrm>
            <a:off x="929217" y="1981201"/>
            <a:ext cx="10346268" cy="4113213"/>
          </a:xfrm>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AP PUO mode, an AP can configure a broadcast TWT SP and indicate that it will be unavailable outside of the TWT SP.</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During the unavailability period indicated by AP PUO, the AP may be unable to transmit or receive WLAN signals.</a:t>
            </a:r>
            <a:endParaRPr lang="en-US" altLang="ko-KR" sz="1000" dirty="0"/>
          </a:p>
        </p:txBody>
      </p:sp>
      <p:pic>
        <p:nvPicPr>
          <p:cNvPr id="3" name="그림 2">
            <a:extLst>
              <a:ext uri="{FF2B5EF4-FFF2-40B4-BE49-F238E27FC236}">
                <a16:creationId xmlns:a16="http://schemas.microsoft.com/office/drawing/2014/main" id="{3D129223-FE98-312D-A9D8-DEF222DB2425}"/>
              </a:ext>
            </a:extLst>
          </p:cNvPr>
          <p:cNvPicPr>
            <a:picLocks noChangeAspect="1"/>
          </p:cNvPicPr>
          <p:nvPr/>
        </p:nvPicPr>
        <p:blipFill>
          <a:blip r:embed="rId3"/>
          <a:stretch>
            <a:fillRect/>
          </a:stretch>
        </p:blipFill>
        <p:spPr>
          <a:xfrm>
            <a:off x="1819234" y="3399018"/>
            <a:ext cx="8551417" cy="2925583"/>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July 2025</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3</a:t>
            </a:fld>
            <a:endParaRPr lang="en-GB"/>
          </a:p>
        </p:txBody>
      </p:sp>
    </p:spTree>
    <p:extLst>
      <p:ext uri="{BB962C8B-B14F-4D97-AF65-F5344CB8AC3E}">
        <p14:creationId xmlns:p14="http://schemas.microsoft.com/office/powerpoint/2010/main" val="3522547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78FAD-E610-FE73-9913-4ACCE6F20D9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E12F0F8-2B25-23E4-DB11-68E9AFFDB853}"/>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 (cont’d)</a:t>
            </a:r>
            <a:endParaRPr lang="en-GB" dirty="0"/>
          </a:p>
        </p:txBody>
      </p:sp>
      <p:sp>
        <p:nvSpPr>
          <p:cNvPr id="4103" name="Content Placeholder 2">
            <a:extLst>
              <a:ext uri="{FF2B5EF4-FFF2-40B4-BE49-F238E27FC236}">
                <a16:creationId xmlns:a16="http://schemas.microsoft.com/office/drawing/2014/main" id="{B19E2BA1-24F2-8E27-4414-66B8CCBE682D}"/>
              </a:ext>
            </a:extLst>
          </p:cNvPr>
          <p:cNvSpPr>
            <a:spLocks noGrp="1"/>
          </p:cNvSpPr>
          <p:nvPr>
            <p:ph sz="half" idx="1"/>
          </p:nvPr>
        </p:nvSpPr>
        <p:spPr>
          <a:xfrm>
            <a:off x="929217" y="1981201"/>
            <a:ext cx="10346266" cy="4113213"/>
          </a:xfrm>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During the AP’s unavailability period, OBSS may occupy the BSS PCH and transmit a PPDU.</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An NPCA STA in the BSS(e.g., STA 1) may receive the OBSS PPDU and switch to the NPCA PCH.</a:t>
            </a:r>
            <a:endParaRPr lang="en-US" altLang="ko-KR" sz="14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The AP may not have received the OBSS PPDU due to the AP PUO</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The AP remain on the BSS PCH without performing NPCA.</a:t>
            </a:r>
            <a:endParaRPr lang="en-US" sz="1000" dirty="0"/>
          </a:p>
        </p:txBody>
      </p:sp>
      <p:pic>
        <p:nvPicPr>
          <p:cNvPr id="3" name="그림 2">
            <a:extLst>
              <a:ext uri="{FF2B5EF4-FFF2-40B4-BE49-F238E27FC236}">
                <a16:creationId xmlns:a16="http://schemas.microsoft.com/office/drawing/2014/main" id="{DE1E1D03-F483-9CE3-F29A-A167A2EF654F}"/>
              </a:ext>
            </a:extLst>
          </p:cNvPr>
          <p:cNvPicPr>
            <a:picLocks noChangeAspect="1"/>
          </p:cNvPicPr>
          <p:nvPr/>
        </p:nvPicPr>
        <p:blipFill>
          <a:blip r:embed="rId3"/>
          <a:stretch>
            <a:fillRect/>
          </a:stretch>
        </p:blipFill>
        <p:spPr>
          <a:xfrm>
            <a:off x="2639616" y="3432479"/>
            <a:ext cx="6922679" cy="2895601"/>
          </a:xfrm>
          <a:prstGeom prst="rect">
            <a:avLst/>
          </a:prstGeom>
          <a:noFill/>
        </p:spPr>
      </p:pic>
      <p:sp>
        <p:nvSpPr>
          <p:cNvPr id="4" name="Date Placeholder 3">
            <a:extLst>
              <a:ext uri="{FF2B5EF4-FFF2-40B4-BE49-F238E27FC236}">
                <a16:creationId xmlns:a16="http://schemas.microsoft.com/office/drawing/2014/main" id="{89C8EDF6-2BDD-A560-44CA-145FB3C3BA8E}"/>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July 2025</a:t>
            </a:r>
            <a:endParaRPr lang="en-GB"/>
          </a:p>
        </p:txBody>
      </p:sp>
      <p:sp>
        <p:nvSpPr>
          <p:cNvPr id="5" name="Footer Placeholder 4">
            <a:extLst>
              <a:ext uri="{FF2B5EF4-FFF2-40B4-BE49-F238E27FC236}">
                <a16:creationId xmlns:a16="http://schemas.microsoft.com/office/drawing/2014/main" id="{4BA0B624-0A74-FA25-177D-1D0B20A0304D}"/>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E56AE0BE-B34E-0F47-0D2F-BD3D79872826}"/>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4</a:t>
            </a:fld>
            <a:endParaRPr lang="en-GB"/>
          </a:p>
        </p:txBody>
      </p:sp>
    </p:spTree>
    <p:extLst>
      <p:ext uri="{BB962C8B-B14F-4D97-AF65-F5344CB8AC3E}">
        <p14:creationId xmlns:p14="http://schemas.microsoft.com/office/powerpoint/2010/main" val="25855733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Problem Statement (cont’d)</a:t>
            </a:r>
            <a:endParaRPr lang="en-GB" dirty="0"/>
          </a:p>
        </p:txBody>
      </p:sp>
      <p:sp>
        <p:nvSpPr>
          <p:cNvPr id="4103" name="Content Placeholder 2">
            <a:extLst>
              <a:ext uri="{FF2B5EF4-FFF2-40B4-BE49-F238E27FC236}">
                <a16:creationId xmlns:a16="http://schemas.microsoft.com/office/drawing/2014/main" id="{24D54F9E-4C44-F714-A659-0E096B77286E}"/>
              </a:ext>
            </a:extLst>
          </p:cNvPr>
          <p:cNvSpPr>
            <a:spLocks noGrp="1"/>
          </p:cNvSpPr>
          <p:nvPr>
            <p:ph sz="half" idx="1"/>
          </p:nvPr>
        </p:nvSpPr>
        <p:spPr>
          <a:xfrm>
            <a:off x="914401" y="1981201"/>
            <a:ext cx="10361084" cy="4113213"/>
          </a:xfrm>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STA cannot receive any response when transmitting an ICF on the NPCA PCH.</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The entire NPCA operation time may be wasted.</a:t>
            </a:r>
            <a:endParaRPr lang="en-US" sz="1400" dirty="0"/>
          </a:p>
        </p:txBody>
      </p:sp>
      <p:pic>
        <p:nvPicPr>
          <p:cNvPr id="3" name="그림 2">
            <a:extLst>
              <a:ext uri="{FF2B5EF4-FFF2-40B4-BE49-F238E27FC236}">
                <a16:creationId xmlns:a16="http://schemas.microsoft.com/office/drawing/2014/main" id="{390CC02F-E55A-92DA-620C-618BAB0D32F5}"/>
              </a:ext>
            </a:extLst>
          </p:cNvPr>
          <p:cNvPicPr>
            <a:picLocks noChangeAspect="1"/>
          </p:cNvPicPr>
          <p:nvPr/>
        </p:nvPicPr>
        <p:blipFill>
          <a:blip r:embed="rId3"/>
          <a:stretch>
            <a:fillRect/>
          </a:stretch>
        </p:blipFill>
        <p:spPr>
          <a:xfrm>
            <a:off x="2495600" y="3065252"/>
            <a:ext cx="7199311" cy="3251709"/>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a:bodyPr>
          <a:lstStyle/>
          <a:p>
            <a:pPr marL="0" marR="0" lvl="0" indent="0"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b="1" i="0" u="none" strike="noStrike" kern="1200" cap="none" spc="0" normalizeH="0" baseline="0" noProof="0">
                <a:ln>
                  <a:noFill/>
                </a:ln>
                <a:effectLst/>
                <a:uLnTx/>
                <a:uFillTx/>
              </a:rPr>
              <a:t>July 2025</a:t>
            </a:r>
            <a:endParaRPr kumimoji="0" lang="en-GB" b="1" i="0" u="none" strike="noStrike" kern="1200" cap="none" spc="0" normalizeH="0" baseline="0" noProof="0">
              <a:ln>
                <a:noFill/>
              </a:ln>
              <a:effectLst/>
              <a:uLnTx/>
              <a:uFillTx/>
            </a:endParaRPr>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marL="0" marR="0" lvl="0" indent="0"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b="0" i="0" u="none" strike="noStrike" kern="1200" cap="none" spc="0" normalizeH="0" baseline="0" noProof="0">
                <a:ln>
                  <a:noFill/>
                </a:ln>
                <a:effectLst/>
                <a:uLnTx/>
                <a:uFillTx/>
              </a:rPr>
              <a:t>Gwangho Lee, KNUT</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marL="0" marR="0" lvl="0" indent="0" defTabSz="449263" rtl="0" eaLnBrk="0" fontAlgn="base" latinLnBrk="0" hangingPunct="0">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b="0" i="0" u="none" strike="noStrike" kern="1200" cap="none" spc="0" normalizeH="0" baseline="0" noProof="0">
                <a:ln>
                  <a:noFill/>
                </a:ln>
                <a:effectLst/>
                <a:uLnTx/>
                <a:uFillTx/>
              </a:rPr>
              <a:t>Slide </a:t>
            </a:r>
            <a:fld id="{351F4386-A5E2-41A1-B4D0-BE653C929E06}" type="slidenum">
              <a:rPr kumimoji="0" lang="en-GB" b="0" i="0" u="none" strike="noStrike" kern="1200" cap="none" spc="0" normalizeH="0" baseline="0" noProof="0">
                <a:ln>
                  <a:noFill/>
                </a:ln>
                <a:effectLst/>
                <a:uLnTx/>
                <a:uFillTx/>
              </a:rPr>
              <a:pPr marL="0" marR="0" lvl="0" indent="0" defTabSz="449263" rtl="0" eaLnBrk="0" fontAlgn="base" latinLnBrk="0" hangingPunct="0">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5</a:t>
            </a:fld>
            <a:endParaRPr kumimoji="0" lang="en-GB" b="0" i="0" u="none" strike="noStrike" kern="1200" cap="none" spc="0" normalizeH="0" baseline="0" noProof="0">
              <a:ln>
                <a:noFill/>
              </a:ln>
              <a:effectLst/>
              <a:uLnTx/>
              <a:uFillTx/>
            </a:endParaRPr>
          </a:p>
        </p:txBody>
      </p:sp>
    </p:spTree>
    <p:extLst>
      <p:ext uri="{BB962C8B-B14F-4D97-AF65-F5344CB8AC3E}">
        <p14:creationId xmlns:p14="http://schemas.microsoft.com/office/powerpoint/2010/main" val="887730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8DED6-78A5-B4C5-3247-7020D62CF8D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BE0EC02-087F-AF87-5F39-469B79DCF1C9}"/>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Possible Approach</a:t>
            </a:r>
            <a:endParaRPr lang="en-GB" dirty="0"/>
          </a:p>
        </p:txBody>
      </p:sp>
      <p:sp>
        <p:nvSpPr>
          <p:cNvPr id="4108" name="Content Placeholder 2">
            <a:extLst>
              <a:ext uri="{FF2B5EF4-FFF2-40B4-BE49-F238E27FC236}">
                <a16:creationId xmlns:a16="http://schemas.microsoft.com/office/drawing/2014/main" id="{AE500218-5E6B-E3C3-721F-2D43C646C66B}"/>
              </a:ext>
            </a:extLst>
          </p:cNvPr>
          <p:cNvSpPr>
            <a:spLocks noGrp="1"/>
          </p:cNvSpPr>
          <p:nvPr>
            <p:ph sz="half" idx="1"/>
          </p:nvPr>
        </p:nvSpPr>
        <p:spPr>
          <a:xfrm>
            <a:off x="914400" y="1981201"/>
            <a:ext cx="10361083" cy="4113213"/>
          </a:xfrm>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The solution for the issue above.</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An NPCA STA aware of </a:t>
            </a:r>
            <a:r>
              <a:rPr lang="en-US" altLang="ko-KR" sz="1800" dirty="0">
                <a:solidFill>
                  <a:srgbClr val="FF0000"/>
                </a:solidFill>
              </a:rPr>
              <a:t>the AP PUO period </a:t>
            </a:r>
            <a:r>
              <a:rPr lang="en-US" altLang="ko-KR" sz="1800" dirty="0"/>
              <a:t>may choose </a:t>
            </a:r>
            <a:r>
              <a:rPr lang="en-US" altLang="ko-KR" sz="1800" dirty="0">
                <a:solidFill>
                  <a:srgbClr val="FF0000"/>
                </a:solidFill>
              </a:rPr>
              <a:t>not to switch</a:t>
            </a:r>
            <a:r>
              <a:rPr lang="en-US" altLang="ko-KR" sz="1800" dirty="0"/>
              <a:t> to the NPCA PCH during the AP PUO period, even when the NPCA conditions are met.</a:t>
            </a:r>
          </a:p>
        </p:txBody>
      </p:sp>
      <p:pic>
        <p:nvPicPr>
          <p:cNvPr id="8" name="그림 7">
            <a:extLst>
              <a:ext uri="{FF2B5EF4-FFF2-40B4-BE49-F238E27FC236}">
                <a16:creationId xmlns:a16="http://schemas.microsoft.com/office/drawing/2014/main" id="{D70B64E9-BDBD-1A27-1458-402E3C36FB0A}"/>
              </a:ext>
            </a:extLst>
          </p:cNvPr>
          <p:cNvPicPr>
            <a:picLocks noChangeAspect="1"/>
          </p:cNvPicPr>
          <p:nvPr/>
        </p:nvPicPr>
        <p:blipFill>
          <a:blip r:embed="rId3"/>
          <a:stretch>
            <a:fillRect/>
          </a:stretch>
        </p:blipFill>
        <p:spPr>
          <a:xfrm>
            <a:off x="2870822" y="3284984"/>
            <a:ext cx="6729737" cy="3039617"/>
          </a:xfrm>
          <a:prstGeom prst="rect">
            <a:avLst/>
          </a:prstGeom>
          <a:noFill/>
        </p:spPr>
      </p:pic>
      <p:sp>
        <p:nvSpPr>
          <p:cNvPr id="4" name="Date Placeholder 3">
            <a:extLst>
              <a:ext uri="{FF2B5EF4-FFF2-40B4-BE49-F238E27FC236}">
                <a16:creationId xmlns:a16="http://schemas.microsoft.com/office/drawing/2014/main" id="{6A4916EC-0B98-D0DF-DA41-7A362B5ABEB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July 2025</a:t>
            </a:r>
            <a:endParaRPr lang="en-GB"/>
          </a:p>
        </p:txBody>
      </p:sp>
      <p:sp>
        <p:nvSpPr>
          <p:cNvPr id="5" name="Footer Placeholder 4">
            <a:extLst>
              <a:ext uri="{FF2B5EF4-FFF2-40B4-BE49-F238E27FC236}">
                <a16:creationId xmlns:a16="http://schemas.microsoft.com/office/drawing/2014/main" id="{A770694D-0E9B-AF24-BD7A-C58445166048}"/>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AE1F8156-134C-8901-BB90-2508254706F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6</a:t>
            </a:fld>
            <a:endParaRPr lang="en-GB"/>
          </a:p>
        </p:txBody>
      </p:sp>
    </p:spTree>
    <p:extLst>
      <p:ext uri="{BB962C8B-B14F-4D97-AF65-F5344CB8AC3E}">
        <p14:creationId xmlns:p14="http://schemas.microsoft.com/office/powerpoint/2010/main" val="3073136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Conclusion</a:t>
            </a:r>
            <a:endParaRPr lang="en-GB" dirty="0"/>
          </a:p>
        </p:txBody>
      </p:sp>
      <p:sp>
        <p:nvSpPr>
          <p:cNvPr id="5122" name="Rectangle 2"/>
          <p:cNvSpPr>
            <a:spLocks noGrp="1" noChangeArrowheads="1"/>
          </p:cNvSpPr>
          <p:nvPr>
            <p:ph idx="1"/>
          </p:nvPr>
        </p:nvSpPr>
        <p:spPr>
          <a:xfrm>
            <a:off x="914400" y="1981201"/>
            <a:ext cx="10438183" cy="4113213"/>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During the AP PUO period, the AP is likely unable to transmit or receive WLAN signals, implying that even if NPCA conditions are satisfied, the AP will remain on the BSS primary channel.</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Consequently, any NPCA transmissions on the NPCA PCH may fail.</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Therefore, we propose that NPCA STAs refrain from performing NPCA during the AP PUO period.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When NPCA is permitted in the BSS and an AP PUO period is indicated already.</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By applying this method, NPCA STAs avoid unnecessary channel switches.</a:t>
            </a:r>
            <a:endParaRPr lang="en-US" sz="18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a:t>Gwangho Lee, KNUT</a:t>
            </a:r>
          </a:p>
        </p:txBody>
      </p:sp>
      <p:sp>
        <p:nvSpPr>
          <p:cNvPr id="4" name="Date Placeholder 3"/>
          <p:cNvSpPr>
            <a:spLocks noGrp="1"/>
          </p:cNvSpPr>
          <p:nvPr>
            <p:ph type="dt" idx="15"/>
          </p:nvPr>
        </p:nvSpPr>
        <p:spPr/>
        <p:txBody>
          <a:bodyPr/>
          <a:lstStyle/>
          <a:p>
            <a:r>
              <a:rPr lang="en-US" altLang="ko-KR"/>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11-25-0936-09-00bn-pdt-cr-mac-npca-cc50</a:t>
            </a:r>
            <a:endParaRPr lang="fr-FR" dirty="0"/>
          </a:p>
          <a:p>
            <a:r>
              <a:rPr lang="en-GB" dirty="0"/>
              <a:t>[2]</a:t>
            </a:r>
            <a:r>
              <a:rPr lang="en-GB" altLang="ko-KR" dirty="0"/>
              <a:t> Draft P802.11bn_D0.3 (37.17.4 AP PUO mode)</a:t>
            </a:r>
            <a:endParaRPr lang="fr-FR" altLang="ko-KR" dirty="0"/>
          </a:p>
          <a:p>
            <a:endParaRPr lang="en-GB" altLang="ko-KR"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E57DE-6BAD-DC52-5CAB-3802155F8777}"/>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79F5BA6E-33FC-BBCC-2007-571BEA0FFA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2" name="Content Placeholder 1">
            <a:extLst>
              <a:ext uri="{FF2B5EF4-FFF2-40B4-BE49-F238E27FC236}">
                <a16:creationId xmlns:a16="http://schemas.microsoft.com/office/drawing/2014/main" id="{F34FC4E4-A075-80AD-D582-6CB99F7DED83}"/>
              </a:ext>
            </a:extLst>
          </p:cNvPr>
          <p:cNvSpPr>
            <a:spLocks noGrp="1"/>
          </p:cNvSpPr>
          <p:nvPr>
            <p:ph idx="1"/>
          </p:nvPr>
        </p:nvSpPr>
        <p:spPr/>
        <p:txBody>
          <a:bodyPr/>
          <a:lstStyle/>
          <a:p>
            <a:pPr latinLnBrk="0">
              <a:buFont typeface="Times New Roman" pitchFamily="16" charset="0"/>
              <a:buChar char="•"/>
            </a:pPr>
            <a:r>
              <a:rPr lang="en-US" altLang="ko-KR" dirty="0"/>
              <a:t>SP: Do you agree to include the following text into the 11bn SFD?</a:t>
            </a:r>
          </a:p>
          <a:p>
            <a:pPr lvl="1" latinLnBrk="0">
              <a:buFont typeface="Times New Roman" pitchFamily="16" charset="0"/>
              <a:buChar char="•"/>
            </a:pPr>
            <a:r>
              <a:rPr lang="en-US" altLang="ko-KR" dirty="0"/>
              <a:t>During the instructed AP PUO period, NPCA STAs should not switch to the NPCA PCH even if the NPCA conditions are satisfied.</a:t>
            </a:r>
          </a:p>
          <a:p>
            <a:pPr lvl="1" latinLnBrk="0">
              <a:buFont typeface="Times New Roman" pitchFamily="16" charset="0"/>
              <a:buChar char="•"/>
            </a:pPr>
            <a:endParaRPr lang="en-US" altLang="ko-KR" dirty="0"/>
          </a:p>
          <a:p>
            <a:pPr marL="0" indent="0" latinLnBrk="0"/>
            <a:r>
              <a:rPr lang="en-US" altLang="ko-KR" dirty="0"/>
              <a:t>		Y / N / A</a:t>
            </a:r>
          </a:p>
          <a:p>
            <a:endParaRPr lang="en-GB" altLang="ko-KR" dirty="0"/>
          </a:p>
        </p:txBody>
      </p:sp>
      <p:sp>
        <p:nvSpPr>
          <p:cNvPr id="6" name="Slide Number Placeholder 5">
            <a:extLst>
              <a:ext uri="{FF2B5EF4-FFF2-40B4-BE49-F238E27FC236}">
                <a16:creationId xmlns:a16="http://schemas.microsoft.com/office/drawing/2014/main" id="{F9D3ED0D-75D3-07A1-5447-69AB284F6BD2}"/>
              </a:ext>
            </a:extLst>
          </p:cNvPr>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a:extLst>
              <a:ext uri="{FF2B5EF4-FFF2-40B4-BE49-F238E27FC236}">
                <a16:creationId xmlns:a16="http://schemas.microsoft.com/office/drawing/2014/main" id="{B45AE634-A014-D71D-C298-9BFA85A26C84}"/>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6748828A-1A8B-F5DF-6BDC-4E6EA6A4DFEE}"/>
              </a:ext>
            </a:extLst>
          </p:cNvPr>
          <p:cNvSpPr>
            <a:spLocks noGrp="1"/>
          </p:cNvSpPr>
          <p:nvPr>
            <p:ph type="dt" idx="15"/>
          </p:nvPr>
        </p:nvSpPr>
        <p:spPr/>
        <p:txBody>
          <a:bodyPr/>
          <a:lstStyle/>
          <a:p>
            <a:r>
              <a:rPr lang="en-US" altLang="ko-KR"/>
              <a:t>July 2025</a:t>
            </a:r>
            <a:endParaRPr lang="en-GB"/>
          </a:p>
        </p:txBody>
      </p:sp>
    </p:spTree>
    <p:extLst>
      <p:ext uri="{BB962C8B-B14F-4D97-AF65-F5344CB8AC3E}">
        <p14:creationId xmlns:p14="http://schemas.microsoft.com/office/powerpoint/2010/main" val="782660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25년 1월 기고 초안</Template>
  <TotalTime>3859</TotalTime>
  <Words>706</Words>
  <Application>Microsoft Office PowerPoint</Application>
  <PresentationFormat>와이드스크린</PresentationFormat>
  <Paragraphs>107</Paragraphs>
  <Slides>9</Slides>
  <Notes>9</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3" baseType="lpstr">
      <vt:lpstr>Arial Unicode MS</vt:lpstr>
      <vt:lpstr>Times New Roman</vt:lpstr>
      <vt:lpstr>Office 테마</vt:lpstr>
      <vt:lpstr>Document</vt:lpstr>
      <vt:lpstr>Considerations on NPCA during AP PUO</vt:lpstr>
      <vt:lpstr>Introduction</vt:lpstr>
      <vt:lpstr>Problem Statement</vt:lpstr>
      <vt:lpstr>Problem Statement (cont’d)</vt:lpstr>
      <vt:lpstr>Problem Statement (cont’d)</vt:lpstr>
      <vt:lpstr>Possible Approach</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DPS Mode Change</dc:title>
  <dc:creator>이광호</dc:creator>
  <cp:keywords/>
  <cp:lastModifiedBy>이광호</cp:lastModifiedBy>
  <cp:revision>617</cp:revision>
  <cp:lastPrinted>1601-01-01T00:00:00Z</cp:lastPrinted>
  <dcterms:created xsi:type="dcterms:W3CDTF">2024-12-30T04:59:17Z</dcterms:created>
  <dcterms:modified xsi:type="dcterms:W3CDTF">2025-07-28T12:47:55Z</dcterms:modified>
  <cp:category>Name, Affiliation</cp:category>
</cp:coreProperties>
</file>