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76" r:id="rId4"/>
    <p:sldId id="679" r:id="rId5"/>
    <p:sldId id="674" r:id="rId6"/>
    <p:sldId id="675" r:id="rId7"/>
    <p:sldId id="678" r:id="rId8"/>
    <p:sldId id="618" r:id="rId9"/>
    <p:sldId id="672" r:id="rId10"/>
    <p:sldId id="670"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4332" autoAdjust="0"/>
  </p:normalViewPr>
  <p:slideViewPr>
    <p:cSldViewPr>
      <p:cViewPr varScale="1">
        <p:scale>
          <a:sx n="76" d="100"/>
          <a:sy n="76" d="100"/>
        </p:scale>
        <p:origin x="1848"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7</a:t>
            </a:fld>
            <a:endParaRPr lang="en-US" altLang="en-US"/>
          </a:p>
        </p:txBody>
      </p:sp>
    </p:spTree>
    <p:extLst>
      <p:ext uri="{BB962C8B-B14F-4D97-AF65-F5344CB8AC3E}">
        <p14:creationId xmlns:p14="http://schemas.microsoft.com/office/powerpoint/2010/main" val="4275535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a:t>
            </a:r>
            <a:r>
              <a:rPr lang="en-US" altLang="zh-CN" sz="1800" b="1" dirty="0"/>
              <a:t>1358</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190500" y="896442"/>
            <a:ext cx="88392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UHR operating mode and parameter updates</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2025-09-</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197777778"/>
              </p:ext>
            </p:extLst>
          </p:nvPr>
        </p:nvGraphicFramePr>
        <p:xfrm>
          <a:off x="719138" y="3270771"/>
          <a:ext cx="7858124" cy="154280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p:txBody>
          <a:bodyPr/>
          <a:lstStyle/>
          <a:p>
            <a:pPr marL="287655" indent="-287655">
              <a:spcBef>
                <a:spcPts val="600"/>
              </a:spcBef>
              <a:spcAft>
                <a:spcPts val="600"/>
              </a:spcAft>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 Do you support to update the </a:t>
            </a:r>
            <a:r>
              <a:rPr lang="en-US" altLang="zh-CN" sz="1600" dirty="0"/>
              <a:t>definitions of the respective padding delay fields for the enabled modes (such as DPS, DSO)</a:t>
            </a:r>
            <a:r>
              <a:rPr lang="en-US" altLang="zh-CN" sz="1600" kern="1200" dirty="0">
                <a:solidFill>
                  <a:schemeClr val="tx2"/>
                </a:solidFill>
                <a:latin typeface="Times New Roman" panose="02020603050405020304" pitchFamily="18" charset="0"/>
                <a:cs typeface="+mn-cs"/>
              </a:rPr>
              <a:t> as follows?</a:t>
            </a:r>
            <a:endParaRPr lang="zh-CN" altLang="zh-CN" sz="1600" kern="1200" dirty="0">
              <a:solidFill>
                <a:schemeClr val="tx2"/>
              </a:solidFill>
              <a:latin typeface="Times New Roman" panose="02020603050405020304" pitchFamily="18" charset="0"/>
              <a:cs typeface="+mn-cs"/>
            </a:endParaRPr>
          </a:p>
          <a:p>
            <a:pPr>
              <a:spcAft>
                <a:spcPts val="600"/>
              </a:spcAft>
              <a:buFont typeface="Wingdings" panose="05000000000000000000" pitchFamily="2" charset="2"/>
              <a:buChar char="Ø"/>
            </a:pPr>
            <a:r>
              <a:rPr lang="en-US" altLang="zh-CN" sz="1600" dirty="0"/>
              <a:t>The DSO Padding Delay field indicates the minimum MAC padding duration that is required by a DSO non-AP STA in an ICF to cause the non-AP STA to switch from the primary </a:t>
            </a:r>
            <a:r>
              <a:rPr lang="en-US" altLang="zh-CN" sz="1600" dirty="0" err="1"/>
              <a:t>subband</a:t>
            </a:r>
            <a:r>
              <a:rPr lang="en-US" altLang="zh-CN" sz="1600" dirty="0"/>
              <a:t> to the DSO </a:t>
            </a:r>
            <a:r>
              <a:rPr lang="en-US" altLang="zh-CN" sz="1600" dirty="0" err="1"/>
              <a:t>subband</a:t>
            </a:r>
            <a:r>
              <a:rPr lang="en-US" altLang="zh-CN" sz="1600" dirty="0"/>
              <a:t>. </a:t>
            </a:r>
            <a:r>
              <a:rPr lang="en-US" altLang="zh-CN" sz="1600" dirty="0">
                <a:solidFill>
                  <a:schemeClr val="accent2">
                    <a:lumMod val="75000"/>
                  </a:schemeClr>
                </a:solidFill>
              </a:rPr>
              <a:t>concurrently to</a:t>
            </a:r>
            <a:r>
              <a:rPr lang="zh-CN" altLang="en-US" sz="1600" dirty="0">
                <a:solidFill>
                  <a:schemeClr val="accent2">
                    <a:lumMod val="75000"/>
                  </a:schemeClr>
                </a:solidFill>
              </a:rPr>
              <a:t> </a:t>
            </a:r>
            <a:r>
              <a:rPr lang="en-US" altLang="zh-CN" sz="1600" dirty="0">
                <a:solidFill>
                  <a:schemeClr val="accent2">
                    <a:lumMod val="75000"/>
                  </a:schemeClr>
                </a:solidFill>
              </a:rPr>
              <a:t>switch from the listening operation on the enabled link(s) to exchanging PPDUs on one of the enabled link(s) if the STA operates in EMLSR mode, and to transition from the lower capability mode to the higher capability mode if the STA enables DPS mode.</a:t>
            </a:r>
          </a:p>
          <a:p>
            <a:pPr>
              <a:spcAft>
                <a:spcPts val="600"/>
              </a:spcAft>
              <a:buFont typeface="Wingdings" panose="05000000000000000000" pitchFamily="2" charset="2"/>
              <a:buChar char="Ø"/>
            </a:pPr>
            <a:r>
              <a:rPr lang="en-US" altLang="zh-CN" sz="1600" dirty="0"/>
              <a:t>The DPS Padding Delay field indicates the minimum MAC padding duration that is required by a DPS STA in an ICF to cause the STA to transition from the lower capability mode to the higher capability mode, </a:t>
            </a:r>
            <a:r>
              <a:rPr lang="en-US" altLang="zh-CN" sz="1600" dirty="0">
                <a:solidFill>
                  <a:schemeClr val="accent2">
                    <a:lumMod val="75000"/>
                  </a:schemeClr>
                </a:solidFill>
              </a:rPr>
              <a:t>concurrently to</a:t>
            </a:r>
            <a:r>
              <a:rPr lang="zh-CN" altLang="en-US" sz="1600" dirty="0">
                <a:solidFill>
                  <a:schemeClr val="accent2">
                    <a:lumMod val="75000"/>
                  </a:schemeClr>
                </a:solidFill>
              </a:rPr>
              <a:t> </a:t>
            </a:r>
            <a:r>
              <a:rPr lang="en-US" altLang="zh-CN" sz="1600" dirty="0">
                <a:solidFill>
                  <a:schemeClr val="accent2">
                    <a:lumMod val="75000"/>
                  </a:schemeClr>
                </a:solidFill>
              </a:rPr>
              <a:t>switch from the listening operation on the enabled link(s) to exchanging PPDUs on one of the enabled link(s) to if the STA operates in EMLSR mode</a:t>
            </a:r>
            <a:endParaRPr lang="en-US" altLang="zh-CN" sz="1600" dirty="0"/>
          </a:p>
          <a:p>
            <a:endParaRPr lang="zh-CN" altLang="en-US"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Tree>
    <p:extLst>
      <p:ext uri="{BB962C8B-B14F-4D97-AF65-F5344CB8AC3E}">
        <p14:creationId xmlns:p14="http://schemas.microsoft.com/office/powerpoint/2010/main" val="2971321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597729"/>
            <a:ext cx="8018781" cy="4708981"/>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400" b="1" dirty="0">
                <a:solidFill>
                  <a:schemeClr val="tx2"/>
                </a:solidFill>
              </a:rPr>
              <a:t>SP : Do you support to update the definitions of the respective switch back delay fields for the enabled modes (such as NPCA, DPS, DSO, EMLSR)  as follows?</a:t>
            </a:r>
          </a:p>
          <a:p>
            <a:pPr algn="l">
              <a:spcAft>
                <a:spcPts val="600"/>
              </a:spcAft>
              <a:buFont typeface="Wingdings" panose="05000000000000000000" pitchFamily="2" charset="2"/>
              <a:buChar char="Ø"/>
            </a:pPr>
            <a:r>
              <a:rPr lang="en-US" altLang="zh-CN" sz="1400" b="1" dirty="0"/>
              <a:t> The DSO Switch Back Delay field indicates the time required by the DSO non-AP STA to switch from the DSO </a:t>
            </a:r>
            <a:r>
              <a:rPr lang="en-US" altLang="zh-CN" sz="1400" b="1" dirty="0" err="1"/>
              <a:t>subband</a:t>
            </a:r>
            <a:r>
              <a:rPr lang="en-US" altLang="zh-CN" sz="1400" b="1" dirty="0"/>
              <a:t> to the primary </a:t>
            </a:r>
            <a:r>
              <a:rPr lang="en-US" altLang="zh-CN" sz="1400" b="1" dirty="0" err="1"/>
              <a:t>subband</a:t>
            </a:r>
            <a:r>
              <a:rPr lang="en-US" altLang="zh-CN" sz="1400" b="1" dirty="0"/>
              <a:t>, </a:t>
            </a:r>
            <a:r>
              <a:rPr lang="en-US" altLang="zh-CN" sz="1400" b="1" dirty="0">
                <a:solidFill>
                  <a:schemeClr val="accent2">
                    <a:lumMod val="75000"/>
                  </a:schemeClr>
                </a:solidFill>
              </a:rPr>
              <a:t>concurrently to</a:t>
            </a:r>
            <a:r>
              <a:rPr lang="zh-CN" altLang="en-US" sz="1400" b="1" dirty="0">
                <a:solidFill>
                  <a:schemeClr val="accent2">
                    <a:lumMod val="75000"/>
                  </a:schemeClr>
                </a:solidFill>
              </a:rPr>
              <a:t> </a:t>
            </a:r>
            <a:r>
              <a:rPr lang="en-US" altLang="zh-CN" sz="1400" b="1" dirty="0">
                <a:solidFill>
                  <a:schemeClr val="accent2">
                    <a:lumMod val="75000"/>
                  </a:schemeClr>
                </a:solidFill>
              </a:rPr>
              <a:t>switch from exchanging PPDUs on one of the enabled link(s) to the listening operation on the enabled link(s) if the STA operates in EMLSR mode, and to transition from the higher capability mode to the lower capability mode if the STA enables DPS mode.</a:t>
            </a:r>
          </a:p>
          <a:p>
            <a:pPr>
              <a:spcAft>
                <a:spcPts val="600"/>
              </a:spcAft>
              <a:buFont typeface="Wingdings" panose="05000000000000000000" pitchFamily="2" charset="2"/>
              <a:buChar char="Ø"/>
            </a:pPr>
            <a:r>
              <a:rPr lang="en-US" altLang="zh-CN" sz="1400" b="1" dirty="0"/>
              <a:t> The NPCA Switch Back Delay field indicates the time needed by an NPCA AP to switch from the NPCA primary channel to the BSS primary channel, </a:t>
            </a:r>
            <a:r>
              <a:rPr lang="en-US" altLang="zh-CN" sz="1400" b="1" dirty="0">
                <a:solidFill>
                  <a:schemeClr val="accent2">
                    <a:lumMod val="75000"/>
                  </a:schemeClr>
                </a:solidFill>
              </a:rPr>
              <a:t>concurrently to</a:t>
            </a:r>
            <a:r>
              <a:rPr lang="zh-CN" altLang="en-US" sz="1400" b="1" dirty="0">
                <a:solidFill>
                  <a:schemeClr val="accent2">
                    <a:lumMod val="75000"/>
                  </a:schemeClr>
                </a:solidFill>
              </a:rPr>
              <a:t> </a:t>
            </a:r>
            <a:r>
              <a:rPr lang="en-US" altLang="zh-CN" sz="1400" b="1" dirty="0">
                <a:solidFill>
                  <a:schemeClr val="accent2">
                    <a:lumMod val="75000"/>
                  </a:schemeClr>
                </a:solidFill>
              </a:rPr>
              <a:t>switch from switch from exchanging PPDUs on one of the enabled link(s) to the listening operation on the enabled link(s) if the STA operates in EMLSR mode, and to transition from the higher capability mode to the lower capability mode if the STA enables DPS mode.</a:t>
            </a:r>
          </a:p>
          <a:p>
            <a:pPr>
              <a:spcAft>
                <a:spcPts val="600"/>
              </a:spcAft>
              <a:buFont typeface="Wingdings" panose="05000000000000000000" pitchFamily="2" charset="2"/>
              <a:buChar char="Ø"/>
            </a:pPr>
            <a:r>
              <a:rPr lang="en-US" altLang="zh-CN" sz="1400" b="1" dirty="0"/>
              <a:t> The DPS Transition Delay field indicates the amount of time required by a DPS STA to transition from the higher capability mode to the lower capability mode</a:t>
            </a:r>
            <a:r>
              <a:rPr lang="zh-CN" altLang="en-US" sz="1400" b="1" dirty="0"/>
              <a:t>，</a:t>
            </a:r>
            <a:r>
              <a:rPr lang="en-US" altLang="zh-CN" sz="1400" b="1" dirty="0">
                <a:solidFill>
                  <a:schemeClr val="accent2">
                    <a:lumMod val="75000"/>
                  </a:schemeClr>
                </a:solidFill>
              </a:rPr>
              <a:t>concurrently to</a:t>
            </a:r>
            <a:r>
              <a:rPr lang="zh-CN" altLang="en-US" sz="1400" b="1" dirty="0">
                <a:solidFill>
                  <a:schemeClr val="accent2">
                    <a:lumMod val="75000"/>
                  </a:schemeClr>
                </a:solidFill>
              </a:rPr>
              <a:t> </a:t>
            </a:r>
            <a:r>
              <a:rPr lang="en-US" altLang="zh-CN" sz="1400" b="1" dirty="0">
                <a:solidFill>
                  <a:schemeClr val="accent2">
                    <a:lumMod val="75000"/>
                  </a:schemeClr>
                </a:solidFill>
              </a:rPr>
              <a:t>switch from switch from exchanging PPDUs on one of the enabled link(s) to the listening operation on the enabled link(s) if the STA operates in EMLSR mode.</a:t>
            </a:r>
            <a:endParaRPr lang="en-US" altLang="zh-CN" sz="1400" b="1" dirty="0"/>
          </a:p>
          <a:p>
            <a:pPr algn="l">
              <a:buFont typeface="Wingdings" panose="05000000000000000000" pitchFamily="2" charset="2"/>
              <a:buChar char="Ø"/>
            </a:pPr>
            <a:r>
              <a:rPr lang="en-US" altLang="zh-CN" sz="1400" b="1" dirty="0"/>
              <a:t> The EMLSR Transition Delay subfield indicates the transition delay time needed by a non-AP MLD to switch from exchanging PPDUs on one of the enabled link(s) to the listening operation on the enabled link(s) </a:t>
            </a:r>
            <a:r>
              <a:rPr lang="en-US" altLang="zh-CN" sz="1400" b="1" dirty="0">
                <a:solidFill>
                  <a:schemeClr val="accent2">
                    <a:lumMod val="75000"/>
                  </a:schemeClr>
                </a:solidFill>
              </a:rPr>
              <a:t>if the corresponding STA doesn’t enable NPCA, DSO, and DPS.</a:t>
            </a:r>
            <a:r>
              <a:rPr lang="en-US" altLang="zh-CN" sz="1400" b="1" dirty="0"/>
              <a:t> </a:t>
            </a:r>
            <a:endParaRPr lang="zh-CN" altLang="zh-CN" sz="1400" b="1" dirty="0"/>
          </a:p>
          <a:p>
            <a:pPr marL="287655" indent="-287655">
              <a:buFont typeface="Wingdings" panose="05000000000000000000" pitchFamily="2" charset="2"/>
              <a:buChar char="q"/>
            </a:pPr>
            <a:endParaRPr lang="en-US" sz="1400" b="1"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458200" cy="4419600"/>
          </a:xfrm>
        </p:spPr>
        <p:txBody>
          <a:bodyPr/>
          <a:lstStyle/>
          <a:p>
            <a:pPr algn="l">
              <a:buFont typeface="Wingdings" panose="05000000000000000000" pitchFamily="2" charset="2"/>
              <a:buChar char="p"/>
            </a:pPr>
            <a:r>
              <a:rPr lang="en-US" altLang="zh-CN" sz="1400" dirty="0"/>
              <a:t>11bn Draft 1.0 has specified the procedure for operating mode and parameter updates that allows a UHR non-AP MLD to </a:t>
            </a:r>
            <a:r>
              <a:rPr lang="en-US" altLang="zh-CN" sz="1400" dirty="0">
                <a:solidFill>
                  <a:schemeClr val="accent2">
                    <a:lumMod val="75000"/>
                  </a:schemeClr>
                </a:solidFill>
              </a:rPr>
              <a:t>enable or disable one or more of the following modes of operation or update the parameters associated with those mode(s) </a:t>
            </a:r>
            <a:r>
              <a:rPr lang="en-US" altLang="zh-CN" sz="1400" dirty="0"/>
              <a:t>for the non-AP MLD or its affiliated non-AP STA(s) operating on any enabled link:</a:t>
            </a:r>
          </a:p>
          <a:p>
            <a:pPr algn="l">
              <a:buFont typeface="Wingdings" panose="05000000000000000000" pitchFamily="2" charset="2"/>
              <a:buChar char="Ø"/>
            </a:pPr>
            <a:r>
              <a:rPr lang="en-US" altLang="zh-CN" sz="1400" dirty="0"/>
              <a:t>DPS, NPCA, DSO, EMLSR, DUO, P-EDCA,LLI, Co-BF, Co-SR, ELR reception</a:t>
            </a:r>
          </a:p>
          <a:p>
            <a:pPr algn="l">
              <a:buFont typeface="Wingdings" panose="05000000000000000000" pitchFamily="2" charset="2"/>
              <a:buChar char="Ø"/>
            </a:pPr>
            <a:endParaRPr lang="en-US" altLang="zh-CN" sz="1400" dirty="0"/>
          </a:p>
          <a:p>
            <a:pPr>
              <a:buFont typeface="Wingdings" panose="05000000000000000000" pitchFamily="2" charset="2"/>
              <a:buChar char="p"/>
            </a:pPr>
            <a:r>
              <a:rPr lang="en-US" altLang="zh-CN" sz="1400" dirty="0"/>
              <a:t>There exist some issues on the signaling of </a:t>
            </a:r>
            <a:r>
              <a:rPr lang="en-US" altLang="zh-CN" sz="1400" dirty="0">
                <a:solidFill>
                  <a:schemeClr val="accent2">
                    <a:lumMod val="75000"/>
                  </a:schemeClr>
                </a:solidFill>
              </a:rPr>
              <a:t>the enablement/disablement of one or more of the modes and the updates of the parameters associated with those mode(s) </a:t>
            </a:r>
            <a:r>
              <a:rPr lang="en-US" altLang="zh-CN" sz="1400" dirty="0"/>
              <a:t>, e.g.</a:t>
            </a:r>
          </a:p>
          <a:p>
            <a:pPr algn="l">
              <a:buFont typeface="Wingdings" panose="05000000000000000000" pitchFamily="2" charset="2"/>
              <a:buChar char="Ø"/>
            </a:pPr>
            <a:r>
              <a:rPr lang="en-US" altLang="zh-CN" sz="1400" dirty="0"/>
              <a:t>How to  signal the </a:t>
            </a:r>
            <a:r>
              <a:rPr lang="en-US" altLang="zh-CN" sz="1400" dirty="0">
                <a:solidFill>
                  <a:schemeClr val="accent2">
                    <a:lumMod val="75000"/>
                  </a:schemeClr>
                </a:solidFill>
              </a:rPr>
              <a:t>accurate padding delay </a:t>
            </a:r>
            <a:r>
              <a:rPr lang="en-US" altLang="zh-CN" sz="1400" dirty="0"/>
              <a:t>to meet the padding requirements of more than one mode of operation(such as DPS, DSO, EMLSR) enabled by the UHR STA</a:t>
            </a:r>
          </a:p>
          <a:p>
            <a:pPr>
              <a:buFont typeface="Wingdings" panose="05000000000000000000" pitchFamily="2" charset="2"/>
              <a:buChar char="Ø"/>
            </a:pPr>
            <a:r>
              <a:rPr lang="en-US" altLang="zh-CN" sz="1400" dirty="0"/>
              <a:t>How to  signal the </a:t>
            </a:r>
            <a:r>
              <a:rPr lang="en-US" altLang="zh-CN" sz="1400" dirty="0">
                <a:solidFill>
                  <a:schemeClr val="accent2">
                    <a:lumMod val="75000"/>
                  </a:schemeClr>
                </a:solidFill>
              </a:rPr>
              <a:t>accurate switch back delay </a:t>
            </a:r>
            <a:r>
              <a:rPr lang="en-US" altLang="zh-CN" sz="1400" dirty="0"/>
              <a:t>to meet the switchback requirements of more than one mode of operation(such as NPCA, DPS, DSO, EMLSR) enabled by the UHR STA</a:t>
            </a:r>
          </a:p>
          <a:p>
            <a:pPr algn="l">
              <a:buFont typeface="Wingdings" panose="05000000000000000000" pitchFamily="2" charset="2"/>
              <a:buChar char="Ø"/>
            </a:pPr>
            <a:endParaRPr lang="en-US" altLang="zh-CN" sz="1400" dirty="0"/>
          </a:p>
          <a:p>
            <a:pPr algn="l">
              <a:buFont typeface="Wingdings" panose="05000000000000000000" pitchFamily="2" charset="2"/>
              <a:buChar char="Ø"/>
            </a:pPr>
            <a:r>
              <a:rPr lang="en-US" altLang="zh-CN" sz="1400" dirty="0"/>
              <a:t>This contribution analyzes the issues and proposes candidate solutions to optimize the signaling of the enablement/disablement of one or more of the modes and the updates of the parameters associated with those mode(s) </a:t>
            </a:r>
          </a:p>
          <a:p>
            <a:pPr algn="l">
              <a:buFont typeface="Wingdings" panose="05000000000000000000" pitchFamily="2" charset="2"/>
              <a:buChar char="Ø"/>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EB6BAF-B515-4CB0-AF45-B2697ABAB19F}"/>
              </a:ext>
            </a:extLst>
          </p:cNvPr>
          <p:cNvSpPr>
            <a:spLocks noGrp="1"/>
          </p:cNvSpPr>
          <p:nvPr>
            <p:ph type="title"/>
          </p:nvPr>
        </p:nvSpPr>
        <p:spPr/>
        <p:txBody>
          <a:bodyPr/>
          <a:lstStyle/>
          <a:p>
            <a:r>
              <a:rPr lang="en-US" altLang="zh-CN" dirty="0"/>
              <a:t>Issue 1- the signaling of Padding Delay</a:t>
            </a:r>
            <a:endParaRPr lang="zh-CN" altLang="en-US" dirty="0"/>
          </a:p>
        </p:txBody>
      </p:sp>
      <p:sp>
        <p:nvSpPr>
          <p:cNvPr id="3" name="内容占位符 2">
            <a:extLst>
              <a:ext uri="{FF2B5EF4-FFF2-40B4-BE49-F238E27FC236}">
                <a16:creationId xmlns:a16="http://schemas.microsoft.com/office/drawing/2014/main" id="{98521F3E-10F1-4D62-82D0-3A7E7BD86527}"/>
              </a:ext>
            </a:extLst>
          </p:cNvPr>
          <p:cNvSpPr>
            <a:spLocks noGrp="1"/>
          </p:cNvSpPr>
          <p:nvPr>
            <p:ph idx="1"/>
          </p:nvPr>
        </p:nvSpPr>
        <p:spPr>
          <a:xfrm>
            <a:off x="685800" y="1905000"/>
            <a:ext cx="8458200" cy="4114800"/>
          </a:xfrm>
        </p:spPr>
        <p:txBody>
          <a:bodyPr/>
          <a:lstStyle/>
          <a:p>
            <a:pPr>
              <a:buFont typeface="Wingdings" panose="05000000000000000000" pitchFamily="2" charset="2"/>
              <a:buChar char="p"/>
            </a:pPr>
            <a:r>
              <a:rPr lang="en-US" altLang="zh-CN" sz="1600" dirty="0"/>
              <a:t>When EMLSR and one or more of other modes including DPS, DSO are enabled by the UHR STA, a general </a:t>
            </a:r>
            <a:r>
              <a:rPr lang="en-US" altLang="zh-CN" sz="1600" dirty="0">
                <a:solidFill>
                  <a:srgbClr val="000000"/>
                </a:solidFill>
                <a:latin typeface="TimesNewRoman"/>
                <a:ea typeface="等线" panose="02010600030101010101" pitchFamily="2" charset="-122"/>
              </a:rPr>
              <a:t>rule for the padding requirement of the enabled modes is defined</a:t>
            </a:r>
            <a:r>
              <a:rPr lang="en-US" altLang="zh-CN" sz="1600" dirty="0"/>
              <a:t> in Draft 1.0 as follows:</a:t>
            </a:r>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r>
              <a:rPr lang="en-US" altLang="zh-CN" sz="1600" dirty="0"/>
              <a:t>Issues: although the general rule </a:t>
            </a:r>
            <a:r>
              <a:rPr lang="en-US" altLang="zh-CN" sz="1600" dirty="0">
                <a:solidFill>
                  <a:srgbClr val="000000"/>
                </a:solidFill>
                <a:latin typeface="TimesNewRoman"/>
                <a:ea typeface="等线" panose="02010600030101010101" pitchFamily="2" charset="-122"/>
              </a:rPr>
              <a:t>for the padding requirement of the enabled modes is correct, how to select a suitable padding delay is confusing for AP.  Even if </a:t>
            </a:r>
            <a:r>
              <a:rPr lang="en-US" altLang="zh-CN" sz="1600" dirty="0"/>
              <a:t>using the maximum value of the </a:t>
            </a:r>
            <a:r>
              <a:rPr lang="en-US" altLang="zh-CN" sz="1600" dirty="0">
                <a:solidFill>
                  <a:srgbClr val="000000"/>
                </a:solidFill>
                <a:latin typeface="TimesNewRoman"/>
                <a:ea typeface="等线" panose="02010600030101010101" pitchFamily="2" charset="-122"/>
              </a:rPr>
              <a:t>respective padding delay values for the enabled modes, it seems to be not accurate as it depends on the implementation of STAs.</a:t>
            </a:r>
            <a:endParaRPr lang="zh-CN" altLang="en-US" sz="1600" dirty="0"/>
          </a:p>
        </p:txBody>
      </p:sp>
      <p:sp>
        <p:nvSpPr>
          <p:cNvPr id="4" name="页脚占位符 3">
            <a:extLst>
              <a:ext uri="{FF2B5EF4-FFF2-40B4-BE49-F238E27FC236}">
                <a16:creationId xmlns:a16="http://schemas.microsoft.com/office/drawing/2014/main" id="{1AA6A764-26A0-4E03-AAF5-A8D6359C1CA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CC7D9B1-670E-4CA4-B373-49DAEFB9A641}"/>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a:extLst>
              <a:ext uri="{FF2B5EF4-FFF2-40B4-BE49-F238E27FC236}">
                <a16:creationId xmlns:a16="http://schemas.microsoft.com/office/drawing/2014/main" id="{CB119050-42F3-45A5-8D67-C59FE181B597}"/>
              </a:ext>
            </a:extLst>
          </p:cNvPr>
          <p:cNvSpPr txBox="1"/>
          <p:nvPr/>
        </p:nvSpPr>
        <p:spPr>
          <a:xfrm>
            <a:off x="990600" y="2779259"/>
            <a:ext cx="8077200" cy="2123658"/>
          </a:xfrm>
          <a:prstGeom prst="rect">
            <a:avLst/>
          </a:prstGeom>
          <a:noFill/>
        </p:spPr>
        <p:txBody>
          <a:bodyPr wrap="square" rtlCol="0">
            <a:spAutoFit/>
          </a:bodyPr>
          <a:lstStyle/>
          <a:p>
            <a:r>
              <a:rPr lang="en-US" altLang="zh-CN" b="1" kern="0" dirty="0">
                <a:solidFill>
                  <a:srgbClr val="000000"/>
                </a:solidFill>
                <a:latin typeface="TimesNewRoman"/>
                <a:ea typeface="等线" panose="02010600030101010101" pitchFamily="2" charset="-122"/>
              </a:rPr>
              <a:t>37.22 Use and requirements of initial Control frames</a:t>
            </a:r>
          </a:p>
          <a:p>
            <a:r>
              <a:rPr lang="en-US" altLang="zh-CN" b="1" kern="0" dirty="0">
                <a:solidFill>
                  <a:srgbClr val="000000"/>
                </a:solidFill>
                <a:latin typeface="TimesNewRoman"/>
                <a:ea typeface="等线" panose="02010600030101010101" pitchFamily="2" charset="-122"/>
              </a:rPr>
              <a:t>…</a:t>
            </a:r>
          </a:p>
          <a:p>
            <a:r>
              <a:rPr lang="en-US" altLang="zh-CN" kern="0" dirty="0">
                <a:solidFill>
                  <a:srgbClr val="000000"/>
                </a:solidFill>
                <a:latin typeface="TimesNewRoman"/>
                <a:ea typeface="等线" panose="02010600030101010101" pitchFamily="2" charset="-122"/>
              </a:rPr>
              <a:t>“The padding shall satisfy independently the padding requirement of each mode of operation enabled by the UHR STA, where the padding requirement is specified in:</a:t>
            </a:r>
          </a:p>
          <a:p>
            <a:r>
              <a:rPr lang="en-US" altLang="zh-CN" kern="0" dirty="0">
                <a:solidFill>
                  <a:srgbClr val="000000"/>
                </a:solidFill>
                <a:latin typeface="TimesNewRoman"/>
                <a:ea typeface="等线" panose="02010600030101010101" pitchFamily="2" charset="-122"/>
              </a:rPr>
              <a:t>• the UHR STA’s DPS Padding Delay field for DPS mode (see 37.17.1 (Dynamic power save (DPS) operation)) if DPS is enabled by the STA,</a:t>
            </a:r>
          </a:p>
          <a:p>
            <a:r>
              <a:rPr lang="en-US" altLang="zh-CN" kern="0" dirty="0">
                <a:solidFill>
                  <a:srgbClr val="000000"/>
                </a:solidFill>
                <a:latin typeface="TimesNewRoman"/>
                <a:ea typeface="等线" panose="02010600030101010101" pitchFamily="2" charset="-122"/>
              </a:rPr>
              <a:t>• the UHR STA’s DSO Padding Delay field for DSO mode if DSO is enabled by the STA and the STA is switching to the DSO </a:t>
            </a:r>
            <a:r>
              <a:rPr lang="en-US" altLang="zh-CN" kern="0" dirty="0" err="1">
                <a:solidFill>
                  <a:srgbClr val="000000"/>
                </a:solidFill>
                <a:latin typeface="TimesNewRoman"/>
                <a:ea typeface="等线" panose="02010600030101010101" pitchFamily="2" charset="-122"/>
              </a:rPr>
              <a:t>subband</a:t>
            </a:r>
            <a:r>
              <a:rPr lang="en-US" altLang="zh-CN" kern="0" dirty="0">
                <a:solidFill>
                  <a:srgbClr val="000000"/>
                </a:solidFill>
                <a:latin typeface="TimesNewRoman"/>
                <a:ea typeface="等线" panose="02010600030101010101" pitchFamily="2" charset="-122"/>
              </a:rPr>
              <a:t> (see 37.26 (Dynamic </a:t>
            </a:r>
            <a:r>
              <a:rPr lang="en-US" altLang="zh-CN" kern="0" dirty="0" err="1">
                <a:solidFill>
                  <a:srgbClr val="000000"/>
                </a:solidFill>
                <a:latin typeface="TimesNewRoman"/>
                <a:ea typeface="等线" panose="02010600030101010101" pitchFamily="2" charset="-122"/>
              </a:rPr>
              <a:t>Subband</a:t>
            </a:r>
            <a:r>
              <a:rPr lang="en-US" altLang="zh-CN" kern="0" dirty="0">
                <a:solidFill>
                  <a:srgbClr val="000000"/>
                </a:solidFill>
                <a:latin typeface="TimesNewRoman"/>
                <a:ea typeface="等线" panose="02010600030101010101" pitchFamily="2" charset="-122"/>
              </a:rPr>
              <a:t> Operation)),</a:t>
            </a:r>
          </a:p>
          <a:p>
            <a:r>
              <a:rPr lang="en-US" altLang="zh-CN" kern="0" dirty="0">
                <a:solidFill>
                  <a:srgbClr val="000000"/>
                </a:solidFill>
                <a:latin typeface="TimesNewRoman"/>
                <a:ea typeface="等线" panose="02010600030101010101" pitchFamily="2" charset="-122"/>
              </a:rPr>
              <a:t>• the EMLSR Padding Delay field of the non-AP MLD with which the UHR STA is affiliated for EMLSR mode if EMLSR is enabled (see 37.21 (Enhanced multi-link single-radio (EMLSR) operation for a UHR non-AP MLD)).. ”</a:t>
            </a:r>
            <a:endParaRPr lang="zh-CN" altLang="zh-CN" kern="0" dirty="0">
              <a:solidFill>
                <a:srgbClr val="000000"/>
              </a:solidFill>
              <a:latin typeface="TimesNewRoman"/>
              <a:ea typeface="等线" panose="02010600030101010101" pitchFamily="2" charset="-122"/>
            </a:endParaRPr>
          </a:p>
          <a:p>
            <a:endParaRPr lang="zh-CN" altLang="en-US" dirty="0"/>
          </a:p>
        </p:txBody>
      </p:sp>
    </p:spTree>
    <p:extLst>
      <p:ext uri="{BB962C8B-B14F-4D97-AF65-F5344CB8AC3E}">
        <p14:creationId xmlns:p14="http://schemas.microsoft.com/office/powerpoint/2010/main" val="2208040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EF4EE3-8909-47CA-80E0-EBEA6117A9BB}"/>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81707DC0-A07F-47A9-8B1F-8E81914A7094}"/>
              </a:ext>
            </a:extLst>
          </p:cNvPr>
          <p:cNvSpPr>
            <a:spLocks noGrp="1"/>
          </p:cNvSpPr>
          <p:nvPr>
            <p:ph idx="1"/>
          </p:nvPr>
        </p:nvSpPr>
        <p:spPr>
          <a:xfrm>
            <a:off x="685800" y="1828800"/>
            <a:ext cx="8001000" cy="4114800"/>
          </a:xfrm>
        </p:spPr>
        <p:txBody>
          <a:bodyPr/>
          <a:lstStyle/>
          <a:p>
            <a:pPr>
              <a:buFont typeface="Wingdings" panose="05000000000000000000" pitchFamily="2" charset="2"/>
              <a:buChar char="p"/>
            </a:pPr>
            <a:r>
              <a:rPr lang="en-US" altLang="zh-CN" sz="1600" dirty="0"/>
              <a:t>In order to make the signaled/used padding delay associated with of more than one mode of operation more accurate, the definitions of the respective padding delay fields for the enabled modes (such as DPS, DSO, EMLSR) needs to be optimized.</a:t>
            </a:r>
          </a:p>
          <a:p>
            <a:pPr>
              <a:spcAft>
                <a:spcPts val="600"/>
              </a:spcAft>
              <a:buFont typeface="Wingdings" panose="05000000000000000000" pitchFamily="2" charset="2"/>
              <a:buChar char="Ø"/>
            </a:pPr>
            <a:r>
              <a:rPr lang="en-US" altLang="zh-CN" sz="1400" dirty="0"/>
              <a:t>The DSO Padding Delay field indicates the minimum MAC padding duration that is required by a DSO non-AP STA in an ICF to cause the non-AP STA to switch from the primary </a:t>
            </a:r>
            <a:r>
              <a:rPr lang="en-US" altLang="zh-CN" sz="1400" dirty="0" err="1"/>
              <a:t>subband</a:t>
            </a:r>
            <a:r>
              <a:rPr lang="en-US" altLang="zh-CN" sz="1400" dirty="0"/>
              <a:t> to the DSO </a:t>
            </a:r>
            <a:r>
              <a:rPr lang="en-US" altLang="zh-CN" sz="1400" dirty="0" err="1"/>
              <a:t>subband</a:t>
            </a:r>
            <a:r>
              <a:rPr lang="en-US" altLang="zh-CN" sz="1400" dirty="0"/>
              <a:t>. </a:t>
            </a:r>
            <a:r>
              <a:rPr lang="en-US" altLang="zh-CN" sz="1400" dirty="0">
                <a:solidFill>
                  <a:schemeClr val="accent2">
                    <a:lumMod val="75000"/>
                  </a:schemeClr>
                </a:solidFill>
              </a:rPr>
              <a:t>concurrently to</a:t>
            </a:r>
            <a:r>
              <a:rPr lang="zh-CN" altLang="en-US" sz="1400" dirty="0">
                <a:solidFill>
                  <a:schemeClr val="accent2">
                    <a:lumMod val="75000"/>
                  </a:schemeClr>
                </a:solidFill>
              </a:rPr>
              <a:t> </a:t>
            </a:r>
            <a:r>
              <a:rPr lang="en-US" altLang="zh-CN" sz="1400" dirty="0">
                <a:solidFill>
                  <a:schemeClr val="accent2">
                    <a:lumMod val="75000"/>
                  </a:schemeClr>
                </a:solidFill>
              </a:rPr>
              <a:t>switch from the listening operation on the enabled link(s) to exchanging PPDUs on one of the enabled link(s) if the STA operates in EMLSR mode, and to transition from the lower capability mode to the higher capability mode if the STA enables DPS mode.</a:t>
            </a:r>
          </a:p>
          <a:p>
            <a:pPr>
              <a:spcAft>
                <a:spcPts val="600"/>
              </a:spcAft>
              <a:buFont typeface="Wingdings" panose="05000000000000000000" pitchFamily="2" charset="2"/>
              <a:buChar char="Ø"/>
            </a:pPr>
            <a:r>
              <a:rPr lang="en-US" altLang="zh-CN" sz="1400" dirty="0"/>
              <a:t>The DPS Padding Delay field indicates the minimum MAC padding duration that is required by a DPS STA in an ICF to cause the STA to transition from the lower capability mode to the higher capability mode, </a:t>
            </a:r>
            <a:r>
              <a:rPr lang="en-US" altLang="zh-CN" sz="1400" dirty="0">
                <a:solidFill>
                  <a:schemeClr val="accent2">
                    <a:lumMod val="75000"/>
                  </a:schemeClr>
                </a:solidFill>
              </a:rPr>
              <a:t>concurrently to</a:t>
            </a:r>
            <a:r>
              <a:rPr lang="zh-CN" altLang="en-US" sz="1400" dirty="0">
                <a:solidFill>
                  <a:schemeClr val="accent2">
                    <a:lumMod val="75000"/>
                  </a:schemeClr>
                </a:solidFill>
              </a:rPr>
              <a:t> </a:t>
            </a:r>
            <a:r>
              <a:rPr lang="en-US" altLang="zh-CN" sz="1400" dirty="0">
                <a:solidFill>
                  <a:schemeClr val="accent2">
                    <a:lumMod val="75000"/>
                  </a:schemeClr>
                </a:solidFill>
              </a:rPr>
              <a:t>switch from the listening operation on the enabled link(s) to exchanging PPDUs on one of the enabled link(s) to if the STA operates in EMLSR mode</a:t>
            </a:r>
            <a:endParaRPr lang="en-US" altLang="zh-CN" sz="1400" dirty="0"/>
          </a:p>
          <a:p>
            <a:pPr>
              <a:buFont typeface="Wingdings" panose="05000000000000000000" pitchFamily="2" charset="2"/>
              <a:buChar char="p"/>
            </a:pPr>
            <a:r>
              <a:rPr lang="en-US" altLang="zh-CN" sz="1600" dirty="0"/>
              <a:t>Benefits: </a:t>
            </a:r>
          </a:p>
          <a:p>
            <a:pPr>
              <a:buFont typeface="Wingdings" panose="05000000000000000000" pitchFamily="2" charset="2"/>
              <a:buChar char="Ø"/>
            </a:pPr>
            <a:r>
              <a:rPr lang="en-US" altLang="zh-CN" sz="1400" dirty="0"/>
              <a:t>This method makes the signaled/used padding delay associated with of more than one mode of operation including DPS, DSO, EMLSR more accurate</a:t>
            </a:r>
          </a:p>
          <a:p>
            <a:pPr>
              <a:buFont typeface="Arial" panose="020B0604020202020204" pitchFamily="34" charset="0"/>
              <a:buChar char="•"/>
            </a:pPr>
            <a:r>
              <a:rPr lang="en-US" altLang="zh-CN" sz="1400" dirty="0"/>
              <a:t>For example, if the STA enables DPS, DSO, EMLSR mode, the value of DSO padding Delay field can be used directly during DSO operation.</a:t>
            </a:r>
            <a:endParaRPr lang="zh-CN" altLang="en-US" sz="1400" dirty="0"/>
          </a:p>
        </p:txBody>
      </p:sp>
      <p:sp>
        <p:nvSpPr>
          <p:cNvPr id="4" name="页脚占位符 3">
            <a:extLst>
              <a:ext uri="{FF2B5EF4-FFF2-40B4-BE49-F238E27FC236}">
                <a16:creationId xmlns:a16="http://schemas.microsoft.com/office/drawing/2014/main" id="{4008AACD-006D-4763-8506-166B12F90CE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52FA512-2667-4DE5-848C-2199A3862227}"/>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3408905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EB6BAF-B515-4CB0-AF45-B2697ABAB19F}"/>
              </a:ext>
            </a:extLst>
          </p:cNvPr>
          <p:cNvSpPr>
            <a:spLocks noGrp="1"/>
          </p:cNvSpPr>
          <p:nvPr>
            <p:ph type="title"/>
          </p:nvPr>
        </p:nvSpPr>
        <p:spPr/>
        <p:txBody>
          <a:bodyPr/>
          <a:lstStyle/>
          <a:p>
            <a:r>
              <a:rPr lang="en-US" altLang="zh-CN" dirty="0"/>
              <a:t>Issue 2- the signaling of switch back delay</a:t>
            </a:r>
            <a:endParaRPr lang="zh-CN" altLang="en-US" dirty="0"/>
          </a:p>
        </p:txBody>
      </p:sp>
      <p:sp>
        <p:nvSpPr>
          <p:cNvPr id="3" name="内容占位符 2">
            <a:extLst>
              <a:ext uri="{FF2B5EF4-FFF2-40B4-BE49-F238E27FC236}">
                <a16:creationId xmlns:a16="http://schemas.microsoft.com/office/drawing/2014/main" id="{98521F3E-10F1-4D62-82D0-3A7E7BD86527}"/>
              </a:ext>
            </a:extLst>
          </p:cNvPr>
          <p:cNvSpPr>
            <a:spLocks noGrp="1"/>
          </p:cNvSpPr>
          <p:nvPr>
            <p:ph idx="1"/>
          </p:nvPr>
        </p:nvSpPr>
        <p:spPr>
          <a:xfrm>
            <a:off x="685800" y="1905000"/>
            <a:ext cx="8077200" cy="4114800"/>
          </a:xfrm>
        </p:spPr>
        <p:txBody>
          <a:bodyPr/>
          <a:lstStyle/>
          <a:p>
            <a:pPr>
              <a:buFont typeface="Wingdings" panose="05000000000000000000" pitchFamily="2" charset="2"/>
              <a:buChar char="p"/>
            </a:pPr>
            <a:r>
              <a:rPr lang="en-US" altLang="zh-CN" sz="1600" dirty="0"/>
              <a:t>When EMLSR and one or more of other modes including NPCA, DPS, DSO are enabled by the UHR STA, the maximum value of their </a:t>
            </a:r>
            <a:r>
              <a:rPr lang="en-US" altLang="zh-CN" sz="1600" dirty="0">
                <a:solidFill>
                  <a:srgbClr val="000000"/>
                </a:solidFill>
                <a:latin typeface="TimesNewRoman"/>
                <a:ea typeface="等线" panose="02010600030101010101" pitchFamily="2" charset="-122"/>
              </a:rPr>
              <a:t>respective switch back delay values for the enabled modes</a:t>
            </a:r>
            <a:r>
              <a:rPr lang="en-US" altLang="zh-CN" sz="1600" dirty="0"/>
              <a:t> in Draft 1.0 as follows:</a:t>
            </a:r>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endParaRPr lang="en-US" altLang="zh-CN" sz="1600" dirty="0"/>
          </a:p>
          <a:p>
            <a:pPr>
              <a:buFont typeface="Wingdings" panose="05000000000000000000" pitchFamily="2" charset="2"/>
              <a:buChar char="p"/>
            </a:pPr>
            <a:r>
              <a:rPr lang="en-US" altLang="zh-CN" sz="1600" dirty="0"/>
              <a:t>Issue: although using the maximum value of the </a:t>
            </a:r>
            <a:r>
              <a:rPr lang="en-US" altLang="zh-CN" sz="1600" dirty="0">
                <a:solidFill>
                  <a:srgbClr val="000000"/>
                </a:solidFill>
                <a:latin typeface="TimesNewRoman"/>
                <a:ea typeface="等线" panose="02010600030101010101" pitchFamily="2" charset="-122"/>
              </a:rPr>
              <a:t>respective switch back delay values for the enabled modes seems to be direct,  whether it is accurate or not depends on the implementation as  the types of switches for are different from the technical angle.</a:t>
            </a:r>
            <a:endParaRPr lang="zh-CN" altLang="en-US" sz="1600" dirty="0"/>
          </a:p>
        </p:txBody>
      </p:sp>
      <p:sp>
        <p:nvSpPr>
          <p:cNvPr id="4" name="页脚占位符 3">
            <a:extLst>
              <a:ext uri="{FF2B5EF4-FFF2-40B4-BE49-F238E27FC236}">
                <a16:creationId xmlns:a16="http://schemas.microsoft.com/office/drawing/2014/main" id="{1AA6A764-26A0-4E03-AAF5-A8D6359C1CA8}"/>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CC7D9B1-670E-4CA4-B373-49DAEFB9A641}"/>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文本框 5">
            <a:extLst>
              <a:ext uri="{FF2B5EF4-FFF2-40B4-BE49-F238E27FC236}">
                <a16:creationId xmlns:a16="http://schemas.microsoft.com/office/drawing/2014/main" id="{65A9ECC1-5DE7-45EB-AC19-9AFB485A6556}"/>
              </a:ext>
            </a:extLst>
          </p:cNvPr>
          <p:cNvSpPr txBox="1"/>
          <p:nvPr/>
        </p:nvSpPr>
        <p:spPr>
          <a:xfrm>
            <a:off x="990600" y="2779259"/>
            <a:ext cx="8077200" cy="2308324"/>
          </a:xfrm>
          <a:prstGeom prst="rect">
            <a:avLst/>
          </a:prstGeom>
          <a:noFill/>
        </p:spPr>
        <p:txBody>
          <a:bodyPr wrap="square" rtlCol="0">
            <a:spAutoFit/>
          </a:bodyPr>
          <a:lstStyle/>
          <a:p>
            <a:pPr marL="0" indent="0" algn="l">
              <a:buNone/>
            </a:pPr>
            <a:r>
              <a:rPr lang="en-US" altLang="zh-CN" sz="1200" b="0" kern="0" dirty="0">
                <a:solidFill>
                  <a:srgbClr val="000000"/>
                </a:solidFill>
                <a:effectLst/>
                <a:latin typeface="TimesNewRoman"/>
                <a:ea typeface="等线" panose="02010600030101010101" pitchFamily="2" charset="-122"/>
                <a:cs typeface="TimesNewRoman"/>
              </a:rPr>
              <a:t>“ If a non-AP STA that is operating in EMLSR mode on the EMLSR link as the TXOP </a:t>
            </a:r>
            <a:r>
              <a:rPr lang="en-US" altLang="zh-CN" sz="1200" b="0" dirty="0">
                <a:solidFill>
                  <a:srgbClr val="000000"/>
                </a:solidFill>
                <a:latin typeface="TimesNewRoman"/>
                <a:ea typeface="等线" panose="02010600030101010101" pitchFamily="2" charset="-122"/>
              </a:rPr>
              <a:t>responder performs frame exchanges in a TXOP under any of the following conditions</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being in the NPCA primary channel,</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being in HC mode,</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being in the DSO </a:t>
            </a:r>
            <a:r>
              <a:rPr lang="en-US" altLang="zh-CN" sz="1200" b="0" dirty="0" err="1">
                <a:solidFill>
                  <a:srgbClr val="000000"/>
                </a:solidFill>
                <a:latin typeface="TimesNewRoman"/>
                <a:ea typeface="等线" panose="02010600030101010101" pitchFamily="2" charset="-122"/>
              </a:rPr>
              <a:t>subband</a:t>
            </a:r>
            <a:r>
              <a:rPr lang="en-US" altLang="zh-CN" sz="1200" b="0" dirty="0">
                <a:solidFill>
                  <a:srgbClr val="000000"/>
                </a:solidFill>
                <a:latin typeface="TimesNewRoman"/>
                <a:ea typeface="等线" panose="02010600030101010101" pitchFamily="2" charset="-122"/>
              </a:rPr>
              <a:t>,</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then, the non-AP MLD with which the non-AP STA is affiliated is treated as if, in the TXOP, the EMLSR Transition Delay field has the same value </a:t>
            </a:r>
            <a:r>
              <a:rPr lang="en-US" altLang="zh-CN" sz="1200" dirty="0">
                <a:solidFill>
                  <a:schemeClr val="accent2">
                    <a:lumMod val="75000"/>
                  </a:schemeClr>
                </a:solidFill>
                <a:latin typeface="TimesNewRoman"/>
                <a:ea typeface="等线" panose="02010600030101010101" pitchFamily="2" charset="-122"/>
              </a:rPr>
              <a:t>as the maximum value </a:t>
            </a:r>
            <a:r>
              <a:rPr lang="en-US" altLang="zh-CN" sz="1200" b="0" dirty="0">
                <a:solidFill>
                  <a:srgbClr val="000000"/>
                </a:solidFill>
                <a:latin typeface="TimesNewRoman"/>
                <a:ea typeface="等线" panose="02010600030101010101" pitchFamily="2" charset="-122"/>
              </a:rPr>
              <a:t>of the following fields</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the NPCA Switch Back Delay field if the TXOP responder switches back to the primary channel,</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the DPS Transition Delay field if the TXOP responder switches back to LC mode,</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the DSO Switchback Delay field if the TXOP responder switches back to the primary channel from the DSO </a:t>
            </a:r>
            <a:r>
              <a:rPr lang="en-US" altLang="zh-CN" sz="1200" b="0" dirty="0" err="1">
                <a:solidFill>
                  <a:srgbClr val="000000"/>
                </a:solidFill>
                <a:latin typeface="TimesNewRoman"/>
                <a:ea typeface="等线" panose="02010600030101010101" pitchFamily="2" charset="-122"/>
              </a:rPr>
              <a:t>subband</a:t>
            </a:r>
            <a:r>
              <a:rPr lang="en-US" altLang="zh-CN" sz="1200" b="0" dirty="0">
                <a:solidFill>
                  <a:srgbClr val="000000"/>
                </a:solidFill>
                <a:latin typeface="TimesNewRoman"/>
                <a:ea typeface="等线" panose="02010600030101010101" pitchFamily="2" charset="-122"/>
              </a:rPr>
              <a:t>, </a:t>
            </a:r>
            <a:endParaRPr lang="zh-CN" altLang="zh-CN" sz="1200" b="0" dirty="0">
              <a:solidFill>
                <a:srgbClr val="000000"/>
              </a:solidFill>
              <a:latin typeface="TimesNewRoman"/>
              <a:ea typeface="等线" panose="02010600030101010101" pitchFamily="2" charset="-122"/>
            </a:endParaRPr>
          </a:p>
          <a:p>
            <a:pPr marL="0" indent="0">
              <a:buNone/>
            </a:pPr>
            <a:r>
              <a:rPr lang="en-US" altLang="zh-CN" sz="1200" b="0" dirty="0">
                <a:solidFill>
                  <a:srgbClr val="000000"/>
                </a:solidFill>
                <a:latin typeface="TimesNewRoman"/>
                <a:ea typeface="等线" panose="02010600030101010101" pitchFamily="2" charset="-122"/>
              </a:rPr>
              <a:t>— the EMLSR Transition Delay field. ”</a:t>
            </a:r>
            <a:endParaRPr lang="zh-CN" altLang="zh-CN" sz="1200" b="0" dirty="0">
              <a:solidFill>
                <a:srgbClr val="000000"/>
              </a:solidFill>
              <a:latin typeface="TimesNewRoman"/>
              <a:ea typeface="等线" panose="02010600030101010101" pitchFamily="2" charset="-122"/>
            </a:endParaRPr>
          </a:p>
          <a:p>
            <a:endParaRPr lang="zh-CN" altLang="en-US" dirty="0"/>
          </a:p>
        </p:txBody>
      </p:sp>
    </p:spTree>
    <p:extLst>
      <p:ext uri="{BB962C8B-B14F-4D97-AF65-F5344CB8AC3E}">
        <p14:creationId xmlns:p14="http://schemas.microsoft.com/office/powerpoint/2010/main" val="28621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ABC8CE-B1F1-4CA8-B19A-B5D336256A28}"/>
              </a:ext>
            </a:extLst>
          </p:cNvPr>
          <p:cNvSpPr>
            <a:spLocks noGrp="1"/>
          </p:cNvSpPr>
          <p:nvPr>
            <p:ph type="title"/>
          </p:nvPr>
        </p:nvSpPr>
        <p:spPr/>
        <p:txBody>
          <a:bodyPr/>
          <a:lstStyle/>
          <a:p>
            <a:r>
              <a:rPr lang="en-US" altLang="zh-CN" dirty="0"/>
              <a:t>Candidate solution (1)</a:t>
            </a:r>
            <a:endParaRPr lang="zh-CN" altLang="en-US" dirty="0"/>
          </a:p>
        </p:txBody>
      </p:sp>
      <p:sp>
        <p:nvSpPr>
          <p:cNvPr id="3" name="内容占位符 2">
            <a:extLst>
              <a:ext uri="{FF2B5EF4-FFF2-40B4-BE49-F238E27FC236}">
                <a16:creationId xmlns:a16="http://schemas.microsoft.com/office/drawing/2014/main" id="{A4E8C010-CA70-4C67-AF14-A7ACFB2AF231}"/>
              </a:ext>
            </a:extLst>
          </p:cNvPr>
          <p:cNvSpPr>
            <a:spLocks noGrp="1"/>
          </p:cNvSpPr>
          <p:nvPr>
            <p:ph idx="1"/>
          </p:nvPr>
        </p:nvSpPr>
        <p:spPr>
          <a:xfrm>
            <a:off x="685800" y="1981200"/>
            <a:ext cx="8153400" cy="4114800"/>
          </a:xfrm>
        </p:spPr>
        <p:txBody>
          <a:bodyPr/>
          <a:lstStyle/>
          <a:p>
            <a:pPr>
              <a:spcAft>
                <a:spcPts val="600"/>
              </a:spcAft>
              <a:buFont typeface="Wingdings" panose="05000000000000000000" pitchFamily="2" charset="2"/>
              <a:buChar char="p"/>
            </a:pPr>
            <a:r>
              <a:rPr lang="en-US" altLang="zh-CN" sz="1400" dirty="0"/>
              <a:t>In order to make the signaled/used switch delay associated with of more than one mode of operation more accurate, the definitions of the respective switch back delay fields for the enabled modes (such as NPCA, DPS, DSO, EMLSR) needs to be optimized.</a:t>
            </a:r>
          </a:p>
          <a:p>
            <a:pPr algn="l">
              <a:spcAft>
                <a:spcPts val="600"/>
              </a:spcAft>
              <a:buFont typeface="Wingdings" panose="05000000000000000000" pitchFamily="2" charset="2"/>
              <a:buChar char="Ø"/>
            </a:pPr>
            <a:r>
              <a:rPr lang="en-US" altLang="zh-CN" sz="1400" dirty="0"/>
              <a:t>The DSO Switch Back Delay field indicates the time required by the DSO non-AP STA to switch from the DSO </a:t>
            </a:r>
            <a:r>
              <a:rPr lang="en-US" altLang="zh-CN" sz="1400" dirty="0" err="1"/>
              <a:t>subband</a:t>
            </a:r>
            <a:r>
              <a:rPr lang="en-US" altLang="zh-CN" sz="1400" dirty="0"/>
              <a:t> to the primary </a:t>
            </a:r>
            <a:r>
              <a:rPr lang="en-US" altLang="zh-CN" sz="1400" dirty="0" err="1"/>
              <a:t>subband</a:t>
            </a:r>
            <a:r>
              <a:rPr lang="en-US" altLang="zh-CN" sz="1400" dirty="0"/>
              <a:t>, </a:t>
            </a:r>
            <a:r>
              <a:rPr lang="en-US" altLang="zh-CN" sz="1400" dirty="0">
                <a:solidFill>
                  <a:schemeClr val="accent2">
                    <a:lumMod val="75000"/>
                  </a:schemeClr>
                </a:solidFill>
              </a:rPr>
              <a:t>concurrently to</a:t>
            </a:r>
            <a:r>
              <a:rPr lang="zh-CN" altLang="en-US" sz="1400" dirty="0">
                <a:solidFill>
                  <a:schemeClr val="accent2">
                    <a:lumMod val="75000"/>
                  </a:schemeClr>
                </a:solidFill>
              </a:rPr>
              <a:t> </a:t>
            </a:r>
            <a:r>
              <a:rPr lang="en-US" altLang="zh-CN" sz="1400" dirty="0">
                <a:solidFill>
                  <a:schemeClr val="accent2">
                    <a:lumMod val="75000"/>
                  </a:schemeClr>
                </a:solidFill>
              </a:rPr>
              <a:t>switch from exchanging PPDUs on one of the enabled link(s) to the listening operation on the enabled link(s) if the STA operates in EMLSR mode, and to transition from the higher capability mode to the lower capability mode if the STA enables DPS mode.</a:t>
            </a:r>
          </a:p>
          <a:p>
            <a:pPr>
              <a:spcAft>
                <a:spcPts val="600"/>
              </a:spcAft>
              <a:buFont typeface="Wingdings" panose="05000000000000000000" pitchFamily="2" charset="2"/>
              <a:buChar char="Ø"/>
            </a:pPr>
            <a:r>
              <a:rPr lang="en-US" altLang="zh-CN" sz="1400" dirty="0"/>
              <a:t>The NPCA Switch Back Delay field indicates the time needed by an NPCA AP to switch from the NPCA primary channel to the BSS primary channel, </a:t>
            </a:r>
            <a:r>
              <a:rPr lang="en-US" altLang="zh-CN" sz="1400" dirty="0">
                <a:solidFill>
                  <a:schemeClr val="accent2">
                    <a:lumMod val="75000"/>
                  </a:schemeClr>
                </a:solidFill>
              </a:rPr>
              <a:t>concurrently to</a:t>
            </a:r>
            <a:r>
              <a:rPr lang="zh-CN" altLang="en-US" sz="1400" dirty="0">
                <a:solidFill>
                  <a:schemeClr val="accent2">
                    <a:lumMod val="75000"/>
                  </a:schemeClr>
                </a:solidFill>
              </a:rPr>
              <a:t> </a:t>
            </a:r>
            <a:r>
              <a:rPr lang="en-US" altLang="zh-CN" sz="1400" dirty="0">
                <a:solidFill>
                  <a:schemeClr val="accent2">
                    <a:lumMod val="75000"/>
                  </a:schemeClr>
                </a:solidFill>
              </a:rPr>
              <a:t>switch from switch from exchanging PPDUs on one of the enabled link(s) to the listening operation on the enabled link(s) if the STA operates in EMLSR mode, and to transition from the higher capability mode to the lower capability mode if the STA enables DPS mode.</a:t>
            </a:r>
          </a:p>
          <a:p>
            <a:pPr algn="l">
              <a:spcAft>
                <a:spcPts val="600"/>
              </a:spcAft>
            </a:pPr>
            <a:endParaRPr lang="en-US" altLang="zh-CN" sz="1400" dirty="0">
              <a:solidFill>
                <a:schemeClr val="accent2">
                  <a:lumMod val="75000"/>
                </a:schemeClr>
              </a:solidFill>
            </a:endParaRPr>
          </a:p>
          <a:p>
            <a:pPr algn="l">
              <a:spcAft>
                <a:spcPts val="600"/>
              </a:spcAft>
              <a:buFont typeface="Wingdings" panose="05000000000000000000" pitchFamily="2" charset="2"/>
              <a:buChar char="Ø"/>
            </a:pPr>
            <a:endParaRPr lang="en-US" altLang="zh-CN" sz="1400" dirty="0">
              <a:solidFill>
                <a:schemeClr val="accent2">
                  <a:lumMod val="75000"/>
                </a:schemeClr>
              </a:solidFill>
            </a:endParaRPr>
          </a:p>
          <a:p>
            <a:pPr algn="l">
              <a:spcAft>
                <a:spcPts val="600"/>
              </a:spcAft>
              <a:buFont typeface="Wingdings" panose="05000000000000000000" pitchFamily="2" charset="2"/>
              <a:buChar char="Ø"/>
            </a:pPr>
            <a:endParaRPr lang="zh-CN" altLang="en-US" sz="1400" dirty="0">
              <a:solidFill>
                <a:schemeClr val="accent2">
                  <a:lumMod val="75000"/>
                </a:schemeClr>
              </a:solidFill>
            </a:endParaRPr>
          </a:p>
        </p:txBody>
      </p:sp>
      <p:sp>
        <p:nvSpPr>
          <p:cNvPr id="4" name="页脚占位符 3">
            <a:extLst>
              <a:ext uri="{FF2B5EF4-FFF2-40B4-BE49-F238E27FC236}">
                <a16:creationId xmlns:a16="http://schemas.microsoft.com/office/drawing/2014/main" id="{623767A5-B812-464B-BE4A-7141CF956A4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CC2F4B1-132D-445E-A2ED-5FBB0DC6B04C}"/>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888361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ABC8CE-B1F1-4CA8-B19A-B5D336256A28}"/>
              </a:ext>
            </a:extLst>
          </p:cNvPr>
          <p:cNvSpPr>
            <a:spLocks noGrp="1"/>
          </p:cNvSpPr>
          <p:nvPr>
            <p:ph type="title"/>
          </p:nvPr>
        </p:nvSpPr>
        <p:spPr/>
        <p:txBody>
          <a:bodyPr/>
          <a:lstStyle/>
          <a:p>
            <a:r>
              <a:rPr lang="en-US" altLang="zh-CN" dirty="0"/>
              <a:t>Candidate solution (2)</a:t>
            </a:r>
            <a:endParaRPr lang="zh-CN" altLang="en-US" dirty="0"/>
          </a:p>
        </p:txBody>
      </p:sp>
      <p:sp>
        <p:nvSpPr>
          <p:cNvPr id="3" name="内容占位符 2">
            <a:extLst>
              <a:ext uri="{FF2B5EF4-FFF2-40B4-BE49-F238E27FC236}">
                <a16:creationId xmlns:a16="http://schemas.microsoft.com/office/drawing/2014/main" id="{A4E8C010-CA70-4C67-AF14-A7ACFB2AF231}"/>
              </a:ext>
            </a:extLst>
          </p:cNvPr>
          <p:cNvSpPr>
            <a:spLocks noGrp="1"/>
          </p:cNvSpPr>
          <p:nvPr>
            <p:ph idx="1"/>
          </p:nvPr>
        </p:nvSpPr>
        <p:spPr>
          <a:xfrm>
            <a:off x="685800" y="1981200"/>
            <a:ext cx="8153400" cy="4114800"/>
          </a:xfrm>
        </p:spPr>
        <p:txBody>
          <a:bodyPr/>
          <a:lstStyle/>
          <a:p>
            <a:pPr>
              <a:spcAft>
                <a:spcPts val="600"/>
              </a:spcAft>
              <a:buFont typeface="Wingdings" panose="05000000000000000000" pitchFamily="2" charset="2"/>
              <a:buChar char="p"/>
            </a:pPr>
            <a:r>
              <a:rPr lang="en-US" altLang="zh-CN" sz="1600" dirty="0"/>
              <a:t>In order to make the signaled/used switch delay associated with of more than one mode of operation more accurate, the definitions of the respective switch back delay fields for the enabled modes (such as NPCA, DPS, DSO, EMLSR) needs to be optimized.</a:t>
            </a:r>
          </a:p>
          <a:p>
            <a:pPr>
              <a:spcAft>
                <a:spcPts val="600"/>
              </a:spcAft>
              <a:buFont typeface="Wingdings" panose="05000000000000000000" pitchFamily="2" charset="2"/>
              <a:buChar char="Ø"/>
            </a:pPr>
            <a:r>
              <a:rPr lang="en-US" altLang="zh-CN" sz="1400" dirty="0"/>
              <a:t>The DPS Transition Delay field indicates the amount of time required by a DPS STA to transition from the higher capability mode to the lower capability mode</a:t>
            </a:r>
            <a:r>
              <a:rPr lang="zh-CN" altLang="en-US" sz="1400" dirty="0"/>
              <a:t>，</a:t>
            </a:r>
            <a:r>
              <a:rPr lang="en-US" altLang="zh-CN" sz="1400" dirty="0">
                <a:solidFill>
                  <a:schemeClr val="accent2">
                    <a:lumMod val="75000"/>
                  </a:schemeClr>
                </a:solidFill>
              </a:rPr>
              <a:t>concurrently to</a:t>
            </a:r>
            <a:r>
              <a:rPr lang="zh-CN" altLang="en-US" sz="1400" dirty="0">
                <a:solidFill>
                  <a:schemeClr val="accent2">
                    <a:lumMod val="75000"/>
                  </a:schemeClr>
                </a:solidFill>
              </a:rPr>
              <a:t> </a:t>
            </a:r>
            <a:r>
              <a:rPr lang="en-US" altLang="zh-CN" sz="1400" dirty="0">
                <a:solidFill>
                  <a:schemeClr val="accent2">
                    <a:lumMod val="75000"/>
                  </a:schemeClr>
                </a:solidFill>
              </a:rPr>
              <a:t>switch from switch from exchanging PPDUs on one of the enabled link(s) to the listening operation on the enabled link(s) if the STA operates in EMLSR mode.</a:t>
            </a:r>
            <a:endParaRPr lang="en-US" altLang="zh-CN" sz="1400" dirty="0"/>
          </a:p>
          <a:p>
            <a:pPr algn="l">
              <a:spcAft>
                <a:spcPts val="600"/>
              </a:spcAft>
              <a:buFont typeface="Wingdings" panose="05000000000000000000" pitchFamily="2" charset="2"/>
              <a:buChar char="Ø"/>
            </a:pPr>
            <a:r>
              <a:rPr lang="en-US" altLang="zh-CN" sz="1400" dirty="0"/>
              <a:t>The EMLSR Transition Delay subfield indicates the transition delay time needed by a non-AP MLD to switch from exchanging PPDUs on one of the enabled link(s) to the listening operation on the enabled link(s) </a:t>
            </a:r>
            <a:r>
              <a:rPr lang="en-US" altLang="zh-CN" sz="1400" dirty="0">
                <a:solidFill>
                  <a:schemeClr val="accent2">
                    <a:lumMod val="75000"/>
                  </a:schemeClr>
                </a:solidFill>
              </a:rPr>
              <a:t>if the corresponding STA doesn’t enable NPCA, DSO, and DPS.</a:t>
            </a:r>
          </a:p>
          <a:p>
            <a:pPr algn="l">
              <a:buFont typeface="Wingdings" panose="05000000000000000000" pitchFamily="2" charset="2"/>
              <a:buChar char="Ø"/>
            </a:pPr>
            <a:endParaRPr lang="en-US" altLang="zh-CN" sz="800" dirty="0">
              <a:solidFill>
                <a:schemeClr val="accent2">
                  <a:lumMod val="75000"/>
                </a:schemeClr>
              </a:solidFill>
            </a:endParaRPr>
          </a:p>
          <a:p>
            <a:pPr>
              <a:buFont typeface="Wingdings" panose="05000000000000000000" pitchFamily="2" charset="2"/>
              <a:buChar char="p"/>
            </a:pPr>
            <a:r>
              <a:rPr lang="en-US" altLang="zh-CN" sz="1600" dirty="0"/>
              <a:t>Benefits: </a:t>
            </a:r>
          </a:p>
          <a:p>
            <a:pPr>
              <a:buFont typeface="Wingdings" panose="05000000000000000000" pitchFamily="2" charset="2"/>
              <a:buChar char="Ø"/>
            </a:pPr>
            <a:r>
              <a:rPr lang="en-US" altLang="zh-CN" sz="1400" dirty="0"/>
              <a:t>This method makes the signaled/used switch delay associated with of more than one mode of operation including NPCA, DPS, DSO, EMLSR more accurate</a:t>
            </a:r>
          </a:p>
          <a:p>
            <a:pPr>
              <a:buFont typeface="Arial" panose="020B0604020202020204" pitchFamily="34" charset="0"/>
              <a:buChar char="•"/>
            </a:pPr>
            <a:r>
              <a:rPr lang="en-US" altLang="zh-CN" sz="1400" dirty="0"/>
              <a:t>For example, if the STA enables DPS, DSO, EMLSR mode, the value of DSO Switch Back Delay field can be used directly during DSO operation.</a:t>
            </a:r>
            <a:endParaRPr lang="zh-CN" altLang="en-US" sz="1400" dirty="0"/>
          </a:p>
        </p:txBody>
      </p:sp>
      <p:sp>
        <p:nvSpPr>
          <p:cNvPr id="4" name="页脚占位符 3">
            <a:extLst>
              <a:ext uri="{FF2B5EF4-FFF2-40B4-BE49-F238E27FC236}">
                <a16:creationId xmlns:a16="http://schemas.microsoft.com/office/drawing/2014/main" id="{623767A5-B812-464B-BE4A-7141CF956A4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CC2F4B1-132D-445E-A2ED-5FBB0DC6B04C}"/>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347567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CN" sz="1600" dirty="0"/>
              <a:t>There exist some issues on the signaling of </a:t>
            </a:r>
            <a:r>
              <a:rPr lang="en-US" altLang="zh-CN" sz="1600" dirty="0">
                <a:solidFill>
                  <a:schemeClr val="accent2">
                    <a:lumMod val="75000"/>
                  </a:schemeClr>
                </a:solidFill>
              </a:rPr>
              <a:t>the enablement/disablement of one or more of the modes and the updates of the parameters associated with those mode(s) w</a:t>
            </a:r>
            <a:r>
              <a:rPr lang="en-US" altLang="zh-CN" sz="1600" dirty="0"/>
              <a:t>hen EMLSR and one or more of other modes including NPCA, DPS, DSO are enabled by the UHR STA in Draft 1.0</a:t>
            </a:r>
            <a:endParaRPr lang="en-US" altLang="zh-TW" sz="1600" dirty="0"/>
          </a:p>
          <a:p>
            <a:pPr>
              <a:buFont typeface="Wingdings" panose="05000000000000000000" pitchFamily="2" charset="2"/>
              <a:buChar char="p"/>
              <a:tabLst>
                <a:tab pos="360363" algn="l"/>
              </a:tabLst>
            </a:pPr>
            <a:endParaRPr lang="en-US" altLang="zh-TW" sz="1600" dirty="0"/>
          </a:p>
          <a:p>
            <a:pPr>
              <a:buFont typeface="Wingdings" panose="05000000000000000000" pitchFamily="2" charset="2"/>
              <a:buChar char="p"/>
              <a:tabLst>
                <a:tab pos="360363" algn="l"/>
              </a:tabLst>
            </a:pPr>
            <a:r>
              <a:rPr lang="en-US" altLang="zh-CN" sz="1600" dirty="0"/>
              <a:t>This contribution analyzes the issues and proposes candidate solutions to optimize the signaling of the enablement/disablement of one or more of the modes and the updates of the parameters associated with those mode(s) :</a:t>
            </a:r>
          </a:p>
          <a:p>
            <a:pPr>
              <a:buFont typeface="Wingdings" panose="05000000000000000000" pitchFamily="2" charset="2"/>
              <a:buChar char="Ø"/>
              <a:tabLst>
                <a:tab pos="360363" algn="l"/>
              </a:tabLst>
            </a:pPr>
            <a:r>
              <a:rPr lang="en-US" altLang="zh-CN" sz="1600" dirty="0"/>
              <a:t>the definitions of the respective padding delay fields for the enabled modes (such as DPS, DSO, EMLSR) can be optimized</a:t>
            </a:r>
          </a:p>
          <a:p>
            <a:pPr>
              <a:buFont typeface="Wingdings" panose="05000000000000000000" pitchFamily="2" charset="2"/>
              <a:buChar char="Ø"/>
              <a:tabLst>
                <a:tab pos="360363" algn="l"/>
              </a:tabLst>
            </a:pPr>
            <a:r>
              <a:rPr lang="en-US" altLang="zh-CN" sz="1600" dirty="0"/>
              <a:t>the definitions of the respective switch back delay fields for the enabled modes (such as NPCA, DPS, DSO, EMLSR) can be optimized.</a:t>
            </a:r>
          </a:p>
          <a:p>
            <a:pPr>
              <a:buFont typeface="Wingdings" panose="05000000000000000000" pitchFamily="2" charset="2"/>
              <a:buChar char="Ø"/>
              <a:tabLst>
                <a:tab pos="360363" algn="l"/>
              </a:tabLst>
            </a:pPr>
            <a:endParaRPr lang="en-US" altLang="zh-CN" sz="1600" dirty="0"/>
          </a:p>
          <a:p>
            <a:pPr>
              <a:buFont typeface="Wingdings" panose="05000000000000000000" pitchFamily="2" charset="2"/>
              <a:buChar char="p"/>
              <a:tabLst>
                <a:tab pos="360363" algn="l"/>
              </a:tabLst>
            </a:pPr>
            <a:endParaRPr lang="en-US" altLang="zh-CN" sz="1600" dirty="0"/>
          </a:p>
          <a:p>
            <a:pPr>
              <a:buFont typeface="Wingdings" panose="05000000000000000000" pitchFamily="2" charset="2"/>
              <a:buChar char="p"/>
              <a:tabLst>
                <a:tab pos="360363" algn="l"/>
              </a:tabLst>
            </a:pPr>
            <a:endParaRPr lang="en-US" altLang="zh-CN" sz="1600" b="0" dirty="0"/>
          </a:p>
          <a:p>
            <a:pPr>
              <a:buFont typeface="Wingdings" panose="05000000000000000000" pitchFamily="2" charset="2"/>
              <a:buChar char="p"/>
            </a:pPr>
            <a:endParaRPr lang="en-US" altLang="zh-CN" sz="1600" b="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Draft P802.11bn_D1.0</a:t>
            </a: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10902</TotalTime>
  <Words>2277</Words>
  <Application>Microsoft Office PowerPoint</Application>
  <PresentationFormat>全屏显示(4:3)</PresentationFormat>
  <Paragraphs>142</Paragraphs>
  <Slides>11</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TimesNewRoman</vt:lpstr>
      <vt:lpstr>Arial</vt:lpstr>
      <vt:lpstr>Times New Roman</vt:lpstr>
      <vt:lpstr>Wingdings</vt:lpstr>
      <vt:lpstr>802-11-Submission</vt:lpstr>
      <vt:lpstr>Further Considerations on  UHR operating mode and parameter updates</vt:lpstr>
      <vt:lpstr>Introduction</vt:lpstr>
      <vt:lpstr>Issue 1- the signaling of Padding Delay</vt:lpstr>
      <vt:lpstr>Candidate solution</vt:lpstr>
      <vt:lpstr>Issue 2- the signaling of switch back delay</vt:lpstr>
      <vt:lpstr>Candidate solution (1)</vt:lpstr>
      <vt:lpstr>Candidate solution (2)</vt:lpstr>
      <vt:lpstr>Summary</vt:lpstr>
      <vt:lpstr>References</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3909</cp:revision>
  <cp:lastPrinted>2014-11-04T15:04:00Z</cp:lastPrinted>
  <dcterms:created xsi:type="dcterms:W3CDTF">2007-04-17T18:10:00Z</dcterms:created>
  <dcterms:modified xsi:type="dcterms:W3CDTF">2025-09-17T08:55:59Z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