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23"/>
  </p:notesMasterIdLst>
  <p:handoutMasterIdLst>
    <p:handoutMasterId r:id="rId24"/>
  </p:handoutMasterIdLst>
  <p:sldIdLst>
    <p:sldId id="256" r:id="rId7"/>
    <p:sldId id="275" r:id="rId8"/>
    <p:sldId id="257" r:id="rId9"/>
    <p:sldId id="266" r:id="rId10"/>
    <p:sldId id="276" r:id="rId11"/>
    <p:sldId id="277" r:id="rId12"/>
    <p:sldId id="262" r:id="rId13"/>
    <p:sldId id="272" r:id="rId14"/>
    <p:sldId id="268" r:id="rId15"/>
    <p:sldId id="264" r:id="rId16"/>
    <p:sldId id="271" r:id="rId17"/>
    <p:sldId id="278" r:id="rId18"/>
    <p:sldId id="280" r:id="rId19"/>
    <p:sldId id="279" r:id="rId20"/>
    <p:sldId id="273" r:id="rId21"/>
    <p:sldId id="274" r:id="rId2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4C8AA-6EEB-474E-8D69-2C8BEDE781FE}" v="10" dt="2025-09-17T19:06:30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6"/>
    <p:restoredTop sz="96266"/>
  </p:normalViewPr>
  <p:slideViewPr>
    <p:cSldViewPr snapToGrid="0">
      <p:cViewPr varScale="1">
        <p:scale>
          <a:sx n="104" d="100"/>
          <a:sy n="104" d="100"/>
        </p:scale>
        <p:origin x="240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960" y="16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hail Liubogoshchev (Nokia)" userId="a745aa21-ad0c-428e-8825-cbaac15f34cd" providerId="ADAL" clId="{26CD29F5-34ED-5AD8-9D9B-23B8EA5B5995}"/>
    <pc:docChg chg="undo custSel addSld modSld sldOrd modMainMaster addSection delSection">
      <pc:chgData name="Mikhail Liubogoshchev (Nokia)" userId="a745aa21-ad0c-428e-8825-cbaac15f34cd" providerId="ADAL" clId="{26CD29F5-34ED-5AD8-9D9B-23B8EA5B5995}" dt="2025-09-17T19:11:35.651" v="335" actId="20577"/>
      <pc:docMkLst>
        <pc:docMk/>
      </pc:docMkLst>
      <pc:sldChg chg="modSp mod">
        <pc:chgData name="Mikhail Liubogoshchev (Nokia)" userId="a745aa21-ad0c-428e-8825-cbaac15f34cd" providerId="ADAL" clId="{26CD29F5-34ED-5AD8-9D9B-23B8EA5B5995}" dt="2025-09-17T19:11:35.651" v="335" actId="20577"/>
        <pc:sldMkLst>
          <pc:docMk/>
          <pc:sldMk cId="0" sldId="256"/>
        </pc:sldMkLst>
        <pc:spChg chg="mod">
          <ac:chgData name="Mikhail Liubogoshchev (Nokia)" userId="a745aa21-ad0c-428e-8825-cbaac15f34cd" providerId="ADAL" clId="{26CD29F5-34ED-5AD8-9D9B-23B8EA5B5995}" dt="2025-09-17T19:11:35.651" v="335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Mikhail Liubogoshchev (Nokia)" userId="a745aa21-ad0c-428e-8825-cbaac15f34cd" providerId="ADAL" clId="{26CD29F5-34ED-5AD8-9D9B-23B8EA5B5995}" dt="2025-09-17T19:11:04.911" v="333" actId="20577"/>
        <pc:sldMkLst>
          <pc:docMk/>
          <pc:sldMk cId="0" sldId="262"/>
        </pc:sldMkLst>
        <pc:spChg chg="mod">
          <ac:chgData name="Mikhail Liubogoshchev (Nokia)" userId="a745aa21-ad0c-428e-8825-cbaac15f34cd" providerId="ADAL" clId="{26CD29F5-34ED-5AD8-9D9B-23B8EA5B5995}" dt="2025-09-17T19:11:04.911" v="333" actId="20577"/>
          <ac:spMkLst>
            <pc:docMk/>
            <pc:sldMk cId="0" sldId="262"/>
            <ac:spMk id="9218" creationId="{00000000-0000-0000-0000-000000000000}"/>
          </ac:spMkLst>
        </pc:spChg>
      </pc:sldChg>
      <pc:sldChg chg="modSp mod">
        <pc:chgData name="Mikhail Liubogoshchev (Nokia)" userId="a745aa21-ad0c-428e-8825-cbaac15f34cd" providerId="ADAL" clId="{26CD29F5-34ED-5AD8-9D9B-23B8EA5B5995}" dt="2025-09-17T19:08:23.875" v="247" actId="113"/>
        <pc:sldMkLst>
          <pc:docMk/>
          <pc:sldMk cId="0" sldId="264"/>
        </pc:sldMkLst>
        <pc:spChg chg="mod">
          <ac:chgData name="Mikhail Liubogoshchev (Nokia)" userId="a745aa21-ad0c-428e-8825-cbaac15f34cd" providerId="ADAL" clId="{26CD29F5-34ED-5AD8-9D9B-23B8EA5B5995}" dt="2025-09-17T19:08:23.875" v="247" actId="113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Mikhail Liubogoshchev (Nokia)" userId="a745aa21-ad0c-428e-8825-cbaac15f34cd" providerId="ADAL" clId="{26CD29F5-34ED-5AD8-9D9B-23B8EA5B5995}" dt="2025-09-17T19:07:38.276" v="246" actId="20577"/>
        <pc:sldMkLst>
          <pc:docMk/>
          <pc:sldMk cId="2816048822" sldId="271"/>
        </pc:sldMkLst>
        <pc:spChg chg="mod">
          <ac:chgData name="Mikhail Liubogoshchev (Nokia)" userId="a745aa21-ad0c-428e-8825-cbaac15f34cd" providerId="ADAL" clId="{26CD29F5-34ED-5AD8-9D9B-23B8EA5B5995}" dt="2025-09-17T19:07:38.276" v="246" actId="20577"/>
          <ac:spMkLst>
            <pc:docMk/>
            <pc:sldMk cId="2816048822" sldId="271"/>
            <ac:spMk id="3" creationId="{74E97E6E-E6BF-4399-DC13-51A2475980D8}"/>
          </ac:spMkLst>
        </pc:spChg>
      </pc:sldChg>
      <pc:sldChg chg="ord">
        <pc:chgData name="Mikhail Liubogoshchev (Nokia)" userId="a745aa21-ad0c-428e-8825-cbaac15f34cd" providerId="ADAL" clId="{26CD29F5-34ED-5AD8-9D9B-23B8EA5B5995}" dt="2025-09-17T19:03:07.657" v="4" actId="20578"/>
        <pc:sldMkLst>
          <pc:docMk/>
          <pc:sldMk cId="191628959" sldId="273"/>
        </pc:sldMkLst>
      </pc:sldChg>
      <pc:sldChg chg="ord">
        <pc:chgData name="Mikhail Liubogoshchev (Nokia)" userId="a745aa21-ad0c-428e-8825-cbaac15f34cd" providerId="ADAL" clId="{26CD29F5-34ED-5AD8-9D9B-23B8EA5B5995}" dt="2025-09-17T19:03:07.657" v="4" actId="20578"/>
        <pc:sldMkLst>
          <pc:docMk/>
          <pc:sldMk cId="2117656444" sldId="274"/>
        </pc:sldMkLst>
      </pc:sldChg>
      <pc:sldChg chg="modSp mod">
        <pc:chgData name="Mikhail Liubogoshchev (Nokia)" userId="a745aa21-ad0c-428e-8825-cbaac15f34cd" providerId="ADAL" clId="{26CD29F5-34ED-5AD8-9D9B-23B8EA5B5995}" dt="2025-09-17T19:09:42.561" v="264" actId="115"/>
        <pc:sldMkLst>
          <pc:docMk/>
          <pc:sldMk cId="1191843101" sldId="277"/>
        </pc:sldMkLst>
        <pc:spChg chg="mod">
          <ac:chgData name="Mikhail Liubogoshchev (Nokia)" userId="a745aa21-ad0c-428e-8825-cbaac15f34cd" providerId="ADAL" clId="{26CD29F5-34ED-5AD8-9D9B-23B8EA5B5995}" dt="2025-09-17T19:09:11.958" v="263" actId="20577"/>
          <ac:spMkLst>
            <pc:docMk/>
            <pc:sldMk cId="1191843101" sldId="277"/>
            <ac:spMk id="2" creationId="{80312089-D9BB-21B4-5D36-987958D109B9}"/>
          </ac:spMkLst>
        </pc:spChg>
        <pc:spChg chg="mod">
          <ac:chgData name="Mikhail Liubogoshchev (Nokia)" userId="a745aa21-ad0c-428e-8825-cbaac15f34cd" providerId="ADAL" clId="{26CD29F5-34ED-5AD8-9D9B-23B8EA5B5995}" dt="2025-09-17T19:09:42.561" v="264" actId="115"/>
          <ac:spMkLst>
            <pc:docMk/>
            <pc:sldMk cId="1191843101" sldId="277"/>
            <ac:spMk id="3" creationId="{22A2EA2A-ECB4-3162-CAAD-DE65094A718D}"/>
          </ac:spMkLst>
        </pc:spChg>
      </pc:sldChg>
      <pc:sldChg chg="ord">
        <pc:chgData name="Mikhail Liubogoshchev (Nokia)" userId="a745aa21-ad0c-428e-8825-cbaac15f34cd" providerId="ADAL" clId="{26CD29F5-34ED-5AD8-9D9B-23B8EA5B5995}" dt="2025-09-17T19:03:07.657" v="4" actId="20578"/>
        <pc:sldMkLst>
          <pc:docMk/>
          <pc:sldMk cId="2387605115" sldId="279"/>
        </pc:sldMkLst>
      </pc:sldChg>
      <pc:sldChg chg="addSp delSp modSp new mod modClrScheme chgLayout">
        <pc:chgData name="Mikhail Liubogoshchev (Nokia)" userId="a745aa21-ad0c-428e-8825-cbaac15f34cd" providerId="ADAL" clId="{26CD29F5-34ED-5AD8-9D9B-23B8EA5B5995}" dt="2025-09-17T19:03:26.521" v="14" actId="700"/>
        <pc:sldMkLst>
          <pc:docMk/>
          <pc:sldMk cId="4066014159" sldId="280"/>
        </pc:sldMkLst>
        <pc:spChg chg="mod ord">
          <ac:chgData name="Mikhail Liubogoshchev (Nokia)" userId="a745aa21-ad0c-428e-8825-cbaac15f34cd" providerId="ADAL" clId="{26CD29F5-34ED-5AD8-9D9B-23B8EA5B5995}" dt="2025-09-17T19:03:26.521" v="14" actId="700"/>
          <ac:spMkLst>
            <pc:docMk/>
            <pc:sldMk cId="4066014159" sldId="280"/>
            <ac:spMk id="2" creationId="{5FBACA88-8191-C846-8BA4-8EF0F6C34076}"/>
          </ac:spMkLst>
        </pc:spChg>
        <pc:spChg chg="del mod ord">
          <ac:chgData name="Mikhail Liubogoshchev (Nokia)" userId="a745aa21-ad0c-428e-8825-cbaac15f34cd" providerId="ADAL" clId="{26CD29F5-34ED-5AD8-9D9B-23B8EA5B5995}" dt="2025-09-17T19:03:26.521" v="14" actId="700"/>
          <ac:spMkLst>
            <pc:docMk/>
            <pc:sldMk cId="4066014159" sldId="280"/>
            <ac:spMk id="3" creationId="{E293CF00-A0B5-EAFB-2E4C-344EF4C686EB}"/>
          </ac:spMkLst>
        </pc:spChg>
        <pc:spChg chg="mod ord">
          <ac:chgData name="Mikhail Liubogoshchev (Nokia)" userId="a745aa21-ad0c-428e-8825-cbaac15f34cd" providerId="ADAL" clId="{26CD29F5-34ED-5AD8-9D9B-23B8EA5B5995}" dt="2025-09-17T19:03:26.521" v="14" actId="700"/>
          <ac:spMkLst>
            <pc:docMk/>
            <pc:sldMk cId="4066014159" sldId="280"/>
            <ac:spMk id="4" creationId="{C0E0F894-758C-DFB8-8FE5-E59EADB1C34D}"/>
          </ac:spMkLst>
        </pc:spChg>
        <pc:spChg chg="mod ord">
          <ac:chgData name="Mikhail Liubogoshchev (Nokia)" userId="a745aa21-ad0c-428e-8825-cbaac15f34cd" providerId="ADAL" clId="{26CD29F5-34ED-5AD8-9D9B-23B8EA5B5995}" dt="2025-09-17T19:03:26.521" v="14" actId="700"/>
          <ac:spMkLst>
            <pc:docMk/>
            <pc:sldMk cId="4066014159" sldId="280"/>
            <ac:spMk id="5" creationId="{E0BD48D4-D89D-908F-6DB1-C774E1E1DEED}"/>
          </ac:spMkLst>
        </pc:spChg>
        <pc:spChg chg="mod ord">
          <ac:chgData name="Mikhail Liubogoshchev (Nokia)" userId="a745aa21-ad0c-428e-8825-cbaac15f34cd" providerId="ADAL" clId="{26CD29F5-34ED-5AD8-9D9B-23B8EA5B5995}" dt="2025-09-17T19:03:26.521" v="14" actId="700"/>
          <ac:spMkLst>
            <pc:docMk/>
            <pc:sldMk cId="4066014159" sldId="280"/>
            <ac:spMk id="6" creationId="{4B8B1EF0-02F6-2303-1262-9B03030D6EA8}"/>
          </ac:spMkLst>
        </pc:spChg>
        <pc:spChg chg="add mod ord">
          <ac:chgData name="Mikhail Liubogoshchev (Nokia)" userId="a745aa21-ad0c-428e-8825-cbaac15f34cd" providerId="ADAL" clId="{26CD29F5-34ED-5AD8-9D9B-23B8EA5B5995}" dt="2025-09-17T19:03:26.521" v="14" actId="700"/>
          <ac:spMkLst>
            <pc:docMk/>
            <pc:sldMk cId="4066014159" sldId="280"/>
            <ac:spMk id="7" creationId="{DBB9C3D2-36C7-A2DA-C00B-C6F465AABD1D}"/>
          </ac:spMkLst>
        </pc:spChg>
      </pc:sldChg>
      <pc:sldMasterChg chg="modSp mod">
        <pc:chgData name="Mikhail Liubogoshchev (Nokia)" userId="a745aa21-ad0c-428e-8825-cbaac15f34cd" providerId="ADAL" clId="{26CD29F5-34ED-5AD8-9D9B-23B8EA5B5995}" dt="2025-09-17T19:02:47.488" v="3" actId="20577"/>
        <pc:sldMasterMkLst>
          <pc:docMk/>
          <pc:sldMasterMk cId="0" sldId="2147483648"/>
        </pc:sldMasterMkLst>
        <pc:spChg chg="mod">
          <ac:chgData name="Mikhail Liubogoshchev (Nokia)" userId="a745aa21-ad0c-428e-8825-cbaac15f34cd" providerId="ADAL" clId="{26CD29F5-34ED-5AD8-9D9B-23B8EA5B5995}" dt="2025-09-17T19:02:47.488" v="3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A19DC7-7471-79F2-3E94-17EC341B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732CF73-57A9-D57F-0C27-4D180C50180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F42DB6-79BD-96B3-0F31-44506967D2E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9F00D-1621-48E0-AF2E-1FF507985B3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353D2B-1433-530B-8491-A61FBEF5ED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0862C331-92B6-7B86-A471-0F5ED5FBD9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F46A866-466E-FDA8-AF56-9AF6C69554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3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802.11-25/1355r5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NPCA EDCA Slot Boundaries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2025-09-17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56026"/>
              </p:ext>
            </p:extLst>
          </p:nvPr>
        </p:nvGraphicFramePr>
        <p:xfrm>
          <a:off x="963295" y="2397217"/>
          <a:ext cx="10272713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3784600" progId="Word.Document.8">
                  <p:embed/>
                </p:oleObj>
              </mc:Choice>
              <mc:Fallback>
                <p:oleObj name="Document" r:id="rId3" imgW="10439400" imgH="378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295" y="2397217"/>
                        <a:ext cx="10272713" cy="370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Maintaining EDCA Priorities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532110"/>
            <a:ext cx="10361084" cy="1065214"/>
          </a:xfrm>
        </p:spPr>
        <p:txBody>
          <a:bodyPr/>
          <a:lstStyle/>
          <a:p>
            <a:r>
              <a:rPr lang="en-GB" dirty="0"/>
              <a:t>Option 2. </a:t>
            </a:r>
            <a:r>
              <a:rPr lang="en-GB" b="0" dirty="0"/>
              <a:t>Let the NPCA Activation Time be the moment both the STA and its peer STA(s) are available at the NPCA primary channel.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11301" name="Picture 11300">
            <a:extLst>
              <a:ext uri="{FF2B5EF4-FFF2-40B4-BE49-F238E27FC236}">
                <a16:creationId xmlns:a16="http://schemas.microsoft.com/office/drawing/2014/main" id="{AA1A58AD-C27C-D304-2FC6-1A33178FB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9768" y="2311400"/>
            <a:ext cx="8588497" cy="4213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6E045-FF8C-3EA9-9F04-F447B0DD61B8}"/>
              </a:ext>
            </a:extLst>
          </p:cNvPr>
          <p:cNvSpPr txBox="1"/>
          <p:nvPr/>
        </p:nvSpPr>
        <p:spPr>
          <a:xfrm>
            <a:off x="6330898" y="3252999"/>
            <a:ext cx="33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91A80-5213-4519-8089-C20CC89329AA}"/>
              </a:ext>
            </a:extLst>
          </p:cNvPr>
          <p:cNvSpPr txBox="1"/>
          <p:nvPr/>
        </p:nvSpPr>
        <p:spPr>
          <a:xfrm>
            <a:off x="8999140" y="6018356"/>
            <a:ext cx="227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* AIFS may end by the time the peer STA is available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3C4E6-7B9F-6CD9-2CFE-94BE34CCD173}"/>
              </a:ext>
            </a:extLst>
          </p:cNvPr>
          <p:cNvSpPr txBox="1"/>
          <p:nvPr/>
        </p:nvSpPr>
        <p:spPr>
          <a:xfrm>
            <a:off x="6353199" y="3945196"/>
            <a:ext cx="33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0730-4BCB-B912-3DF7-C9C016AE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7E6E-E6BF-4399-DC13-51A247598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73" y="2056607"/>
            <a:ext cx="10909737" cy="4113213"/>
          </a:xfrm>
        </p:spPr>
        <p:txBody>
          <a:bodyPr/>
          <a:lstStyle/>
          <a:p>
            <a:pPr marL="0" indent="0"/>
            <a:r>
              <a:rPr lang="en-US" dirty="0"/>
              <a:t>SP1. Do you agree to define a time reference when an STA initiate the backoff on the NPCA primary channel (NPCH)? </a:t>
            </a:r>
          </a:p>
          <a:p>
            <a:pPr marL="0" indent="0"/>
            <a:r>
              <a:rPr lang="en-US" dirty="0"/>
              <a:t>SP2. Which policy for considering different NPCA switching delays of STAs do you prefer? </a:t>
            </a:r>
          </a:p>
          <a:p>
            <a:pPr marL="400050" lvl="1" indent="0"/>
            <a:r>
              <a:rPr lang="en-US" b="1" dirty="0"/>
              <a:t>Option 1. </a:t>
            </a:r>
            <a:r>
              <a:rPr lang="en-US" dirty="0"/>
              <a:t>The NPCA STA shall restart the backoff if it completes before the peer STA is available on the NPCH</a:t>
            </a:r>
          </a:p>
          <a:p>
            <a:pPr marL="400050" lvl="1" indent="0"/>
            <a:r>
              <a:rPr lang="en-US" b="1" dirty="0"/>
              <a:t>Option 2. </a:t>
            </a:r>
            <a:r>
              <a:rPr lang="en-US" dirty="0"/>
              <a:t>The NPCA STA shall start the backoff only when its peer STA is available on the NPCH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2329D-2A31-8D5E-193E-39CB9389A5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EA679-59E6-977F-8FF3-C3094D94A1B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B82FEE-05E4-F648-89A4-80F0D59585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4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D68E-0765-2ACD-F993-1679900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98EBB-60F2-CE1E-AA6A-D88F40871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IEEE 802.11 Working Group, Draft Standard for Information Technology—Telecommunications and Information Exchange Between Systems—Local and Metropolitan Area Networks—Specific Requirements—Part 11: Wireless LAN Medium Access Control (MAC) and Physical Layer (PHY) Specifications, IEEE P802.11-REVmf/D1.0, August 2025.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Draft Standard for Information technology—Telecommunications and information exchange between systems Local and metropolitan area networks— Specific requirements. Part 11: Wireless LAN Medium Access Control (MAC) and Physical Layer (PHY) Specifications Amendment 6: Enhancements for ultra-high reliability (UHR), IEEE P802.11bn™/D1.0, August 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9BF65-AD51-F0A5-B42E-BEF02F9CEB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ADDBA-A1A6-31E8-EA71-4ABDED1DD3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C1BF24-6020-9A62-A5F3-575BEC4A1E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6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CA88-8191-C846-8BA4-8EF0F6C3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B9C3D2-36C7-A2DA-C00B-C6F465AAB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8B1EF0-02F6-2303-1262-9B03030D6E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D48D4-D89D-908F-6DB1-C774E1E1DE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0F894-758C-DFB8-8FE5-E59EADB1C3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1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33AC-197C-CFBC-8002-AFF5BA2E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63499"/>
            <a:ext cx="10361084" cy="1065213"/>
          </a:xfrm>
        </p:spPr>
        <p:txBody>
          <a:bodyPr/>
          <a:lstStyle/>
          <a:p>
            <a:r>
              <a:rPr lang="en-US" dirty="0"/>
              <a:t>Switching delays vs. odds for ACs to win contention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A17F2-40C9-1AC9-CE39-77D9F125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3847170" cy="4113213"/>
          </a:xfrm>
        </p:spPr>
        <p:txBody>
          <a:bodyPr/>
          <a:lstStyle/>
          <a:p>
            <a:pPr marL="0"/>
            <a:r>
              <a:rPr lang="en-US" b="0" dirty="0"/>
              <a:t>Default EDCA parameters</a:t>
            </a:r>
          </a:p>
          <a:p>
            <a:pPr marL="0"/>
            <a:r>
              <a:rPr lang="en-US" b="0" dirty="0"/>
              <a:t>CW=</a:t>
            </a:r>
            <a:r>
              <a:rPr lang="en-US" b="0" dirty="0" err="1"/>
              <a:t>CWmin</a:t>
            </a:r>
            <a:endParaRPr lang="en-US" b="0" dirty="0"/>
          </a:p>
          <a:p>
            <a:pPr marL="0"/>
            <a:endParaRPr lang="en-US" b="0" dirty="0"/>
          </a:p>
          <a:p>
            <a:pPr marL="0"/>
            <a:r>
              <a:rPr lang="en-US" b="0" dirty="0"/>
              <a:t>Difference = 0 indicates the odds for the baseline operation on the primary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66130-39B7-8438-94BC-7C46100BC9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A96D5-5009-FC7A-6BEF-A03E7519A19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D5488A-D5CE-FCB5-42C3-BF86CE45884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12" name="Picture 11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C791BF7-0255-D1D9-8574-EE88CBBB8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1533247"/>
            <a:ext cx="6597467" cy="46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0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DC1FD-D0A4-4227-0D50-A4265B98F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F6E0213-8555-8B62-FE70-D93E8490C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Option 2. Issue</a:t>
            </a:r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08B66-FCF4-2F07-8645-1C438F89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509024"/>
            <a:ext cx="3015557" cy="3510776"/>
          </a:xfrm>
        </p:spPr>
        <p:txBody>
          <a:bodyPr/>
          <a:lstStyle/>
          <a:p>
            <a:pPr marL="0"/>
            <a:r>
              <a:rPr lang="en-GB" b="0" dirty="0"/>
              <a:t>Another STA may capture the medium while the NPCA STAs are waiting for their peers to become available on the NPCH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9CD87-245B-240C-7B0F-8CAA75A6E6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06B50-DD45-A525-1C05-9366699545A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2049C-DD3D-67A6-D2B9-61B940D6727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11301" name="Picture 11300">
            <a:extLst>
              <a:ext uri="{FF2B5EF4-FFF2-40B4-BE49-F238E27FC236}">
                <a16:creationId xmlns:a16="http://schemas.microsoft.com/office/drawing/2014/main" id="{8D035A85-DB46-3967-6365-020B7C19C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29958" y="1532110"/>
            <a:ext cx="8026180" cy="48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FD87-8972-0018-85B4-FF40527B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3. Reserve the medium by sending a special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FC163-DC87-1846-720A-E9D700F7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71171"/>
            <a:ext cx="3477710" cy="442324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b="0" dirty="0"/>
              <a:t>AC priorities are preserved</a:t>
            </a:r>
          </a:p>
          <a:p>
            <a:pPr>
              <a:buFont typeface="Wingdings" pitchFamily="2" charset="2"/>
              <a:buChar char="ü"/>
            </a:pPr>
            <a:r>
              <a:rPr lang="en-US" sz="2000" b="0" dirty="0"/>
              <a:t>Faster-switching STAs get priority when accessing NPCH</a:t>
            </a:r>
          </a:p>
          <a:p>
            <a:pPr>
              <a:buFont typeface="Wingdings" pitchFamily="2" charset="2"/>
              <a:buChar char="ü"/>
            </a:pPr>
            <a:r>
              <a:rPr lang="en-US" sz="2000" b="0" dirty="0"/>
              <a:t>Reduced chances of NPCA STAs losing contention to the NPCH residents</a:t>
            </a:r>
          </a:p>
          <a:p>
            <a:pPr>
              <a:buFont typeface="System Font Regular"/>
              <a:buChar char="×"/>
            </a:pPr>
            <a:r>
              <a:rPr lang="en-US" sz="2000" b="0" dirty="0"/>
              <a:t>Channel is occupied with unnecessary transmissions</a:t>
            </a:r>
          </a:p>
          <a:p>
            <a:pPr>
              <a:buFont typeface="System Font Regular"/>
              <a:buChar char="×"/>
            </a:pPr>
            <a:r>
              <a:rPr lang="en-US" sz="2000" b="0" dirty="0"/>
              <a:t>The channel reserving frame needs to have variable length, i.e., CTS-to-self doesn’t fit perfectly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369D-B29E-08BF-63BD-000302C54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E1E6D-68A0-8B4F-448E-295B74B356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48917A-2E19-E451-DECA-D294A8207C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BB17662B-1BC1-C163-6D91-119004E36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96226" y="1671171"/>
            <a:ext cx="8542242" cy="44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5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2B01-514A-D130-DD03-CEDA968D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D87C-130C-FD04-D4BF-E9A4CC574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42124"/>
                <a:ext cx="10361084" cy="4113213"/>
              </a:xfrm>
            </p:spPr>
            <p:txBody>
              <a:bodyPr/>
              <a:lstStyle/>
              <a:p>
                <a:r>
                  <a:rPr lang="en-US" dirty="0"/>
                  <a:t>D1.0: </a:t>
                </a:r>
              </a:p>
              <a:p>
                <a:r>
                  <a:rPr lang="en-US" b="0" dirty="0"/>
                  <a:t>- “</a:t>
                </a:r>
                <a:r>
                  <a:rPr lang="en-US" b="0" i="1" dirty="0"/>
                  <a:t>A first STA shall not initiate a transmission on the NPCA primary channel to a second STA until the second STA’s NPCA switching delay time has elapsed…”</a:t>
                </a:r>
              </a:p>
              <a:p>
                <a:pPr>
                  <a:buFontTx/>
                  <a:buChar char="-"/>
                </a:pPr>
                <a:r>
                  <a:rPr lang="en-US" b="0" i="1" dirty="0"/>
                  <a:t>“The NPCA Switch(#1500) Delay field indicates the time needed by an NPCA AP(#2948) to switch from the</a:t>
                </a:r>
                <a:r>
                  <a:rPr lang="en-US" b="0" dirty="0"/>
                  <a:t> </a:t>
                </a:r>
                <a:r>
                  <a:rPr lang="en-US" b="0" i="1" dirty="0"/>
                  <a:t>BSS primary channel to the NPCA primary channel in the unit(#1502) of 4 </a:t>
                </a:r>
                <a:r>
                  <a:rPr lang="el-GR" b="0" i="1" dirty="0"/>
                  <a:t>μ</a:t>
                </a:r>
                <a:r>
                  <a:rPr lang="en-US" b="0" i="1" dirty="0"/>
                  <a:t>s.”</a:t>
                </a:r>
              </a:p>
              <a:p>
                <a:pPr>
                  <a:buFontTx/>
                  <a:buChar char="-"/>
                </a:pPr>
                <a:r>
                  <a:rPr lang="en-US" b="0" dirty="0"/>
                  <a:t>The NPCA Switch Delay field is 6 bits for </a:t>
                </a:r>
                <a:r>
                  <a:rPr lang="en-US" b="0" u="sng" dirty="0"/>
                  <a:t>both AP and non-AP STAs</a:t>
                </a:r>
              </a:p>
              <a:p>
                <a:pPr marL="457200" lvl="1" indent="0"/>
                <a:r>
                  <a:rPr lang="en-US" sz="2400" b="0" dirty="0"/>
                  <a:t>=&gt;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𝑁𝑃𝐶𝐴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𝑆𝑤𝑖𝑡𝑐h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𝐷𝑒𝑙𝑎𝑦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≤256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D87C-130C-FD04-D4BF-E9A4CC574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42124"/>
                <a:ext cx="10361084" cy="4113213"/>
              </a:xfrm>
              <a:blipFill>
                <a:blip r:embed="rId2"/>
                <a:stretch>
                  <a:fillRect l="-979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5718-CFF1-BBC8-E4C3-B114E86948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E0BB5-F7B3-23D9-349A-804AB374B3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B4D8A6-3622-862F-D6FC-A9D8814403A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28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Statement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take into account different switching delays of the peer STAs?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prevent collisions when multiple STAs, targeting the same peer STA, complete their switch to and backoff on the NPCA channel before the peer STA finishes switching?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retain EDCA ACs prioritization?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The problem concerns the channel access rules, hence, should be defined in the standard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EBDE-DF54-0CBC-7EB7-F9A4AEAF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16" y="685801"/>
            <a:ext cx="10649968" cy="1065213"/>
          </a:xfrm>
        </p:spPr>
        <p:txBody>
          <a:bodyPr/>
          <a:lstStyle/>
          <a:p>
            <a:r>
              <a:rPr lang="en-US" dirty="0"/>
              <a:t>Option 0. When do different switching delays cause issues?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20B4E-3C78-C86B-9BB3-E040CC5FBE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005-8197-7E4C-8829-2206D766BB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A8262E-5C6F-5CCE-3DC1-2CBB254F72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709" name="Picture 708">
            <a:extLst>
              <a:ext uri="{FF2B5EF4-FFF2-40B4-BE49-F238E27FC236}">
                <a16:creationId xmlns:a16="http://schemas.microsoft.com/office/drawing/2014/main" id="{DF0455EE-04ED-58B9-9E82-6BA88C5D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9815" y="1535288"/>
            <a:ext cx="11095632" cy="48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C10B-E0F8-D650-CD8B-FB58AD31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0. What if APs switching delay</a:t>
            </a:r>
            <a:r>
              <a:rPr lang="ru-RU" dirty="0"/>
              <a:t> </a:t>
            </a:r>
            <a:r>
              <a:rPr lang="en-US" dirty="0"/>
              <a:t>is shorter?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310B-7E7D-92A8-278C-87CC4A8A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981201"/>
            <a:ext cx="2988526" cy="4113213"/>
          </a:xfrm>
        </p:spPr>
        <p:txBody>
          <a:bodyPr/>
          <a:lstStyle/>
          <a:p>
            <a:pPr marL="0"/>
            <a:r>
              <a:rPr lang="en-US" b="0" dirty="0"/>
              <a:t>Unnecessary internal collisions from AP ACs finishing the backoff are still unavoidable.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FE62E-C9EE-A3D0-2083-D57B7C970F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C6363-0B4F-3115-A9F1-068F17C50E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9EA246-9D48-99BF-8B16-7FC96AECA9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1AD71766-D36E-9A0E-C979-86DC72B8D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95607" y="1951734"/>
            <a:ext cx="8597078" cy="40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6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2089-D9BB-21B4-5D36-987958D1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0 Contradicts the Baseline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2EA2A-ECB4-3162-CAAD-DE65094A7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“At each of the &lt;…&gt; [EDCA] slot boundaries, if</a:t>
            </a:r>
          </a:p>
          <a:p>
            <a:r>
              <a:rPr lang="en-US" sz="2000" b="0" dirty="0"/>
              <a:t>—</a:t>
            </a:r>
            <a:r>
              <a:rPr lang="en-US" b="0" dirty="0"/>
              <a:t> </a:t>
            </a:r>
            <a:r>
              <a:rPr lang="en-US" sz="2000" b="0" dirty="0"/>
              <a:t>There is a frame available for transmission at an EDCAF, and</a:t>
            </a:r>
          </a:p>
          <a:p>
            <a:r>
              <a:rPr lang="en-US" sz="2000" b="0" dirty="0"/>
              <a:t>— The backoff counter for that EDCAF has a value of 0, and</a:t>
            </a:r>
          </a:p>
          <a:p>
            <a:r>
              <a:rPr lang="en-US" sz="2000" b="0" dirty="0"/>
              <a:t>— Initiation of a transmission sequence is not allowed to commence at this time for an EDCAF of higher UP, that EDCAF shall either choose </a:t>
            </a:r>
            <a:r>
              <a:rPr lang="en-US" sz="2000" b="0" u="sng" dirty="0">
                <a:solidFill>
                  <a:srgbClr val="C00000"/>
                </a:solidFill>
              </a:rPr>
              <a:t>not to transmit (which results in invocation of the backoff procedure</a:t>
            </a:r>
            <a:r>
              <a:rPr lang="en-US" sz="2000" b="0" dirty="0"/>
              <a:t> as specified in 10.23.2.2 (EDCA backoff procedure)) or initiate a TXOP.</a:t>
            </a:r>
          </a:p>
          <a:p>
            <a:r>
              <a:rPr lang="en-US" sz="2000" b="0" dirty="0"/>
              <a:t>”</a:t>
            </a:r>
          </a:p>
          <a:p>
            <a:endParaRPr lang="en-US" sz="2000" b="0" dirty="0"/>
          </a:p>
          <a:p>
            <a:r>
              <a:rPr lang="en-US" sz="2000" b="0" dirty="0"/>
              <a:t>In other words, if the STA doesn’t initiate a </a:t>
            </a:r>
            <a:r>
              <a:rPr lang="en-US" sz="2000" b="0" dirty="0" err="1"/>
              <a:t>TxOP</a:t>
            </a:r>
            <a:r>
              <a:rPr lang="en-US" sz="2000" b="0" dirty="0"/>
              <a:t>, it </a:t>
            </a:r>
            <a:r>
              <a:rPr lang="en-US" sz="2000" b="0" u="sng" dirty="0"/>
              <a:t>shall restart</a:t>
            </a:r>
            <a:r>
              <a:rPr lang="en-US" sz="2000" b="0" dirty="0"/>
              <a:t> the backoff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78CC8-0FE9-E573-87F1-06EF1740D2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D7723-9644-DB7B-120D-97D3DFF3807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2767C9-9096-D394-D9B4-AB27343201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4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Avoiding Excessive Collisions Upon Switching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/>
            <a:r>
              <a:rPr lang="en-US" b="0" dirty="0"/>
              <a:t>Let us </a:t>
            </a:r>
            <a:r>
              <a:rPr lang="en-GB" b="0" dirty="0"/>
              <a:t>define </a:t>
            </a:r>
            <a:r>
              <a:rPr lang="en-GB" b="0" u="sng" dirty="0"/>
              <a:t>NPCA Activation Time </a:t>
            </a:r>
            <a:r>
              <a:rPr lang="en-GB" b="0" dirty="0"/>
              <a:t>as the time the STA may start EDCA procedures on the NPCH</a:t>
            </a:r>
          </a:p>
          <a:p>
            <a:pPr marL="0" indent="0"/>
            <a:r>
              <a:rPr lang="en-US" dirty="0"/>
              <a:t>Option 1. </a:t>
            </a:r>
            <a:r>
              <a:rPr lang="en-US" b="0" dirty="0"/>
              <a:t>Let the </a:t>
            </a:r>
            <a:r>
              <a:rPr lang="en-GB" b="0" dirty="0"/>
              <a:t>NPCA Activation Time for a STA1 be the moment the switching delay of STA1 expires. </a:t>
            </a:r>
          </a:p>
          <a:p>
            <a:pPr marL="0" indent="0"/>
            <a:r>
              <a:rPr lang="en-GB" b="0" dirty="0"/>
              <a:t>If the STA1’s backoff expires before the peer-STA’s finishes switching, STA1 shall </a:t>
            </a:r>
            <a:r>
              <a:rPr lang="en-US" b="0" dirty="0"/>
              <a:t>restart the backoff without changing the QSRC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3FD4-F578-9821-B374-0148AE1A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1"/>
            <a:ext cx="12192000" cy="1065213"/>
          </a:xfrm>
        </p:spPr>
        <p:txBody>
          <a:bodyPr/>
          <a:lstStyle/>
          <a:p>
            <a:r>
              <a:rPr lang="en-US" dirty="0"/>
              <a:t>Option 1. STA restarts the backoff until the peer STA is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CB103-6656-A1AA-258B-1B82A48CAE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530A-94FA-D2B6-937C-73EA2602CE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F53CAA-784C-ACB2-1BF1-183FFE6C32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4F478A2C-6421-C1BF-1441-28387081B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70212" y="1538868"/>
            <a:ext cx="9161324" cy="48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F6E1-C775-ED47-235A-0CB11B6A2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2A12-0F8B-9149-ADB4-D56EE6DE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AC_VO and AC_BK of AP A contend?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9A3C2-DE62-2CBC-A21C-9C205053FC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DC00-C38C-E43C-4DAC-60C57D8FEF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21D2D3-021C-3BC1-9CC1-0C81DE2504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351" name="Picture 350">
            <a:extLst>
              <a:ext uri="{FF2B5EF4-FFF2-40B4-BE49-F238E27FC236}">
                <a16:creationId xmlns:a16="http://schemas.microsoft.com/office/drawing/2014/main" id="{B81BCE64-2A61-0AEB-F284-88E44BACC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1976" y="1550020"/>
            <a:ext cx="10183509" cy="4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8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5-xxxx-00-ds-cts-reception" id="{52E3DE4E-AEF5-334F-B3AA-F354ED081048}" vid="{DCFE050A-B7B4-E14B-93F3-A72FF8B6F5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1c5aaf6-e6ce-465b-b873-5148d2a4c105">ONIAPTUI5M5R-1967660532-1028</_dlc_DocId>
    <lcf76f155ced4ddcb4097134ff3c332f xmlns="2414ebc4-bdb1-4c0a-bae0-d1994832959e">
      <Terms xmlns="http://schemas.microsoft.com/office/infopath/2007/PartnerControls"/>
    </lcf76f155ced4ddcb4097134ff3c332f>
    <TaxCatchAll xmlns="96d9372c-c30d-4a13-8faf-5ed990fd219f" xsi:nil="true"/>
    <HideFromDelve xmlns="71c5aaf6-e6ce-465b-b873-5148d2a4c105">false</HideFromDelve>
    <_dlc_DocIdUrl xmlns="71c5aaf6-e6ce-465b-b873-5148d2a4c105">
      <Url>https://nokia.sharepoint.com/sites/TECHCTOWi-FiResearchandStandardization693/_layouts/15/DocIdRedir.aspx?ID=ONIAPTUI5M5R-1967660532-1028</Url>
      <Description>ONIAPTUI5M5R-1967660532-1028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34c87397-5fc1-491e-85e7-d6110dbe9cbd" ContentTypeId="0x0101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77BD6E7512047A33E10170DD9B502" ma:contentTypeVersion="17" ma:contentTypeDescription="Create a new document." ma:contentTypeScope="" ma:versionID="c65facbfb7771c19a6d5a251aa502b7f">
  <xsd:schema xmlns:xsd="http://www.w3.org/2001/XMLSchema" xmlns:xs="http://www.w3.org/2001/XMLSchema" xmlns:p="http://schemas.microsoft.com/office/2006/metadata/properties" xmlns:ns2="71c5aaf6-e6ce-465b-b873-5148d2a4c105" xmlns:ns3="2414ebc4-bdb1-4c0a-bae0-d1994832959e" xmlns:ns4="96d9372c-c30d-4a13-8faf-5ed990fd219f" targetNamespace="http://schemas.microsoft.com/office/2006/metadata/properties" ma:root="true" ma:fieldsID="9432f96df1554cf0bdadbd6c2a9e6bc2" ns2:_="" ns3:_="" ns4:_="">
    <xsd:import namespace="71c5aaf6-e6ce-465b-b873-5148d2a4c105"/>
    <xsd:import namespace="2414ebc4-bdb1-4c0a-bae0-d1994832959e"/>
    <xsd:import namespace="96d9372c-c30d-4a13-8faf-5ed990fd219f"/>
    <xsd:element name="properties">
      <xsd:complexType>
        <xsd:sequence>
          <xsd:element name="documentManagement">
            <xsd:complexType>
              <xsd:all>
                <xsd:element ref="ns2:HideFromDelv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HideFromDelve" ma:index="8" nillable="true" ma:displayName="HideFromDelve" ma:default="0" ma:internalName="HideFromDelve">
      <xsd:simpleType>
        <xsd:restriction base="dms:Boolean"/>
      </xsd:simpleType>
    </xsd:element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4ebc4-bdb1-4c0a-bae0-d19948329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4c87397-5fc1-491e-85e7-d6110dbe9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9372c-c30d-4a13-8faf-5ed990fd2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4e69a3a-2229-42d5-909f-07f1ad294cfc}" ma:internalName="TaxCatchAll" ma:showField="CatchAllData" ma:web="96d9372c-c30d-4a13-8faf-5ed990fd21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71B61D-DEAC-4F98-9CA2-3FEC4D75A139}">
  <ds:schemaRefs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96d9372c-c30d-4a13-8faf-5ed990fd219f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2414ebc4-bdb1-4c0a-bae0-d1994832959e"/>
    <ds:schemaRef ds:uri="71c5aaf6-e6ce-465b-b873-5148d2a4c105"/>
  </ds:schemaRefs>
</ds:datastoreItem>
</file>

<file path=customXml/itemProps2.xml><?xml version="1.0" encoding="utf-8"?>
<ds:datastoreItem xmlns:ds="http://schemas.openxmlformats.org/officeDocument/2006/customXml" ds:itemID="{39974BE4-48AD-4DCF-BD62-BB935F1D5D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A8CFEF-2B99-4ABA-B293-70AF45A00F7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948494D-841A-4F6B-B1A3-2614FAD1A235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F25F7E67-C492-4415-B8ED-DB8C392F477C}">
  <ds:schemaRefs>
    <ds:schemaRef ds:uri="2414ebc4-bdb1-4c0a-bae0-d1994832959e"/>
    <ds:schemaRef ds:uri="71c5aaf6-e6ce-465b-b873-5148d2a4c105"/>
    <ds:schemaRef ds:uri="96d9372c-c30d-4a13-8faf-5ed990fd21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d471751-9675-428d-917b-70f44f9630b0}" enabled="0" method="" siteId="{5d471751-9675-428d-917b-70f44f9630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8429</TotalTime>
  <Words>975</Words>
  <Application>Microsoft Macintosh PowerPoint</Application>
  <PresentationFormat>Widescreen</PresentationFormat>
  <Paragraphs>127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 Unicode MS</vt:lpstr>
      <vt:lpstr>Arial</vt:lpstr>
      <vt:lpstr>Cambria Math</vt:lpstr>
      <vt:lpstr>System Font Regular</vt:lpstr>
      <vt:lpstr>Times New Roman</vt:lpstr>
      <vt:lpstr>Wingdings</vt:lpstr>
      <vt:lpstr>Office Theme</vt:lpstr>
      <vt:lpstr>Document</vt:lpstr>
      <vt:lpstr>NPCA EDCA Slot Boundaries</vt:lpstr>
      <vt:lpstr>Background</vt:lpstr>
      <vt:lpstr>Problem Statement</vt:lpstr>
      <vt:lpstr>Option 0. When do different switching delays cause issues? </vt:lpstr>
      <vt:lpstr>Option 0. What if APs switching delay is shorter?</vt:lpstr>
      <vt:lpstr>Option 0 Contradicts the Baseline Operation</vt:lpstr>
      <vt:lpstr>Avoiding Excessive Collisions Upon Switching</vt:lpstr>
      <vt:lpstr>Option 1. STA restarts the backoff until the peer STA is available</vt:lpstr>
      <vt:lpstr>What if AC_VO and AC_BK of AP A contend?</vt:lpstr>
      <vt:lpstr>Maintaining EDCA Priorities</vt:lpstr>
      <vt:lpstr>SPs</vt:lpstr>
      <vt:lpstr>References</vt:lpstr>
      <vt:lpstr>Backup</vt:lpstr>
      <vt:lpstr>Switching delays vs. odds for ACs to win contention</vt:lpstr>
      <vt:lpstr>Option 2. Issue</vt:lpstr>
      <vt:lpstr>Option 3. Reserve the medium by sending a special frame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Mikhail Liubogoshchev (Nokia)</dc:creator>
  <cp:keywords/>
  <dc:description/>
  <cp:lastModifiedBy>Mikhail Liubogoshchev (Nokia)</cp:lastModifiedBy>
  <cp:revision>3</cp:revision>
  <cp:lastPrinted>1601-01-01T00:00:00Z</cp:lastPrinted>
  <dcterms:created xsi:type="dcterms:W3CDTF">2025-07-21T10:28:07Z</dcterms:created>
  <dcterms:modified xsi:type="dcterms:W3CDTF">2025-09-17T19:11:36Z</dcterms:modified>
  <cp:category>Name, Affiliation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0x01010083B77BD6E7512047A33E10170DD9B502</vt:lpwstr>
  </property>
  <property fmtid="{D5CDD505-2E9C-101B-9397-08002B2CF9AE}" pid="4" name="_dlc_DocIdItemGuid">
    <vt:lpwstr>f67f7a0e-b68c-4978-81f8-8f1e5f8c938a</vt:lpwstr>
  </property>
</Properties>
</file>