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19"/>
  </p:notesMasterIdLst>
  <p:handoutMasterIdLst>
    <p:handoutMasterId r:id="rId20"/>
  </p:handoutMasterIdLst>
  <p:sldIdLst>
    <p:sldId id="256" r:id="rId7"/>
    <p:sldId id="275" r:id="rId8"/>
    <p:sldId id="257" r:id="rId9"/>
    <p:sldId id="266" r:id="rId10"/>
    <p:sldId id="276" r:id="rId11"/>
    <p:sldId id="262" r:id="rId12"/>
    <p:sldId id="272" r:id="rId13"/>
    <p:sldId id="268" r:id="rId14"/>
    <p:sldId id="264" r:id="rId15"/>
    <p:sldId id="273" r:id="rId16"/>
    <p:sldId id="274" r:id="rId17"/>
    <p:sldId id="271" r:id="rId1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6ECD2-10ED-6849-B98F-7C2061D0AD31}" v="7" dt="2025-09-12T00:53:07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7"/>
    <p:restoredTop sz="96294"/>
  </p:normalViewPr>
  <p:slideViewPr>
    <p:cSldViewPr snapToGrid="0">
      <p:cViewPr>
        <p:scale>
          <a:sx n="115" d="100"/>
          <a:sy n="115" d="100"/>
        </p:scale>
        <p:origin x="600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960" y="16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A19DC7-7471-79F2-3E94-17EC341B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732CF73-57A9-D57F-0C27-4D180C50180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F42DB6-79BD-96B3-0F31-44506967D2E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9F00D-1621-48E0-AF2E-1FF507985B3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353D2B-1433-530B-8491-A61FBEF5ED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0862C331-92B6-7B86-A471-0F5ED5FBD9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F46A866-466E-FDA8-AF56-9AF6C69554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3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802.11-25/1355r2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NPCA EDCA Slot Boundaries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2025-09-10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56026"/>
              </p:ext>
            </p:extLst>
          </p:nvPr>
        </p:nvGraphicFramePr>
        <p:xfrm>
          <a:off x="963295" y="2397217"/>
          <a:ext cx="10272713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3784600" progId="Word.Document.8">
                  <p:embed/>
                </p:oleObj>
              </mc:Choice>
              <mc:Fallback>
                <p:oleObj name="Document" r:id="rId3" imgW="10439400" imgH="378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295" y="2397217"/>
                        <a:ext cx="10272713" cy="370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DC1FD-D0A4-4227-0D50-A4265B98F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F6E0213-8555-8B62-FE70-D93E8490C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Option 2. Issue</a:t>
            </a:r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08B66-FCF4-2F07-8645-1C438F89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509024"/>
            <a:ext cx="3015557" cy="3510776"/>
          </a:xfrm>
        </p:spPr>
        <p:txBody>
          <a:bodyPr/>
          <a:lstStyle/>
          <a:p>
            <a:pPr marL="0"/>
            <a:r>
              <a:rPr lang="en-GB" b="0" dirty="0"/>
              <a:t>Another STA may capture the medium while the NPCA STAs are waiting for their peers to become available on the NPCH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9CD87-245B-240C-7B0F-8CAA75A6E6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06B50-DD45-A525-1C05-9366699545A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2049C-DD3D-67A6-D2B9-61B940D6727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11301" name="Picture 11300">
            <a:extLst>
              <a:ext uri="{FF2B5EF4-FFF2-40B4-BE49-F238E27FC236}">
                <a16:creationId xmlns:a16="http://schemas.microsoft.com/office/drawing/2014/main" id="{8D035A85-DB46-3967-6365-020B7C19C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29958" y="1532110"/>
            <a:ext cx="8026180" cy="48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FD87-8972-0018-85B4-FF40527B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3. Reserve the medium by sending a special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FC163-DC87-1846-720A-E9D700F7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71171"/>
            <a:ext cx="3477710" cy="442324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b="0" dirty="0"/>
              <a:t>AC priorities are preserved</a:t>
            </a:r>
          </a:p>
          <a:p>
            <a:pPr>
              <a:buFont typeface="Wingdings" pitchFamily="2" charset="2"/>
              <a:buChar char="ü"/>
            </a:pPr>
            <a:r>
              <a:rPr lang="en-US" sz="2000" b="0" dirty="0"/>
              <a:t>Faster-switching STAs get priority when accessing NPCH</a:t>
            </a:r>
          </a:p>
          <a:p>
            <a:pPr>
              <a:buFont typeface="Wingdings" pitchFamily="2" charset="2"/>
              <a:buChar char="ü"/>
            </a:pPr>
            <a:r>
              <a:rPr lang="en-US" sz="2000" b="0" dirty="0"/>
              <a:t>Reduced chances of NPCA STAs losing contention to the NPCH residents</a:t>
            </a:r>
          </a:p>
          <a:p>
            <a:pPr>
              <a:buFont typeface="System Font Regular"/>
              <a:buChar char="×"/>
            </a:pPr>
            <a:r>
              <a:rPr lang="en-US" sz="2000" b="0" dirty="0"/>
              <a:t>Channel is occupied with unnecessary transmissions</a:t>
            </a:r>
          </a:p>
          <a:p>
            <a:pPr>
              <a:buFont typeface="System Font Regular"/>
              <a:buChar char="×"/>
            </a:pPr>
            <a:r>
              <a:rPr lang="en-US" sz="2000" b="0" dirty="0"/>
              <a:t>The channel reserving frame needs to have variable length, i.e., CTS-to-self doesn’t fit perfectly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369D-B29E-08BF-63BD-000302C54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E1E6D-68A0-8B4F-448E-295B74B356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48917A-2E19-E451-DECA-D294A8207C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BB17662B-1BC1-C163-6D91-119004E36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96226" y="1671171"/>
            <a:ext cx="8542242" cy="44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5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0730-4BCB-B912-3DF7-C9C016AE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7E6E-E6BF-4399-DC13-51A247598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73" y="2056607"/>
            <a:ext cx="10909737" cy="4113213"/>
          </a:xfrm>
        </p:spPr>
        <p:txBody>
          <a:bodyPr/>
          <a:lstStyle/>
          <a:p>
            <a:pPr marL="0" indent="0"/>
            <a:r>
              <a:rPr lang="en-US" dirty="0"/>
              <a:t>SP1. Do you agree that backoff rules at the NPCA shall take into account the NPCA switching delays of peer STAs? </a:t>
            </a:r>
          </a:p>
          <a:p>
            <a:pPr marL="0" indent="0"/>
            <a:r>
              <a:rPr lang="en-US" dirty="0"/>
              <a:t>SP2. Which option to resolve the issue of different switching delays of an NPCA STA and its peer NPCA STA do you prefer? </a:t>
            </a:r>
          </a:p>
          <a:p>
            <a:pPr marL="400050" lvl="1" indent="0"/>
            <a:r>
              <a:rPr lang="en-US" b="1" dirty="0"/>
              <a:t>Option 1. </a:t>
            </a:r>
            <a:r>
              <a:rPr lang="en-US" dirty="0"/>
              <a:t>The NPCA STA shall restart the backoff if it completes before the peer STA is available on the NPCH</a:t>
            </a:r>
          </a:p>
          <a:p>
            <a:pPr marL="400050" lvl="1" indent="0"/>
            <a:r>
              <a:rPr lang="en-US" b="1" dirty="0"/>
              <a:t>Option 2. </a:t>
            </a:r>
            <a:r>
              <a:rPr lang="en-US" dirty="0"/>
              <a:t>The NPCA STA shall start the backoff only when its peer STA is available on the NPCH</a:t>
            </a:r>
          </a:p>
          <a:p>
            <a:pPr marL="400050" lvl="1" indent="0"/>
            <a:r>
              <a:rPr lang="en-US" b="1" dirty="0"/>
              <a:t>Option 3. </a:t>
            </a:r>
            <a:r>
              <a:rPr lang="en-US" dirty="0"/>
              <a:t>After completing the backoff, the NPCA STA may send a frame to reserve the medium until the peer STA is available on the NPCH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2329D-2A31-8D5E-193E-39CB9389A5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EA679-59E6-977F-8FF3-C3094D94A1B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B82FEE-05E4-F648-89A4-80F0D59585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2B01-514A-D130-DD03-CEDA968D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D87C-130C-FD04-D4BF-E9A4CC574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42124"/>
                <a:ext cx="10361084" cy="4113213"/>
              </a:xfrm>
            </p:spPr>
            <p:txBody>
              <a:bodyPr/>
              <a:lstStyle/>
              <a:p>
                <a:r>
                  <a:rPr lang="en-US" dirty="0"/>
                  <a:t>D1.0: </a:t>
                </a:r>
              </a:p>
              <a:p>
                <a:r>
                  <a:rPr lang="en-US" b="0" dirty="0"/>
                  <a:t>- “</a:t>
                </a:r>
                <a:r>
                  <a:rPr lang="en-US" b="0" i="1" dirty="0"/>
                  <a:t>A first STA shall not initiate a transmission on the NPCA primary channel to a second STA until the second STA’s NPCA switching delay time has elapsed…”</a:t>
                </a:r>
              </a:p>
              <a:p>
                <a:pPr>
                  <a:buFontTx/>
                  <a:buChar char="-"/>
                </a:pPr>
                <a:r>
                  <a:rPr lang="en-US" b="0" i="1" dirty="0"/>
                  <a:t>“The NPCA Switch(#1500) Delay field indicates the time needed by an NPCA AP(#2948) to switch from the</a:t>
                </a:r>
                <a:r>
                  <a:rPr lang="en-US" b="0" dirty="0"/>
                  <a:t> </a:t>
                </a:r>
                <a:r>
                  <a:rPr lang="en-US" b="0" i="1" dirty="0"/>
                  <a:t>BSS primary channel to the NPCA primary channel in the unit(#1502) of 4 </a:t>
                </a:r>
                <a:r>
                  <a:rPr lang="el-GR" b="0" i="1" dirty="0"/>
                  <a:t>μ</a:t>
                </a:r>
                <a:r>
                  <a:rPr lang="en-US" b="0" i="1" dirty="0"/>
                  <a:t>s.”</a:t>
                </a:r>
              </a:p>
              <a:p>
                <a:pPr>
                  <a:buFontTx/>
                  <a:buChar char="-"/>
                </a:pPr>
                <a:r>
                  <a:rPr lang="en-US" b="0" dirty="0"/>
                  <a:t>The NPCA Switch Delay field is 6 bits for </a:t>
                </a:r>
                <a:r>
                  <a:rPr lang="en-US" b="0" u="sng" dirty="0"/>
                  <a:t>both AP and non-AP STAs</a:t>
                </a:r>
              </a:p>
              <a:p>
                <a:pPr marL="457200" lvl="1" indent="0"/>
                <a:r>
                  <a:rPr lang="en-US" sz="2400" b="0" dirty="0"/>
                  <a:t>=&gt;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𝑁𝑃𝐶𝐴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𝑆𝑤𝑖𝑡𝑐h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𝐷𝑒𝑙𝑎𝑦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≤256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D87C-130C-FD04-D4BF-E9A4CC574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42124"/>
                <a:ext cx="10361084" cy="4113213"/>
              </a:xfrm>
              <a:blipFill>
                <a:blip r:embed="rId2"/>
                <a:stretch>
                  <a:fillRect l="-979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5718-CFF1-BBC8-E4C3-B114E86948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E0BB5-F7B3-23D9-349A-804AB374B3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B4D8A6-3622-862F-D6FC-A9D8814403A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28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Statement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take into account different switching delays of the peer STAs?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prevent collisions when multiple STAs, targeting the same peer STA, complete their switch to and backoff on the NPCA channel before the peer STA finishes switching?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retain EDCA ACs prioritization?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The problem concerns the channel access rules, hence, should be defined in the standard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EBDE-DF54-0CBC-7EB7-F9A4AEAF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different switching delays an issue?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20B4E-3C78-C86B-9BB3-E040CC5FBE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005-8197-7E4C-8829-2206D766BB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A8262E-5C6F-5CCE-3DC1-2CBB254F72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709" name="Picture 708">
            <a:extLst>
              <a:ext uri="{FF2B5EF4-FFF2-40B4-BE49-F238E27FC236}">
                <a16:creationId xmlns:a16="http://schemas.microsoft.com/office/drawing/2014/main" id="{DF0455EE-04ED-58B9-9E82-6BA88C5D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9815" y="1535288"/>
            <a:ext cx="11095632" cy="48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C10B-E0F8-D650-CD8B-FB58AD31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APs switching delay</a:t>
            </a:r>
            <a:r>
              <a:rPr lang="ru-RU" dirty="0"/>
              <a:t> </a:t>
            </a:r>
            <a:r>
              <a:rPr lang="en-US" dirty="0"/>
              <a:t>is shorter?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310B-7E7D-92A8-278C-87CC4A8A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981201"/>
            <a:ext cx="2988526" cy="4113213"/>
          </a:xfrm>
        </p:spPr>
        <p:txBody>
          <a:bodyPr/>
          <a:lstStyle/>
          <a:p>
            <a:pPr marL="0"/>
            <a:r>
              <a:rPr lang="en-US" b="0" dirty="0"/>
              <a:t>Unnecessary internal collisions from AP ACs finishing the backoff are still unavoidable.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FE62E-C9EE-A3D0-2083-D57B7C970F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C6363-0B4F-3115-A9F1-068F17C50E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9EA246-9D48-99BF-8B16-7FC96AECA9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1AD71766-D36E-9A0E-C979-86DC72B8D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95607" y="1951734"/>
            <a:ext cx="8597078" cy="40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6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Avoiding Excessive Collisions Upon Switching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/>
            <a:r>
              <a:rPr lang="en-US" b="0" dirty="0"/>
              <a:t>Let us </a:t>
            </a:r>
            <a:r>
              <a:rPr lang="en-GB" b="0" dirty="0"/>
              <a:t>define NPCA Activation Time as the time the STA may start EDCA procedures on the NPCH</a:t>
            </a:r>
          </a:p>
          <a:p>
            <a:pPr marL="0" indent="0"/>
            <a:r>
              <a:rPr lang="en-US" dirty="0"/>
              <a:t>Option 1. Let the </a:t>
            </a:r>
            <a:r>
              <a:rPr lang="en-GB" dirty="0"/>
              <a:t>NPCA Activation Time for a STA1 be the moment the switching delay of STA1 expires. </a:t>
            </a:r>
          </a:p>
          <a:p>
            <a:pPr marL="0" indent="0"/>
            <a:r>
              <a:rPr lang="en-GB" dirty="0"/>
              <a:t>If the switching time of a peer-STA of STA1 is long enough that STA1 backoff expires earlier, STA1 shall </a:t>
            </a:r>
            <a:r>
              <a:rPr lang="en-US" dirty="0"/>
              <a:t>re-select the backoff without changing the QSRC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3FD4-F578-9821-B374-0148AE1A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1"/>
            <a:ext cx="12192000" cy="1065213"/>
          </a:xfrm>
        </p:spPr>
        <p:txBody>
          <a:bodyPr/>
          <a:lstStyle/>
          <a:p>
            <a:r>
              <a:rPr lang="en-US" dirty="0"/>
              <a:t>Option 1. STA restarts the backoff until the peer STA is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CB103-6656-A1AA-258B-1B82A48CAE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530A-94FA-D2B6-937C-73EA2602CE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F53CAA-784C-ACB2-1BF1-183FFE6C320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4F478A2C-6421-C1BF-1441-28387081B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70212" y="1538868"/>
            <a:ext cx="9161324" cy="48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F6E1-C775-ED47-235A-0CB11B6A2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2A12-0F8B-9149-ADB4-D56EE6DE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AC_VO and AC_BK of AP A contend?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9A3C2-DE62-2CBC-A21C-9C205053FC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4DC00-C38C-E43C-4DAC-60C57D8FEF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21D2D3-021C-3BC1-9CC1-0C81DE2504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351" name="Picture 350">
            <a:extLst>
              <a:ext uri="{FF2B5EF4-FFF2-40B4-BE49-F238E27FC236}">
                <a16:creationId xmlns:a16="http://schemas.microsoft.com/office/drawing/2014/main" id="{B81BCE64-2A61-0AEB-F284-88E44BACC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1976" y="1550020"/>
            <a:ext cx="10183509" cy="4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Maintaining EDCA Priorities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532110"/>
            <a:ext cx="10361084" cy="1065214"/>
          </a:xfrm>
        </p:spPr>
        <p:txBody>
          <a:bodyPr/>
          <a:lstStyle/>
          <a:p>
            <a:r>
              <a:rPr lang="en-GB"/>
              <a:t>Option 2. Let the NPCA Activation Time be the moment both the STA and its peer STA(s) are available at the NPCA primary channel.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11301" name="Picture 11300">
            <a:extLst>
              <a:ext uri="{FF2B5EF4-FFF2-40B4-BE49-F238E27FC236}">
                <a16:creationId xmlns:a16="http://schemas.microsoft.com/office/drawing/2014/main" id="{AA1A58AD-C27C-D304-2FC6-1A33178FB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9768" y="2311400"/>
            <a:ext cx="8588497" cy="42132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5-xxxx-00-ds-cts-reception" id="{52E3DE4E-AEF5-334F-B3AA-F354ED081048}" vid="{DCFE050A-B7B4-E14B-93F3-A72FF8B6F5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34c87397-5fc1-491e-85e7-d6110dbe9cbd" ContentTypeId="0x0101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77BD6E7512047A33E10170DD9B502" ma:contentTypeVersion="17" ma:contentTypeDescription="Create a new document." ma:contentTypeScope="" ma:versionID="c65facbfb7771c19a6d5a251aa502b7f">
  <xsd:schema xmlns:xsd="http://www.w3.org/2001/XMLSchema" xmlns:xs="http://www.w3.org/2001/XMLSchema" xmlns:p="http://schemas.microsoft.com/office/2006/metadata/properties" xmlns:ns2="71c5aaf6-e6ce-465b-b873-5148d2a4c105" xmlns:ns3="2414ebc4-bdb1-4c0a-bae0-d1994832959e" xmlns:ns4="96d9372c-c30d-4a13-8faf-5ed990fd219f" targetNamespace="http://schemas.microsoft.com/office/2006/metadata/properties" ma:root="true" ma:fieldsID="9432f96df1554cf0bdadbd6c2a9e6bc2" ns2:_="" ns3:_="" ns4:_="">
    <xsd:import namespace="71c5aaf6-e6ce-465b-b873-5148d2a4c105"/>
    <xsd:import namespace="2414ebc4-bdb1-4c0a-bae0-d1994832959e"/>
    <xsd:import namespace="96d9372c-c30d-4a13-8faf-5ed990fd219f"/>
    <xsd:element name="properties">
      <xsd:complexType>
        <xsd:sequence>
          <xsd:element name="documentManagement">
            <xsd:complexType>
              <xsd:all>
                <xsd:element ref="ns2:HideFromDelv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HideFromDelve" ma:index="8" nillable="true" ma:displayName="HideFromDelve" ma:default="0" ma:internalName="HideFromDelve">
      <xsd:simpleType>
        <xsd:restriction base="dms:Boolean"/>
      </xsd:simpleType>
    </xsd:element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4ebc4-bdb1-4c0a-bae0-d19948329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4c87397-5fc1-491e-85e7-d6110dbe9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9372c-c30d-4a13-8faf-5ed990fd2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4e69a3a-2229-42d5-909f-07f1ad294cfc}" ma:internalName="TaxCatchAll" ma:showField="CatchAllData" ma:web="96d9372c-c30d-4a13-8faf-5ed990fd21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1c5aaf6-e6ce-465b-b873-5148d2a4c105">ONIAPTUI5M5R-1967660532-995</_dlc_DocId>
    <lcf76f155ced4ddcb4097134ff3c332f xmlns="2414ebc4-bdb1-4c0a-bae0-d1994832959e">
      <Terms xmlns="http://schemas.microsoft.com/office/infopath/2007/PartnerControls"/>
    </lcf76f155ced4ddcb4097134ff3c332f>
    <TaxCatchAll xmlns="96d9372c-c30d-4a13-8faf-5ed990fd219f" xsi:nil="true"/>
    <HideFromDelve xmlns="71c5aaf6-e6ce-465b-b873-5148d2a4c105">false</HideFromDelve>
    <_dlc_DocIdUrl xmlns="71c5aaf6-e6ce-465b-b873-5148d2a4c105">
      <Url>https://nokia.sharepoint.com/sites/TECHCTOWi-FiResearchandStandardization693/_layouts/15/DocIdRedir.aspx?ID=ONIAPTUI5M5R-1967660532-995</Url>
      <Description>ONIAPTUI5M5R-1967660532-995</Description>
    </_dlc_DocIdUrl>
  </documentManagement>
</p:properties>
</file>

<file path=customXml/itemProps1.xml><?xml version="1.0" encoding="utf-8"?>
<ds:datastoreItem xmlns:ds="http://schemas.openxmlformats.org/officeDocument/2006/customXml" ds:itemID="{39974BE4-48AD-4DCF-BD62-BB935F1D5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A8CFEF-2B99-4ABA-B293-70AF45A00F7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948494D-841A-4F6B-B1A3-2614FAD1A23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25F7E67-C492-4415-B8ED-DB8C392F477C}">
  <ds:schemaRefs>
    <ds:schemaRef ds:uri="2414ebc4-bdb1-4c0a-bae0-d1994832959e"/>
    <ds:schemaRef ds:uri="71c5aaf6-e6ce-465b-b873-5148d2a4c105"/>
    <ds:schemaRef ds:uri="96d9372c-c30d-4a13-8faf-5ed990fd21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0171B61D-DEAC-4F98-9CA2-3FEC4D75A139}">
  <ds:schemaRefs>
    <ds:schemaRef ds:uri="http://purl.org/dc/dcmitype/"/>
    <ds:schemaRef ds:uri="http://purl.org/dc/terms/"/>
    <ds:schemaRef ds:uri="http://schemas.microsoft.com/office/2006/documentManagement/types"/>
    <ds:schemaRef ds:uri="71c5aaf6-e6ce-465b-b873-5148d2a4c105"/>
    <ds:schemaRef ds:uri="http://www.w3.org/XML/1998/namespace"/>
    <ds:schemaRef ds:uri="http://purl.org/dc/elements/1.1/"/>
    <ds:schemaRef ds:uri="http://schemas.microsoft.com/office/infopath/2007/PartnerControls"/>
    <ds:schemaRef ds:uri="2414ebc4-bdb1-4c0a-bae0-d1994832959e"/>
    <ds:schemaRef ds:uri="http://schemas.microsoft.com/office/2006/metadata/properties"/>
    <ds:schemaRef ds:uri="http://schemas.openxmlformats.org/package/2006/metadata/core-properties"/>
    <ds:schemaRef ds:uri="96d9372c-c30d-4a13-8faf-5ed990fd219f"/>
  </ds:schemaRefs>
</ds:datastoreItem>
</file>

<file path=docMetadata/LabelInfo.xml><?xml version="1.0" encoding="utf-8"?>
<clbl:labelList xmlns:clbl="http://schemas.microsoft.com/office/2020/mipLabelMetadata">
  <clbl:label id="{5d471751-9675-428d-917b-70f44f9630b0}" enabled="0" method="" siteId="{5d471751-9675-428d-917b-70f44f9630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</TotalTime>
  <Words>707</Words>
  <Application>Microsoft Macintosh PowerPoint</Application>
  <PresentationFormat>Widescreen</PresentationFormat>
  <Paragraphs>96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Arial</vt:lpstr>
      <vt:lpstr>Cambria Math</vt:lpstr>
      <vt:lpstr>System Font Regular</vt:lpstr>
      <vt:lpstr>Times New Roman</vt:lpstr>
      <vt:lpstr>Wingdings</vt:lpstr>
      <vt:lpstr>Office Theme</vt:lpstr>
      <vt:lpstr>Document</vt:lpstr>
      <vt:lpstr>NPCA EDCA Slot Boundaries</vt:lpstr>
      <vt:lpstr>Background</vt:lpstr>
      <vt:lpstr>Problem Statement</vt:lpstr>
      <vt:lpstr>Why are different switching delays an issue? </vt:lpstr>
      <vt:lpstr>What if APs switching delay is shorter?</vt:lpstr>
      <vt:lpstr>Avoiding Excessive Collisions Upon Switching</vt:lpstr>
      <vt:lpstr>Option 1. STA restarts the backoff until the peer STA is available</vt:lpstr>
      <vt:lpstr>What if AC_VO and AC_BK of AP A contend?</vt:lpstr>
      <vt:lpstr>Maintaining EDCA Priorities</vt:lpstr>
      <vt:lpstr>Option 2. Issue</vt:lpstr>
      <vt:lpstr>Option 3. Reserve the medium by sending a special frame</vt:lpstr>
      <vt:lpstr>SPs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Mikhail Liubogoshchev (Nokia)</dc:creator>
  <cp:keywords/>
  <dc:description/>
  <cp:lastModifiedBy>Mikhail Liubogoshchev (Nokia)</cp:lastModifiedBy>
  <cp:revision>3</cp:revision>
  <cp:lastPrinted>1601-01-01T00:00:00Z</cp:lastPrinted>
  <dcterms:created xsi:type="dcterms:W3CDTF">2025-07-21T10:28:07Z</dcterms:created>
  <dcterms:modified xsi:type="dcterms:W3CDTF">2025-09-12T20:26:34Z</dcterms:modified>
  <cp:category>Name, Affiliation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0x01010083B77BD6E7512047A33E10170DD9B502</vt:lpwstr>
  </property>
  <property fmtid="{D5CDD505-2E9C-101B-9397-08002B2CF9AE}" pid="4" name="_dlc_DocIdItemGuid">
    <vt:lpwstr>643f120b-c5d6-464b-bd35-ea6fb6aa6751</vt:lpwstr>
  </property>
</Properties>
</file>