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56" r:id="rId7"/>
    <p:sldId id="275" r:id="rId8"/>
    <p:sldId id="257" r:id="rId9"/>
    <p:sldId id="266" r:id="rId10"/>
    <p:sldId id="262" r:id="rId11"/>
    <p:sldId id="272" r:id="rId12"/>
    <p:sldId id="268" r:id="rId13"/>
    <p:sldId id="264" r:id="rId14"/>
    <p:sldId id="273" r:id="rId15"/>
    <p:sldId id="274" r:id="rId16"/>
    <p:sldId id="271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E9900-68F2-A148-97C2-39B91B725BCE}" v="275" dt="2025-09-10T23:37:1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6489"/>
  </p:normalViewPr>
  <p:slideViewPr>
    <p:cSldViewPr snapToGrid="0">
      <p:cViewPr varScale="1">
        <p:scale>
          <a:sx n="121" d="100"/>
          <a:sy n="121" d="100"/>
        </p:scale>
        <p:origin x="3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hail Liubogoshchev (Nokia)" userId="a745aa21-ad0c-428e-8825-cbaac15f34cd" providerId="ADAL" clId="{26CD29F5-34ED-5AD8-9D9B-23B8EA5B5995}"/>
    <pc:docChg chg="undo custSel addSld delSld modSld sldOrd modMainMaster">
      <pc:chgData name="Mikhail Liubogoshchev (Nokia)" userId="a745aa21-ad0c-428e-8825-cbaac15f34cd" providerId="ADAL" clId="{26CD29F5-34ED-5AD8-9D9B-23B8EA5B5995}" dt="2025-09-10T23:55:17.973" v="1601" actId="1076"/>
      <pc:docMkLst>
        <pc:docMk/>
      </pc:docMkLst>
      <pc:sldChg chg="modSp mod">
        <pc:chgData name="Mikhail Liubogoshchev (Nokia)" userId="a745aa21-ad0c-428e-8825-cbaac15f34cd" providerId="ADAL" clId="{26CD29F5-34ED-5AD8-9D9B-23B8EA5B5995}" dt="2025-09-10T23:54:33.098" v="1593" actId="20577"/>
        <pc:sldMkLst>
          <pc:docMk/>
          <pc:sldMk cId="0" sldId="256"/>
        </pc:sldMkLst>
        <pc:spChg chg="mod">
          <ac:chgData name="Mikhail Liubogoshchev (Nokia)" userId="a745aa21-ad0c-428e-8825-cbaac15f34cd" providerId="ADAL" clId="{26CD29F5-34ED-5AD8-9D9B-23B8EA5B5995}" dt="2025-09-10T23:54:27.542" v="1587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Mikhail Liubogoshchev (Nokia)" userId="a745aa21-ad0c-428e-8825-cbaac15f34cd" providerId="ADAL" clId="{26CD29F5-34ED-5AD8-9D9B-23B8EA5B5995}" dt="2025-09-10T23:54:33.098" v="159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Mikhail Liubogoshchev (Nokia)" userId="a745aa21-ad0c-428e-8825-cbaac15f34cd" providerId="ADAL" clId="{26CD29F5-34ED-5AD8-9D9B-23B8EA5B5995}" dt="2025-09-10T22:06:18.535" v="1431" actId="20577"/>
        <pc:sldMkLst>
          <pc:docMk/>
          <pc:sldMk cId="0" sldId="257"/>
        </pc:sldMkLst>
        <pc:spChg chg="mod">
          <ac:chgData name="Mikhail Liubogoshchev (Nokia)" userId="a745aa21-ad0c-428e-8825-cbaac15f34cd" providerId="ADAL" clId="{26CD29F5-34ED-5AD8-9D9B-23B8EA5B5995}" dt="2025-09-10T22:06:18.535" v="1431" actId="20577"/>
          <ac:spMkLst>
            <pc:docMk/>
            <pc:sldMk cId="0" sldId="257"/>
            <ac:spMk id="4098" creationId="{00000000-0000-0000-0000-000000000000}"/>
          </ac:spMkLst>
        </pc:spChg>
      </pc:sldChg>
      <pc:sldChg chg="addSp modSp">
        <pc:chgData name="Mikhail Liubogoshchev (Nokia)" userId="a745aa21-ad0c-428e-8825-cbaac15f34cd" providerId="ADAL" clId="{26CD29F5-34ED-5AD8-9D9B-23B8EA5B5995}" dt="2025-09-03T11:38:44.729" v="1" actId="767"/>
        <pc:sldMkLst>
          <pc:docMk/>
          <pc:sldMk cId="0" sldId="262"/>
        </pc:sldMkLst>
      </pc:sldChg>
      <pc:sldChg chg="addSp delSp modSp mod">
        <pc:chgData name="Mikhail Liubogoshchev (Nokia)" userId="a745aa21-ad0c-428e-8825-cbaac15f34cd" providerId="ADAL" clId="{26CD29F5-34ED-5AD8-9D9B-23B8EA5B5995}" dt="2025-09-10T23:35:29.083" v="1573" actId="20577"/>
        <pc:sldMkLst>
          <pc:docMk/>
          <pc:sldMk cId="2383448332" sldId="266"/>
        </pc:sldMkLst>
        <pc:spChg chg="mod">
          <ac:chgData name="Mikhail Liubogoshchev (Nokia)" userId="a745aa21-ad0c-428e-8825-cbaac15f34cd" providerId="ADAL" clId="{26CD29F5-34ED-5AD8-9D9B-23B8EA5B5995}" dt="2025-09-10T23:35:29.083" v="1573" actId="20577"/>
          <ac:spMkLst>
            <pc:docMk/>
            <pc:sldMk cId="2383448332" sldId="266"/>
            <ac:spMk id="2" creationId="{BF1DEBDE-DF54-0CBC-7EB7-F9A4AEAF50E3}"/>
          </ac:spMkLst>
        </pc:spChg>
        <pc:spChg chg="del mod">
          <ac:chgData name="Mikhail Liubogoshchev (Nokia)" userId="a745aa21-ad0c-428e-8825-cbaac15f34cd" providerId="ADAL" clId="{26CD29F5-34ED-5AD8-9D9B-23B8EA5B5995}" dt="2025-09-10T23:27:25.908" v="1540" actId="478"/>
          <ac:spMkLst>
            <pc:docMk/>
            <pc:sldMk cId="2383448332" sldId="266"/>
            <ac:spMk id="3" creationId="{2E21B8C7-5FB2-CE63-4C99-9ED91886D8AB}"/>
          </ac:spMkLst>
        </pc:spChg>
        <pc:spChg chg="add del mod">
          <ac:chgData name="Mikhail Liubogoshchev (Nokia)" userId="a745aa21-ad0c-428e-8825-cbaac15f34cd" providerId="ADAL" clId="{26CD29F5-34ED-5AD8-9D9B-23B8EA5B5995}" dt="2025-09-10T23:27:27.531" v="1541" actId="478"/>
          <ac:spMkLst>
            <pc:docMk/>
            <pc:sldMk cId="2383448332" sldId="266"/>
            <ac:spMk id="8" creationId="{939FF3E6-E77B-739C-E2EA-87D245B3BA8C}"/>
          </ac:spMkLst>
        </pc:spChg>
        <pc:picChg chg="mod">
          <ac:chgData name="Mikhail Liubogoshchev (Nokia)" userId="a745aa21-ad0c-428e-8825-cbaac15f34cd" providerId="ADAL" clId="{26CD29F5-34ED-5AD8-9D9B-23B8EA5B5995}" dt="2025-09-10T23:35:20.393" v="1564" actId="1076"/>
          <ac:picMkLst>
            <pc:docMk/>
            <pc:sldMk cId="2383448332" sldId="266"/>
            <ac:picMk id="709" creationId="{DF0455EE-04ED-58B9-9E82-6BA88C5D7FCA}"/>
          </ac:picMkLst>
        </pc:picChg>
      </pc:sldChg>
      <pc:sldChg chg="modSp mod ord">
        <pc:chgData name="Mikhail Liubogoshchev (Nokia)" userId="a745aa21-ad0c-428e-8825-cbaac15f34cd" providerId="ADAL" clId="{26CD29F5-34ED-5AD8-9D9B-23B8EA5B5995}" dt="2025-09-10T23:55:17.973" v="1601" actId="1076"/>
        <pc:sldMkLst>
          <pc:docMk/>
          <pc:sldMk cId="2816048822" sldId="271"/>
        </pc:sldMkLst>
        <pc:spChg chg="mod">
          <ac:chgData name="Mikhail Liubogoshchev (Nokia)" userId="a745aa21-ad0c-428e-8825-cbaac15f34cd" providerId="ADAL" clId="{26CD29F5-34ED-5AD8-9D9B-23B8EA5B5995}" dt="2025-09-10T18:47:56.182" v="455" actId="20577"/>
          <ac:spMkLst>
            <pc:docMk/>
            <pc:sldMk cId="2816048822" sldId="271"/>
            <ac:spMk id="2" creationId="{25260730-4BCB-B912-3DF7-C9C016AE9E20}"/>
          </ac:spMkLst>
        </pc:spChg>
        <pc:spChg chg="mod">
          <ac:chgData name="Mikhail Liubogoshchev (Nokia)" userId="a745aa21-ad0c-428e-8825-cbaac15f34cd" providerId="ADAL" clId="{26CD29F5-34ED-5AD8-9D9B-23B8EA5B5995}" dt="2025-09-10T23:55:17.973" v="1601" actId="1076"/>
          <ac:spMkLst>
            <pc:docMk/>
            <pc:sldMk cId="2816048822" sldId="271"/>
            <ac:spMk id="3" creationId="{74E97E6E-E6BF-4399-DC13-51A2475980D8}"/>
          </ac:spMkLst>
        </pc:spChg>
      </pc:sldChg>
      <pc:sldChg chg="modSp add mod">
        <pc:chgData name="Mikhail Liubogoshchev (Nokia)" userId="a745aa21-ad0c-428e-8825-cbaac15f34cd" providerId="ADAL" clId="{26CD29F5-34ED-5AD8-9D9B-23B8EA5B5995}" dt="2025-09-03T17:32:17.034" v="157" actId="113"/>
        <pc:sldMkLst>
          <pc:docMk/>
          <pc:sldMk cId="191628959" sldId="273"/>
        </pc:sldMkLst>
        <pc:spChg chg="mod">
          <ac:chgData name="Mikhail Liubogoshchev (Nokia)" userId="a745aa21-ad0c-428e-8825-cbaac15f34cd" providerId="ADAL" clId="{26CD29F5-34ED-5AD8-9D9B-23B8EA5B5995}" dt="2025-09-03T17:32:17.034" v="157" actId="113"/>
          <ac:spMkLst>
            <pc:docMk/>
            <pc:sldMk cId="191628959" sldId="273"/>
            <ac:spMk id="2" creationId="{30D08B66-FCF4-2F07-8645-1C438F899B42}"/>
          </ac:spMkLst>
        </pc:spChg>
        <pc:spChg chg="mod">
          <ac:chgData name="Mikhail Liubogoshchev (Nokia)" userId="a745aa21-ad0c-428e-8825-cbaac15f34cd" providerId="ADAL" clId="{26CD29F5-34ED-5AD8-9D9B-23B8EA5B5995}" dt="2025-09-03T17:31:22.909" v="39" actId="20577"/>
          <ac:spMkLst>
            <pc:docMk/>
            <pc:sldMk cId="191628959" sldId="273"/>
            <ac:spMk id="11265" creationId="{BF6E0213-8555-8B62-FE70-D93E8490C365}"/>
          </ac:spMkLst>
        </pc:spChg>
        <pc:picChg chg="mod">
          <ac:chgData name="Mikhail Liubogoshchev (Nokia)" userId="a745aa21-ad0c-428e-8825-cbaac15f34cd" providerId="ADAL" clId="{26CD29F5-34ED-5AD8-9D9B-23B8EA5B5995}" dt="2025-09-03T17:30:58.624" v="35" actId="1076"/>
          <ac:picMkLst>
            <pc:docMk/>
            <pc:sldMk cId="191628959" sldId="273"/>
            <ac:picMk id="11301" creationId="{8D035A85-DB46-3967-6365-020B7C19CAA0}"/>
          </ac:picMkLst>
        </pc:picChg>
      </pc:sldChg>
      <pc:sldChg chg="add del">
        <pc:chgData name="Mikhail Liubogoshchev (Nokia)" userId="a745aa21-ad0c-428e-8825-cbaac15f34cd" providerId="ADAL" clId="{26CD29F5-34ED-5AD8-9D9B-23B8EA5B5995}" dt="2025-09-03T17:30:35.649" v="31" actId="2696"/>
        <pc:sldMkLst>
          <pc:docMk/>
          <pc:sldMk cId="901150953" sldId="274"/>
        </pc:sldMkLst>
      </pc:sldChg>
      <pc:sldChg chg="addSp modSp new mod">
        <pc:chgData name="Mikhail Liubogoshchev (Nokia)" userId="a745aa21-ad0c-428e-8825-cbaac15f34cd" providerId="ADAL" clId="{26CD29F5-34ED-5AD8-9D9B-23B8EA5B5995}" dt="2025-09-10T18:47:50.047" v="454" actId="255"/>
        <pc:sldMkLst>
          <pc:docMk/>
          <pc:sldMk cId="2117656444" sldId="274"/>
        </pc:sldMkLst>
        <pc:spChg chg="mod">
          <ac:chgData name="Mikhail Liubogoshchev (Nokia)" userId="a745aa21-ad0c-428e-8825-cbaac15f34cd" providerId="ADAL" clId="{26CD29F5-34ED-5AD8-9D9B-23B8EA5B5995}" dt="2025-09-03T17:44:14.081" v="223" actId="20577"/>
          <ac:spMkLst>
            <pc:docMk/>
            <pc:sldMk cId="2117656444" sldId="274"/>
            <ac:spMk id="2" creationId="{1C99FD87-8972-0018-85B4-FF40527B737B}"/>
          </ac:spMkLst>
        </pc:spChg>
        <pc:spChg chg="mod">
          <ac:chgData name="Mikhail Liubogoshchev (Nokia)" userId="a745aa21-ad0c-428e-8825-cbaac15f34cd" providerId="ADAL" clId="{26CD29F5-34ED-5AD8-9D9B-23B8EA5B5995}" dt="2025-09-10T18:47:50.047" v="454" actId="255"/>
          <ac:spMkLst>
            <pc:docMk/>
            <pc:sldMk cId="2117656444" sldId="274"/>
            <ac:spMk id="3" creationId="{81BFC163-DC87-1846-720A-E9D700F71984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9" creationId="{999F5BAB-A9E8-8AB5-3946-A8240875E4D4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11" creationId="{C57C6AF7-1B25-3405-0E5A-5D5EB2F3A900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19" creationId="{5732D064-3E56-A395-D910-28E1D5A4A9AE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21" creationId="{CD75A2BC-F2C9-F7CE-AA3F-4B208D48B13A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45" creationId="{4CAACFBB-0B18-EDB1-9A87-2A32B78C76D4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52" creationId="{62674B00-A7FE-79D1-3ED5-9DCA233B66C8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62" creationId="{596E2701-E9DB-C294-4CF6-40904EBE3630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71" creationId="{D413156F-0199-0524-9D79-A459E542A025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86" creationId="{73D7B005-C710-C34C-764C-8867F96D291D}"/>
          </ac:spMkLst>
        </pc:spChg>
        <pc:spChg chg="mod">
          <ac:chgData name="Mikhail Liubogoshchev (Nokia)" userId="a745aa21-ad0c-428e-8825-cbaac15f34cd" providerId="ADAL" clId="{26CD29F5-34ED-5AD8-9D9B-23B8EA5B5995}" dt="2025-09-10T18:37:29.186" v="224"/>
          <ac:spMkLst>
            <pc:docMk/>
            <pc:sldMk cId="2117656444" sldId="274"/>
            <ac:spMk id="98" creationId="{7838777B-FB3A-EE34-C527-4B64F384A9E3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07" creationId="{330FD6D4-3B95-9E66-00FC-18D2E2857507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22" creationId="{FA8B0C0B-53D7-1000-229F-4CF4CA7AB1C0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28" creationId="{84661C4C-C829-C772-D089-9D34E4025688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35" creationId="{ACCA3377-6817-6B5C-4639-B48384E6A2B7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57" creationId="{8480E35B-7386-DBF3-AFCA-C3387A55388B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59" creationId="{0B5B14DC-F10F-63BF-6670-432D8C6F9903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66" creationId="{CCB03BD9-2A5D-CACC-5B8E-9EBD920927CD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77" creationId="{74DCAB27-6EA9-FAB8-CE4C-AF08E8B19E22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83" creationId="{16DCF520-BDB6-33BE-3008-79F69DFD4BD0}"/>
          </ac:spMkLst>
        </pc:spChg>
        <pc:spChg chg="mod">
          <ac:chgData name="Mikhail Liubogoshchev (Nokia)" userId="a745aa21-ad0c-428e-8825-cbaac15f34cd" providerId="ADAL" clId="{26CD29F5-34ED-5AD8-9D9B-23B8EA5B5995}" dt="2025-09-10T18:37:33.957" v="227"/>
          <ac:spMkLst>
            <pc:docMk/>
            <pc:sldMk cId="2117656444" sldId="274"/>
            <ac:spMk id="194" creationId="{5CB10EA2-5DBB-8E40-685B-C16ECFA188B8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02" creationId="{3ED6E9DE-89BC-380A-547D-1D925F5A755E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12" creationId="{8E8F478B-FADB-3E1B-A280-C5FD2E78E5F3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24" creationId="{AFC459B6-FB0E-0D74-03A5-7F55CA5D4657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30" creationId="{DDFCFF0F-A764-EEF5-AC85-E6CE4B13EAB2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35" creationId="{07713040-E8A8-D2CE-CB21-0672311D654A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57" creationId="{64CFEAA9-F382-83E9-8748-1511E923721D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65" creationId="{F3B1D737-B20B-D20A-5B3D-9E5566DAB3C3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69" creationId="{E3E83B25-6FF5-9338-FB12-F7FE9D914696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84" creationId="{9CEB67F7-7476-183A-AFF4-B3A0AF4DF001}"/>
          </ac:spMkLst>
        </pc:spChg>
        <pc:spChg chg="mod">
          <ac:chgData name="Mikhail Liubogoshchev (Nokia)" userId="a745aa21-ad0c-428e-8825-cbaac15f34cd" providerId="ADAL" clId="{26CD29F5-34ED-5AD8-9D9B-23B8EA5B5995}" dt="2025-09-10T18:37:35.359" v="228"/>
          <ac:spMkLst>
            <pc:docMk/>
            <pc:sldMk cId="2117656444" sldId="274"/>
            <ac:spMk id="286" creationId="{9ACE8FA4-0F80-B2FA-C8F2-D1BD69A9E370}"/>
          </ac:spMkLst>
        </pc:spChg>
        <pc:grpChg chg="mod">
          <ac:chgData name="Mikhail Liubogoshchev (Nokia)" userId="a745aa21-ad0c-428e-8825-cbaac15f34cd" providerId="ADAL" clId="{26CD29F5-34ED-5AD8-9D9B-23B8EA5B5995}" dt="2025-09-10T18:37:33.397" v="226" actId="1076"/>
          <ac:grpSpMkLst>
            <pc:docMk/>
            <pc:sldMk cId="2117656444" sldId="274"/>
            <ac:grpSpMk id="7" creationId="{8D2654FD-E1C3-2789-5301-3FB76AE18EC2}"/>
          </ac:grpSpMkLst>
        </pc:grpChg>
        <pc:picChg chg="add mod">
          <ac:chgData name="Mikhail Liubogoshchev (Nokia)" userId="a745aa21-ad0c-428e-8825-cbaac15f34cd" providerId="ADAL" clId="{26CD29F5-34ED-5AD8-9D9B-23B8EA5B5995}" dt="2025-09-10T18:38:07.479" v="235" actId="14100"/>
          <ac:picMkLst>
            <pc:docMk/>
            <pc:sldMk cId="2117656444" sldId="274"/>
            <ac:picMk id="295" creationId="{BB17662B-1BC1-C163-6D91-119004E36C6A}"/>
          </ac:picMkLst>
        </pc:picChg>
      </pc:sldChg>
      <pc:sldChg chg="modSp new mod">
        <pc:chgData name="Mikhail Liubogoshchev (Nokia)" userId="a745aa21-ad0c-428e-8825-cbaac15f34cd" providerId="ADAL" clId="{26CD29F5-34ED-5AD8-9D9B-23B8EA5B5995}" dt="2025-09-10T23:37:19.741" v="1578" actId="403"/>
        <pc:sldMkLst>
          <pc:docMk/>
          <pc:sldMk cId="1135288958" sldId="275"/>
        </pc:sldMkLst>
        <pc:spChg chg="mod">
          <ac:chgData name="Mikhail Liubogoshchev (Nokia)" userId="a745aa21-ad0c-428e-8825-cbaac15f34cd" providerId="ADAL" clId="{26CD29F5-34ED-5AD8-9D9B-23B8EA5B5995}" dt="2025-09-10T18:48:34.620" v="480" actId="20577"/>
          <ac:spMkLst>
            <pc:docMk/>
            <pc:sldMk cId="1135288958" sldId="275"/>
            <ac:spMk id="2" creationId="{0C6A2B01-514A-D130-DD03-CEDA968D61DE}"/>
          </ac:spMkLst>
        </pc:spChg>
        <pc:spChg chg="mod">
          <ac:chgData name="Mikhail Liubogoshchev (Nokia)" userId="a745aa21-ad0c-428e-8825-cbaac15f34cd" providerId="ADAL" clId="{26CD29F5-34ED-5AD8-9D9B-23B8EA5B5995}" dt="2025-09-10T23:37:19.741" v="1578" actId="403"/>
          <ac:spMkLst>
            <pc:docMk/>
            <pc:sldMk cId="1135288958" sldId="275"/>
            <ac:spMk id="3" creationId="{68D4D87C-130C-FD04-D4BF-E9A4CC574C46}"/>
          </ac:spMkLst>
        </pc:spChg>
      </pc:sldChg>
      <pc:sldMasterChg chg="modSp mod">
        <pc:chgData name="Mikhail Liubogoshchev (Nokia)" userId="a745aa21-ad0c-428e-8825-cbaac15f34cd" providerId="ADAL" clId="{26CD29F5-34ED-5AD8-9D9B-23B8EA5B5995}" dt="2025-09-03T11:38:59.912" v="3" actId="20577"/>
        <pc:sldMasterMkLst>
          <pc:docMk/>
          <pc:sldMasterMk cId="0" sldId="2147483648"/>
        </pc:sldMasterMkLst>
        <pc:spChg chg="mod">
          <ac:chgData name="Mikhail Liubogoshchev (Nokia)" userId="a745aa21-ad0c-428e-8825-cbaac15f34cd" providerId="ADAL" clId="{26CD29F5-34ED-5AD8-9D9B-23B8EA5B5995}" dt="2025-09-03T11:38:59.912" v="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19DC7-7471-79F2-3E94-17EC341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32CF73-57A9-D57F-0C27-4D180C5018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F42DB6-79BD-96B3-0F31-44506967D2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9F00D-1621-48E0-AF2E-1FF507985B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53D2B-1433-530B-8491-A61FBEF5ED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862C331-92B6-7B86-A471-0F5ED5FBD9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46A866-466E-FDA8-AF56-9AF6C69554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FD87-8972-0018-85B4-FF4052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3. Reserve the medium by sending a special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C163-DC87-1846-720A-E9D700F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71171"/>
            <a:ext cx="2338193" cy="44232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/>
              <a:t>AC priorities are preserved</a:t>
            </a:r>
          </a:p>
          <a:p>
            <a:pPr>
              <a:buFont typeface="Wingdings" pitchFamily="2" charset="2"/>
              <a:buChar char="ü"/>
            </a:pPr>
            <a:r>
              <a:rPr lang="en-US" sz="2000" b="0"/>
              <a:t>Faster-switching STAs get priority when accessing NPCH</a:t>
            </a:r>
          </a:p>
          <a:p>
            <a:pPr>
              <a:buFont typeface="Wingdings" pitchFamily="2" charset="2"/>
              <a:buChar char="ü"/>
            </a:pPr>
            <a:r>
              <a:rPr lang="en-US" sz="2000" b="0"/>
              <a:t>Reduced chances of NPCA STAs losing contention to the NPCH residents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369D-B29E-08BF-63BD-000302C54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E6D-68A0-8B4F-448E-295B74B356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48917A-2E19-E451-DECA-D294A8207C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BB17662B-1BC1-C163-6D91-119004E3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93" y="1751014"/>
            <a:ext cx="9320407" cy="44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73" y="2056607"/>
            <a:ext cx="10909737" cy="4113213"/>
          </a:xfrm>
        </p:spPr>
        <p:txBody>
          <a:bodyPr/>
          <a:lstStyle/>
          <a:p>
            <a:pPr marL="0" indent="0"/>
            <a:r>
              <a:rPr lang="en-US" dirty="0"/>
              <a:t>SP1. Do you agree that the NPCA STA should take into account the peer STA’s switching delay when initiating a backoff procedure? </a:t>
            </a:r>
          </a:p>
          <a:p>
            <a:pPr marL="0" indent="0"/>
            <a:r>
              <a:rPr lang="en-US" dirty="0"/>
              <a:t>SP2. Which option to resolve the issue of different switching delays of an NPCA STA and its peer NPCA STA do you prefer? </a:t>
            </a:r>
          </a:p>
          <a:p>
            <a:pPr marL="400050" lvl="1" indent="0"/>
            <a:r>
              <a:rPr lang="en-US" b="1" dirty="0"/>
              <a:t>Option 1. </a:t>
            </a:r>
            <a:r>
              <a:rPr lang="en-US" dirty="0"/>
              <a:t>The NPCA STA shall restart the backoff if it completes before the peer STA is available on the NPCH</a:t>
            </a:r>
          </a:p>
          <a:p>
            <a:pPr marL="400050" lvl="1" indent="0"/>
            <a:r>
              <a:rPr lang="en-US" b="1" dirty="0"/>
              <a:t>Option 2. </a:t>
            </a:r>
            <a:r>
              <a:rPr lang="en-US" dirty="0"/>
              <a:t>The NPCA STA shall start the backoff only when its peer STA is available on the NPCH</a:t>
            </a:r>
          </a:p>
          <a:p>
            <a:pPr marL="400050" lvl="1" indent="0"/>
            <a:r>
              <a:rPr lang="en-US" b="1" dirty="0"/>
              <a:t>Option 3. </a:t>
            </a:r>
            <a:r>
              <a:rPr lang="en-US" dirty="0"/>
              <a:t>After completing the backoff, the NPCA STA may send a frame to reserve the medium until the peer STA is available on the NPCH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B01-514A-D130-DD03-CEDA968D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D1.0: </a:t>
                </a:r>
              </a:p>
              <a:p>
                <a:r>
                  <a:rPr lang="en-US" b="0" dirty="0"/>
                  <a:t>- “</a:t>
                </a:r>
                <a:r>
                  <a:rPr lang="en-US" b="0" i="1" dirty="0"/>
                  <a:t>A first STA shall not initiate a transmission on the NPCA primary channel to a second STA until the second STA’s NPCA switching delay time has elapsed since the &lt;…&gt; switch time at the first STA.”</a:t>
                </a:r>
              </a:p>
              <a:p>
                <a:pPr>
                  <a:buFontTx/>
                  <a:buChar char="-"/>
                </a:pPr>
                <a:r>
                  <a:rPr lang="en-US" b="0" i="1" dirty="0"/>
                  <a:t>“The NPCA Switch(#1500) Delay field indicates the time needed by an NPCA AP(#2948) to switch from the</a:t>
                </a:r>
                <a:r>
                  <a:rPr lang="en-US" b="0" dirty="0"/>
                  <a:t> </a:t>
                </a:r>
                <a:r>
                  <a:rPr lang="en-US" b="0" i="1" dirty="0"/>
                  <a:t>BSS primary channel to the NPCA primary channel in the unit(#1502) of 4 </a:t>
                </a:r>
                <a:r>
                  <a:rPr lang="el-GR" b="0" i="1" dirty="0"/>
                  <a:t>μ</a:t>
                </a:r>
                <a:r>
                  <a:rPr lang="en-US" b="0" i="1" dirty="0"/>
                  <a:t>s.”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The NPCA Switch Delay field is 6 bits </a:t>
                </a:r>
              </a:p>
              <a:p>
                <a:pPr marL="457200" lvl="1" indent="0"/>
                <a:r>
                  <a:rPr lang="en-US" sz="2400" b="0" dirty="0"/>
                  <a:t>=&gt;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𝑁𝑃𝐶𝐴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𝑆𝑤𝑖𝑡𝑐h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𝐷𝑒𝑙𝑎𝑦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≤256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5718-CFF1-BBC8-E4C3-B114E869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BB5-F7B3-23D9-349A-804AB374B3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4D8A6-3622-862F-D6FC-A9D8814403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avoid collisions between different STAs with the same peer?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 problem concerns the channel access rules, hence, should be defined in the standard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different switching delays an issue?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15" y="1535288"/>
            <a:ext cx="11095633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/>
              <a:t>Let us </a:t>
            </a:r>
            <a:r>
              <a:rPr lang="en-GB" b="0"/>
              <a:t>define NPCA Activation Time as the time the STA may start EDCA procedures on the NPCH</a:t>
            </a:r>
          </a:p>
          <a:p>
            <a:pPr marL="0" indent="0"/>
            <a:r>
              <a:rPr lang="en-US"/>
              <a:t>Option 1. Let the </a:t>
            </a:r>
            <a:r>
              <a:rPr lang="en-GB"/>
              <a:t>NPCA Activation Time for STA1 be the moment the switching delay of STA1 expires. </a:t>
            </a:r>
          </a:p>
          <a:p>
            <a:pPr marL="0" indent="0"/>
            <a:r>
              <a:rPr lang="en-GB"/>
              <a:t>If the switching time of a peer-STA of STA1 is long enough that STA1 backoff expires earlier, STA1 shall </a:t>
            </a:r>
            <a:r>
              <a:rPr lang="en-US"/>
              <a:t>re-select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1.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45934"/>
            <a:ext cx="936911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1.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8B38-8A7C-23F2-F97D-CD8DDC60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668000" cy="4113213"/>
          </a:xfrm>
        </p:spPr>
        <p:txBody>
          <a:bodyPr/>
          <a:lstStyle/>
          <a:p>
            <a:pPr marL="0" indent="0"/>
            <a:r>
              <a:rPr lang="en-US" sz="2200"/>
              <a:t>What if AC_VO and AC_BK of a STA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6" y="2020722"/>
            <a:ext cx="8988428" cy="44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/>
              <a:t>Option 2. 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0"/>
            <a:ext cx="8877867" cy="4213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1FD-D0A4-4227-0D50-A4265B98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F6E0213-8555-8B62-FE70-D93E8490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Option 2. Issue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8B66-FCF4-2F07-8645-1C438F8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32110"/>
            <a:ext cx="2590799" cy="4487690"/>
          </a:xfrm>
        </p:spPr>
        <p:txBody>
          <a:bodyPr/>
          <a:lstStyle/>
          <a:p>
            <a:pPr marL="0"/>
            <a:r>
              <a:rPr lang="en-GB" b="0"/>
              <a:t>Another STA may capture the medium while the NPCA STAs are waiting for their peers to become available on the NPCH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CD87-245B-240C-7B0F-8CAA75A6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6B50-DD45-A525-1C05-936669954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049C-DD3D-67A6-D2B9-61B940D6727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8D035A85-DB46-3967-6365-020B7C19C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28981" y="1532110"/>
            <a:ext cx="8648994" cy="4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ONIAPTUI5M5R-1967660532-995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https://nokia.sharepoint.com/sites/TECHCTOWi-FiResearchandStandardization693/_layouts/15/DocIdRedir.aspx?ID=ONIAPTUI5M5R-1967660532-995</Url>
      <Description>ONIAPTUI5M5R-1967660532-995</Description>
    </_dlc_DocIdUrl>
  </documentManagement>
</p:properties>
</file>

<file path=customXml/itemProps1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5F7E67-C492-4415-B8ED-DB8C392F477C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171B61D-DEAC-4F98-9CA2-3FEC4D75A139}">
  <ds:schemaRefs>
    <ds:schemaRef ds:uri="http://schemas.microsoft.com/office/2006/documentManagement/types"/>
    <ds:schemaRef ds:uri="http://purl.org/dc/elements/1.1/"/>
    <ds:schemaRef ds:uri="http://purl.org/dc/dcmitype/"/>
    <ds:schemaRef ds:uri="71c5aaf6-e6ce-465b-b873-5148d2a4c105"/>
    <ds:schemaRef ds:uri="http://purl.org/dc/terms/"/>
    <ds:schemaRef ds:uri="2414ebc4-bdb1-4c0a-bae0-d1994832959e"/>
    <ds:schemaRef ds:uri="http://schemas.microsoft.com/office/2006/metadata/properties"/>
    <ds:schemaRef ds:uri="96d9372c-c30d-4a13-8faf-5ed990fd219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Macintosh PowerPoint</Application>
  <PresentationFormat>Widescreen</PresentationFormat>
  <Paragraphs>90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Cambria Math</vt:lpstr>
      <vt:lpstr>Times New Roman</vt:lpstr>
      <vt:lpstr>Wingdings</vt:lpstr>
      <vt:lpstr>Office Theme</vt:lpstr>
      <vt:lpstr>Document</vt:lpstr>
      <vt:lpstr>NPCA EDCA Slot Boundaries</vt:lpstr>
      <vt:lpstr>Background</vt:lpstr>
      <vt:lpstr>Problem Statement</vt:lpstr>
      <vt:lpstr>Why are different switching delays an issue? </vt:lpstr>
      <vt:lpstr>Avoiding Excessive Collisions Upon Switching</vt:lpstr>
      <vt:lpstr>Option 1. Illustration</vt:lpstr>
      <vt:lpstr>Option 1. Issue</vt:lpstr>
      <vt:lpstr>Maintaining EDCA Priorities</vt:lpstr>
      <vt:lpstr>Option 2. Issue</vt:lpstr>
      <vt:lpstr>Option 3. Reserve the medium by sending a special frame</vt:lpstr>
      <vt:lpstr>SPs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1</cp:revision>
  <cp:lastPrinted>1601-01-01T00:00:00Z</cp:lastPrinted>
  <dcterms:created xsi:type="dcterms:W3CDTF">2025-07-21T10:28:07Z</dcterms:created>
  <dcterms:modified xsi:type="dcterms:W3CDTF">2025-09-10T23:55:19Z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643f120b-c5d6-464b-bd35-ea6fb6aa6751</vt:lpwstr>
  </property>
</Properties>
</file>