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6"/>
  </p:sldMasterIdLst>
  <p:notesMasterIdLst>
    <p:notesMasterId r:id="rId15"/>
  </p:notesMasterIdLst>
  <p:handoutMasterIdLst>
    <p:handoutMasterId r:id="rId16"/>
  </p:handoutMasterIdLst>
  <p:sldIdLst>
    <p:sldId id="256" r:id="rId7"/>
    <p:sldId id="257" r:id="rId8"/>
    <p:sldId id="266" r:id="rId9"/>
    <p:sldId id="262" r:id="rId10"/>
    <p:sldId id="272" r:id="rId11"/>
    <p:sldId id="268" r:id="rId12"/>
    <p:sldId id="264" r:id="rId13"/>
    <p:sldId id="271" r:id="rId14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819FD-DD73-F341-933F-15F9F4512A95}" v="49" dt="2025-07-28T07:22:59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6489"/>
  </p:normalViewPr>
  <p:slideViewPr>
    <p:cSldViewPr>
      <p:cViewPr>
        <p:scale>
          <a:sx n="126" d="100"/>
          <a:sy n="126" d="100"/>
        </p:scale>
        <p:origin x="320" y="37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8" d="100"/>
          <a:sy n="118" d="100"/>
        </p:scale>
        <p:origin x="5136" y="2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Mikhail Liubogoshchev,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Mikhail Liubogoshchev, Nokia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Mikhail Liubogoshchev,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Mikhail Liubogoshchev, Nokia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Mikhail Liubogoshchev, Nokia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Mikhail Liubogoshchev, Nokia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Mikhail Liubogoshchev, Nokia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Mikhail Liubogoshchev,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Mikhail Liubogoshchev,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Mikhail Liubogoshchev, Nokia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802.11-25/1355r0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.do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NPCA EDCA Slot Boundaries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2025-07-28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056026"/>
              </p:ext>
            </p:extLst>
          </p:nvPr>
        </p:nvGraphicFramePr>
        <p:xfrm>
          <a:off x="963295" y="2397217"/>
          <a:ext cx="10272713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3784600" progId="Word.Document.8">
                  <p:embed/>
                </p:oleObj>
              </mc:Choice>
              <mc:Fallback>
                <p:oleObj name="Document" r:id="rId3" imgW="10439400" imgH="3784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295" y="2397217"/>
                        <a:ext cx="10272713" cy="3702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Problem Statement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How to take into account different switching delays of the peer STAs?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How to avoid collisions between different STAs with the same peer?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How to retain EDCA ACs prioritization?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EBDE-DF54-0CBC-7EB7-F9A4AEAF5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Illustration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1B8C7-5FB2-CE63-4C99-9ED91886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10475383" cy="4264027"/>
          </a:xfrm>
        </p:spPr>
        <p:txBody>
          <a:bodyPr/>
          <a:lstStyle/>
          <a:p>
            <a:pPr marL="0" indent="0"/>
            <a:r>
              <a:rPr lang="en-US" sz="2200" dirty="0"/>
              <a:t>Suppose that different STAs have sufficiently different switching delays: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20B4E-3C78-C86B-9BB3-E040CC5FBE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005-8197-7E4C-8829-2206D766BB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A8262E-5C6F-5CCE-3DC1-2CBB254F72B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709" name="Picture 708">
            <a:extLst>
              <a:ext uri="{FF2B5EF4-FFF2-40B4-BE49-F238E27FC236}">
                <a16:creationId xmlns:a16="http://schemas.microsoft.com/office/drawing/2014/main" id="{DF0455EE-04ED-58B9-9E82-6BA88C5D7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52600" y="2054100"/>
            <a:ext cx="8927468" cy="43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4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Avoiding Excessive Collisions Upon Switching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/>
            <a:r>
              <a:rPr lang="en-US" b="0" dirty="0"/>
              <a:t>Let us </a:t>
            </a:r>
            <a:r>
              <a:rPr lang="en-GB" b="0" dirty="0"/>
              <a:t>define NPCA Activation Time as the time the STA may start EDCA procedures on the NPCH</a:t>
            </a:r>
          </a:p>
          <a:p>
            <a:pPr marL="0" indent="0"/>
            <a:r>
              <a:rPr lang="en-US" dirty="0"/>
              <a:t>Option 1. Let the </a:t>
            </a:r>
            <a:r>
              <a:rPr lang="en-GB" dirty="0"/>
              <a:t>NPCA Activation Time for STA1 be the moment the switching delay of STA1 expires. </a:t>
            </a:r>
          </a:p>
          <a:p>
            <a:pPr marL="0" indent="0"/>
            <a:r>
              <a:rPr lang="en-GB" dirty="0"/>
              <a:t>If the switching time of a peer-STA of STA1 is long enough that STA1 backoff expires earlier, STA1 shall </a:t>
            </a:r>
            <a:r>
              <a:rPr lang="en-US" dirty="0"/>
              <a:t>re-select the backoff without changing the QSRC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43FD4-F578-9821-B374-0148AE1A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1. Illustration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CB103-6656-A1AA-258B-1B82A48CAE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2530A-94FA-D2B6-937C-73EA2602CE4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F53CAA-784C-ACB2-1BF1-183FFE6C320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227" name="Picture 226">
            <a:extLst>
              <a:ext uri="{FF2B5EF4-FFF2-40B4-BE49-F238E27FC236}">
                <a16:creationId xmlns:a16="http://schemas.microsoft.com/office/drawing/2014/main" id="{4F478A2C-6421-C1BF-1441-28387081B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45934"/>
            <a:ext cx="936911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9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DF6E1-C775-ED47-235A-0CB11B6A2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62A12-0F8B-9149-ADB4-D56EE6DE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1.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F8B38-8A7C-23F2-F97D-CD8DDC606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00200"/>
            <a:ext cx="10668000" cy="4113213"/>
          </a:xfrm>
        </p:spPr>
        <p:txBody>
          <a:bodyPr/>
          <a:lstStyle/>
          <a:p>
            <a:pPr marL="0" indent="0"/>
            <a:r>
              <a:rPr lang="en-US" sz="2200" dirty="0"/>
              <a:t>What if AC_VO and AC_BK of a STA A contend?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9A3C2-DE62-2CBC-A21C-9C205053FC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4DC00-C38C-E43C-4DAC-60C57D8FEF1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21D2D3-021C-3BC1-9CC1-0C81DE25045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351" name="Picture 350">
            <a:extLst>
              <a:ext uri="{FF2B5EF4-FFF2-40B4-BE49-F238E27FC236}">
                <a16:creationId xmlns:a16="http://schemas.microsoft.com/office/drawing/2014/main" id="{B81BCE64-2A61-0AEB-F284-88E44BACC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6" y="2020722"/>
            <a:ext cx="8988428" cy="441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6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dirty="0"/>
              <a:t>Maintaining EDCA Priorities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1532110"/>
            <a:ext cx="10361084" cy="1065214"/>
          </a:xfrm>
        </p:spPr>
        <p:txBody>
          <a:bodyPr/>
          <a:lstStyle/>
          <a:p>
            <a:r>
              <a:rPr lang="en-GB" dirty="0"/>
              <a:t>Option 2. Let the NPCA Activation Time be the moment both the STA and its peer STA(s) are available at the NPCA primary channel.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pic>
        <p:nvPicPr>
          <p:cNvPr id="11301" name="Picture 11300">
            <a:extLst>
              <a:ext uri="{FF2B5EF4-FFF2-40B4-BE49-F238E27FC236}">
                <a16:creationId xmlns:a16="http://schemas.microsoft.com/office/drawing/2014/main" id="{AA1A58AD-C27C-D304-2FC6-1A33178FB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86000"/>
            <a:ext cx="8877867" cy="42132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0730-4BCB-B912-3DF7-C9C016AE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97E6E-E6BF-4399-DC13-51A247598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Do you agree that an NPCA STA shall start counting down backoff only after both the STA and its intended peer STA(s) is available at the NPCA primary channel?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2329D-2A31-8D5E-193E-39CB9389A5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EA679-59E6-977F-8FF3-C3094D94A1B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B82FEE-05E4-F648-89A4-80F0D595850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048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25-xxxx-00-ds-cts-reception" id="{52E3DE4E-AEF5-334F-B3AA-F354ED081048}" vid="{DCFE050A-B7B4-E14B-93F3-A72FF8B6F5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34c87397-5fc1-491e-85e7-d6110dbe9cbd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1c5aaf6-e6ce-465b-b873-5148d2a4c105">ONIAPTUI5M5R-1967660532-902</_dlc_DocId>
    <lcf76f155ced4ddcb4097134ff3c332f xmlns="2414ebc4-bdb1-4c0a-bae0-d1994832959e">
      <Terms xmlns="http://schemas.microsoft.com/office/infopath/2007/PartnerControls"/>
    </lcf76f155ced4ddcb4097134ff3c332f>
    <TaxCatchAll xmlns="96d9372c-c30d-4a13-8faf-5ed990fd219f" xsi:nil="true"/>
    <HideFromDelve xmlns="71c5aaf6-e6ce-465b-b873-5148d2a4c105">false</HideFromDelve>
    <_dlc_DocIdUrl xmlns="71c5aaf6-e6ce-465b-b873-5148d2a4c105">
      <Url>https://nokia.sharepoint.com/sites/TECHCTOWi-FiResearchandStandardization693/_layouts/15/DocIdRedir.aspx?ID=ONIAPTUI5M5R-1967660532-902</Url>
      <Description>ONIAPTUI5M5R-1967660532-902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B77BD6E7512047A33E10170DD9B502" ma:contentTypeVersion="17" ma:contentTypeDescription="Create a new document." ma:contentTypeScope="" ma:versionID="c65facbfb7771c19a6d5a251aa502b7f">
  <xsd:schema xmlns:xsd="http://www.w3.org/2001/XMLSchema" xmlns:xs="http://www.w3.org/2001/XMLSchema" xmlns:p="http://schemas.microsoft.com/office/2006/metadata/properties" xmlns:ns2="71c5aaf6-e6ce-465b-b873-5148d2a4c105" xmlns:ns3="2414ebc4-bdb1-4c0a-bae0-d1994832959e" xmlns:ns4="96d9372c-c30d-4a13-8faf-5ed990fd219f" targetNamespace="http://schemas.microsoft.com/office/2006/metadata/properties" ma:root="true" ma:fieldsID="9432f96df1554cf0bdadbd6c2a9e6bc2" ns2:_="" ns3:_="" ns4:_="">
    <xsd:import namespace="71c5aaf6-e6ce-465b-b873-5148d2a4c105"/>
    <xsd:import namespace="2414ebc4-bdb1-4c0a-bae0-d1994832959e"/>
    <xsd:import namespace="96d9372c-c30d-4a13-8faf-5ed990fd219f"/>
    <xsd:element name="properties">
      <xsd:complexType>
        <xsd:sequence>
          <xsd:element name="documentManagement">
            <xsd:complexType>
              <xsd:all>
                <xsd:element ref="ns2:HideFromDelve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HideFromDelve" ma:index="8" nillable="true" ma:displayName="HideFromDelve" ma:default="0" ma:internalName="HideFromDelve">
      <xsd:simpleType>
        <xsd:restriction base="dms:Boolean"/>
      </xsd:simpleType>
    </xsd:element>
    <xsd:element name="_dlc_DocId" ma:index="23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4ebc4-bdb1-4c0a-bae0-d199483295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4c87397-5fc1-491e-85e7-d6110dbe9c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9372c-c30d-4a13-8faf-5ed990fd219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4e69a3a-2229-42d5-909f-07f1ad294cfc}" ma:internalName="TaxCatchAll" ma:showField="CatchAllData" ma:web="96d9372c-c30d-4a13-8faf-5ed990fd21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48494D-841A-4F6B-B1A3-2614FAD1A23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DA8CFEF-2B99-4ABA-B293-70AF45A00F7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0171B61D-DEAC-4F98-9CA2-3FEC4D75A139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2414ebc4-bdb1-4c0a-bae0-d1994832959e"/>
    <ds:schemaRef ds:uri="96d9372c-c30d-4a13-8faf-5ed990fd219f"/>
    <ds:schemaRef ds:uri="71c5aaf6-e6ce-465b-b873-5148d2a4c105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F25F7E67-C492-4415-B8ED-DB8C392F47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5aaf6-e6ce-465b-b873-5148d2a4c105"/>
    <ds:schemaRef ds:uri="2414ebc4-bdb1-4c0a-bae0-d1994832959e"/>
    <ds:schemaRef ds:uri="96d9372c-c30d-4a13-8faf-5ed990fd21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39974BE4-48AD-4DCF-BD62-BB935F1D5D1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d471751-9675-428d-917b-70f44f9630b0}" enabled="0" method="" siteId="{5d471751-9675-428d-917b-70f44f9630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5838</TotalTime>
  <Words>338</Words>
  <Application>Microsoft Macintosh PowerPoint</Application>
  <PresentationFormat>Widescreen</PresentationFormat>
  <Paragraphs>60</Paragraphs>
  <Slides>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 Unicode MS</vt:lpstr>
      <vt:lpstr>Arial</vt:lpstr>
      <vt:lpstr>Times New Roman</vt:lpstr>
      <vt:lpstr>Office Theme</vt:lpstr>
      <vt:lpstr>Microsoft Word 97 - 2004 Document</vt:lpstr>
      <vt:lpstr>NPCA EDCA Slot Boundaries</vt:lpstr>
      <vt:lpstr>Problem Statement</vt:lpstr>
      <vt:lpstr>Problem Illustration</vt:lpstr>
      <vt:lpstr>Avoiding Excessive Collisions Upon Switching</vt:lpstr>
      <vt:lpstr>Option 1. Illustration</vt:lpstr>
      <vt:lpstr>Option 1. Issue</vt:lpstr>
      <vt:lpstr>Maintaining EDCA Priorities</vt:lpstr>
      <vt:lpstr>SP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Mikhail Liubogoshchev (Nokia)</dc:creator>
  <cp:keywords/>
  <dc:description/>
  <cp:lastModifiedBy>Mikhail Liubogoshchev (Nokia)</cp:lastModifiedBy>
  <cp:revision>2</cp:revision>
  <cp:lastPrinted>1601-01-01T00:00:00Z</cp:lastPrinted>
  <dcterms:created xsi:type="dcterms:W3CDTF">2025-07-21T10:28:07Z</dcterms:created>
  <dcterms:modified xsi:type="dcterms:W3CDTF">2025-07-28T08:50:15Z</dcterms:modified>
  <cp:category>Name, Affiliation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0x01010083B77BD6E7512047A33E10170DD9B502</vt:lpwstr>
  </property>
  <property fmtid="{D5CDD505-2E9C-101B-9397-08002B2CF9AE}" pid="4" name="_dlc_DocIdItemGuid">
    <vt:lpwstr>2c835e05-6954-4f1f-ba1d-e463150a7332</vt:lpwstr>
  </property>
</Properties>
</file>