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79" r:id="rId7"/>
    <p:sldId id="281" r:id="rId8"/>
    <p:sldId id="267" r:id="rId9"/>
    <p:sldId id="282" r:id="rId10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88F9B6-D19C-445F-BB0E-321D4A2A6F90}" v="6" dt="2025-07-28T05:44:05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2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 Ram Balakrishnan" userId="f789bb03-acaf-4876-847e-a09adc9c12da" providerId="ADAL" clId="{B788F9B6-D19C-445F-BB0E-321D4A2A6F90}"/>
    <pc:docChg chg="undo custSel addSld delSld modSld modMainMaster">
      <pc:chgData name="Hari Ram Balakrishnan" userId="f789bb03-acaf-4876-847e-a09adc9c12da" providerId="ADAL" clId="{B788F9B6-D19C-445F-BB0E-321D4A2A6F90}" dt="2025-07-28T07:50:21.608" v="1824" actId="20577"/>
      <pc:docMkLst>
        <pc:docMk/>
      </pc:docMkLst>
      <pc:sldChg chg="modSp mod">
        <pc:chgData name="Hari Ram Balakrishnan" userId="f789bb03-acaf-4876-847e-a09adc9c12da" providerId="ADAL" clId="{B788F9B6-D19C-445F-BB0E-321D4A2A6F90}" dt="2025-07-28T05:30:40.516" v="913" actId="20577"/>
        <pc:sldMkLst>
          <pc:docMk/>
          <pc:sldMk cId="1277654310" sldId="256"/>
        </pc:sldMkLst>
        <pc:spChg chg="mod">
          <ac:chgData name="Hari Ram Balakrishnan" userId="f789bb03-acaf-4876-847e-a09adc9c12da" providerId="ADAL" clId="{B788F9B6-D19C-445F-BB0E-321D4A2A6F90}" dt="2025-07-28T05:30:40.516" v="913" actId="20577"/>
          <ac:spMkLst>
            <pc:docMk/>
            <pc:sldMk cId="1277654310" sldId="256"/>
            <ac:spMk id="2" creationId="{315A0E23-8CC0-77FE-0669-9A66C964CF2E}"/>
          </ac:spMkLst>
        </pc:spChg>
      </pc:sldChg>
      <pc:sldChg chg="modSp mod">
        <pc:chgData name="Hari Ram Balakrishnan" userId="f789bb03-acaf-4876-847e-a09adc9c12da" providerId="ADAL" clId="{B788F9B6-D19C-445F-BB0E-321D4A2A6F90}" dt="2025-07-28T05:33:27.206" v="1266" actId="20577"/>
        <pc:sldMkLst>
          <pc:docMk/>
          <pc:sldMk cId="4187966079" sldId="257"/>
        </pc:sldMkLst>
        <pc:spChg chg="mod">
          <ac:chgData name="Hari Ram Balakrishnan" userId="f789bb03-acaf-4876-847e-a09adc9c12da" providerId="ADAL" clId="{B788F9B6-D19C-445F-BB0E-321D4A2A6F90}" dt="2025-07-28T05:33:27.206" v="1266" actId="20577"/>
          <ac:spMkLst>
            <pc:docMk/>
            <pc:sldMk cId="4187966079" sldId="257"/>
            <ac:spMk id="3" creationId="{1B9C5162-9431-BC8F-B406-7E43307A1AA0}"/>
          </ac:spMkLst>
        </pc:spChg>
      </pc:sldChg>
      <pc:sldChg chg="modSp mod">
        <pc:chgData name="Hari Ram Balakrishnan" userId="f789bb03-acaf-4876-847e-a09adc9c12da" providerId="ADAL" clId="{B788F9B6-D19C-445F-BB0E-321D4A2A6F90}" dt="2025-07-28T05:39:18.556" v="1660" actId="20577"/>
        <pc:sldMkLst>
          <pc:docMk/>
          <pc:sldMk cId="348330066" sldId="267"/>
        </pc:sldMkLst>
        <pc:spChg chg="mod">
          <ac:chgData name="Hari Ram Balakrishnan" userId="f789bb03-acaf-4876-847e-a09adc9c12da" providerId="ADAL" clId="{B788F9B6-D19C-445F-BB0E-321D4A2A6F90}" dt="2025-07-28T05:39:18.556" v="1660" actId="20577"/>
          <ac:spMkLst>
            <pc:docMk/>
            <pc:sldMk cId="348330066" sldId="267"/>
            <ac:spMk id="3" creationId="{922D01DB-04F6-9053-2972-9F3514125425}"/>
          </ac:spMkLst>
        </pc:spChg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2278158870" sldId="275"/>
        </pc:sldMkLst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3446457114" sldId="277"/>
        </pc:sldMkLst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1415839250" sldId="278"/>
        </pc:sldMkLst>
      </pc:sldChg>
      <pc:sldChg chg="modSp mod">
        <pc:chgData name="Hari Ram Balakrishnan" userId="f789bb03-acaf-4876-847e-a09adc9c12da" providerId="ADAL" clId="{B788F9B6-D19C-445F-BB0E-321D4A2A6F90}" dt="2025-07-28T07:34:51.390" v="1821" actId="20577"/>
        <pc:sldMkLst>
          <pc:docMk/>
          <pc:sldMk cId="2299053147" sldId="279"/>
        </pc:sldMkLst>
        <pc:spChg chg="mod">
          <ac:chgData name="Hari Ram Balakrishnan" userId="f789bb03-acaf-4876-847e-a09adc9c12da" providerId="ADAL" clId="{B788F9B6-D19C-445F-BB0E-321D4A2A6F90}" dt="2025-07-28T05:33:39.107" v="1283" actId="20577"/>
          <ac:spMkLst>
            <pc:docMk/>
            <pc:sldMk cId="2299053147" sldId="279"/>
            <ac:spMk id="2" creationId="{5CFE7101-05A9-E589-8F2F-EC77D4C59EFA}"/>
          </ac:spMkLst>
        </pc:spChg>
        <pc:spChg chg="mod">
          <ac:chgData name="Hari Ram Balakrishnan" userId="f789bb03-acaf-4876-847e-a09adc9c12da" providerId="ADAL" clId="{B788F9B6-D19C-445F-BB0E-321D4A2A6F90}" dt="2025-07-28T07:34:51.390" v="1821" actId="20577"/>
          <ac:spMkLst>
            <pc:docMk/>
            <pc:sldMk cId="2299053147" sldId="279"/>
            <ac:spMk id="3" creationId="{8507975B-CF73-C5DD-6898-1DAD10761BCE}"/>
          </ac:spMkLst>
        </pc:spChg>
      </pc:sldChg>
      <pc:sldChg chg="del">
        <pc:chgData name="Hari Ram Balakrishnan" userId="f789bb03-acaf-4876-847e-a09adc9c12da" providerId="ADAL" clId="{B788F9B6-D19C-445F-BB0E-321D4A2A6F90}" dt="2025-07-28T05:35:41.454" v="1546" actId="47"/>
        <pc:sldMkLst>
          <pc:docMk/>
          <pc:sldMk cId="216223322" sldId="280"/>
        </pc:sldMkLst>
      </pc:sldChg>
      <pc:sldChg chg="addSp delSp modSp add mod">
        <pc:chgData name="Hari Ram Balakrishnan" userId="f789bb03-acaf-4876-847e-a09adc9c12da" providerId="ADAL" clId="{B788F9B6-D19C-445F-BB0E-321D4A2A6F90}" dt="2025-07-28T05:43:19.364" v="1752" actId="20577"/>
        <pc:sldMkLst>
          <pc:docMk/>
          <pc:sldMk cId="1287555282" sldId="281"/>
        </pc:sldMkLst>
        <pc:spChg chg="add mod">
          <ac:chgData name="Hari Ram Balakrishnan" userId="f789bb03-acaf-4876-847e-a09adc9c12da" providerId="ADAL" clId="{B788F9B6-D19C-445F-BB0E-321D4A2A6F90}" dt="2025-07-28T05:36:06.289" v="1573" actId="1037"/>
          <ac:spMkLst>
            <pc:docMk/>
            <pc:sldMk cId="1287555282" sldId="281"/>
            <ac:spMk id="7" creationId="{51E2530E-6527-4A4A-656D-CF82EC6C67E2}"/>
          </ac:spMkLst>
        </pc:spChg>
        <pc:graphicFrameChg chg="mod modGraphic">
          <ac:chgData name="Hari Ram Balakrishnan" userId="f789bb03-acaf-4876-847e-a09adc9c12da" providerId="ADAL" clId="{B788F9B6-D19C-445F-BB0E-321D4A2A6F90}" dt="2025-07-28T05:43:19.364" v="1752" actId="20577"/>
          <ac:graphicFrameMkLst>
            <pc:docMk/>
            <pc:sldMk cId="1287555282" sldId="281"/>
            <ac:graphicFrameMk id="3" creationId="{CA80037A-8EE0-2D13-8D12-4704A2132A7D}"/>
          </ac:graphicFrameMkLst>
        </pc:graphicFrameChg>
      </pc:sldChg>
      <pc:sldChg chg="add del">
        <pc:chgData name="Hari Ram Balakrishnan" userId="f789bb03-acaf-4876-847e-a09adc9c12da" providerId="ADAL" clId="{B788F9B6-D19C-445F-BB0E-321D4A2A6F90}" dt="2025-07-28T05:39:03.640" v="1648" actId="47"/>
        <pc:sldMkLst>
          <pc:docMk/>
          <pc:sldMk cId="2632904976" sldId="282"/>
        </pc:sldMkLst>
      </pc:sldChg>
      <pc:sldMasterChg chg="modSp mod">
        <pc:chgData name="Hari Ram Balakrishnan" userId="f789bb03-acaf-4876-847e-a09adc9c12da" providerId="ADAL" clId="{B788F9B6-D19C-445F-BB0E-321D4A2A6F90}" dt="2025-07-28T07:50:21.608" v="1824" actId="20577"/>
        <pc:sldMasterMkLst>
          <pc:docMk/>
          <pc:sldMasterMk cId="1610247385" sldId="2147483660"/>
        </pc:sldMasterMkLst>
        <pc:spChg chg="mod">
          <ac:chgData name="Hari Ram Balakrishnan" userId="f789bb03-acaf-4876-847e-a09adc9c12da" providerId="ADAL" clId="{B788F9B6-D19C-445F-BB0E-321D4A2A6F90}" dt="2025-07-28T07:50:21.608" v="1824" actId="20577"/>
          <ac:spMkLst>
            <pc:docMk/>
            <pc:sldMasterMk cId="1610247385" sldId="2147483660"/>
            <ac:spMk id="10" creationId="{00000000-0000-0000-0000-000000000000}"/>
          </ac:spMkLst>
        </pc:spChg>
      </pc:sldMasterChg>
    </pc:docChg>
  </pc:docChgLst>
  <pc:docChgLst>
    <pc:chgData name="Hari Ram Balakrishnan" userId="f789bb03-acaf-4876-847e-a09adc9c12da" providerId="ADAL" clId="{FF654903-4C68-4AE9-9546-876F65CDBB5A}"/>
    <pc:docChg chg="custSel addSld modSld modMainMaster">
      <pc:chgData name="Hari Ram Balakrishnan" userId="f789bb03-acaf-4876-847e-a09adc9c12da" providerId="ADAL" clId="{FF654903-4C68-4AE9-9546-876F65CDBB5A}" dt="2025-07-28T08:00:56.833" v="110" actId="20577"/>
      <pc:docMkLst>
        <pc:docMk/>
      </pc:docMkLst>
      <pc:sldChg chg="modSp new mod">
        <pc:chgData name="Hari Ram Balakrishnan" userId="f789bb03-acaf-4876-847e-a09adc9c12da" providerId="ADAL" clId="{FF654903-4C68-4AE9-9546-876F65CDBB5A}" dt="2025-07-28T08:00:38.583" v="108" actId="20577"/>
        <pc:sldMkLst>
          <pc:docMk/>
          <pc:sldMk cId="2645935112" sldId="282"/>
        </pc:sldMkLst>
        <pc:spChg chg="mod">
          <ac:chgData name="Hari Ram Balakrishnan" userId="f789bb03-acaf-4876-847e-a09adc9c12da" providerId="ADAL" clId="{FF654903-4C68-4AE9-9546-876F65CDBB5A}" dt="2025-07-28T07:59:32.604" v="15" actId="20577"/>
          <ac:spMkLst>
            <pc:docMk/>
            <pc:sldMk cId="2645935112" sldId="282"/>
            <ac:spMk id="2" creationId="{6CB34AF8-ACF5-09D7-4C22-2D9C71B265F7}"/>
          </ac:spMkLst>
        </pc:spChg>
        <pc:spChg chg="mod">
          <ac:chgData name="Hari Ram Balakrishnan" userId="f789bb03-acaf-4876-847e-a09adc9c12da" providerId="ADAL" clId="{FF654903-4C68-4AE9-9546-876F65CDBB5A}" dt="2025-07-28T08:00:38.583" v="108" actId="20577"/>
          <ac:spMkLst>
            <pc:docMk/>
            <pc:sldMk cId="2645935112" sldId="282"/>
            <ac:spMk id="3" creationId="{403CA967-CB3B-4B78-64E4-0D5C3E7AF20F}"/>
          </ac:spMkLst>
        </pc:spChg>
      </pc:sldChg>
      <pc:sldMasterChg chg="modSp mod">
        <pc:chgData name="Hari Ram Balakrishnan" userId="f789bb03-acaf-4876-847e-a09adc9c12da" providerId="ADAL" clId="{FF654903-4C68-4AE9-9546-876F65CDBB5A}" dt="2025-07-28T08:00:56.833" v="110" actId="20577"/>
        <pc:sldMasterMkLst>
          <pc:docMk/>
          <pc:sldMasterMk cId="1610247385" sldId="2147483660"/>
        </pc:sldMasterMkLst>
        <pc:spChg chg="mod">
          <ac:chgData name="Hari Ram Balakrishnan" userId="f789bb03-acaf-4876-847e-a09adc9c12da" providerId="ADAL" clId="{FF654903-4C68-4AE9-9546-876F65CDBB5A}" dt="2025-07-28T08:00:56.833" v="110" actId="20577"/>
          <ac:spMkLst>
            <pc:docMk/>
            <pc:sldMasterMk cId="1610247385" sldId="2147483660"/>
            <ac:spMk id="10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76954-F98C-47F4-A55A-D770DB79247B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6516-6BF1-4885-B099-405CB45A0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8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3001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1069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9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8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802.11-25/1349r1</a:t>
            </a:r>
          </a:p>
        </p:txBody>
      </p:sp>
    </p:spTree>
    <p:extLst>
      <p:ext uri="{BB962C8B-B14F-4D97-AF65-F5344CB8AC3E}">
        <p14:creationId xmlns:p14="http://schemas.microsoft.com/office/powerpoint/2010/main" val="161024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wen.chu@nxp.com" TargetMode="External"/><Relationship Id="rId2" Type="http://schemas.openxmlformats.org/officeDocument/2006/relationships/hyperlink" Target="mailto:hariram.balakrishnan@nxp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dhir.srinivasa@nxp.com" TargetMode="External"/><Relationship Id="rId5" Type="http://schemas.openxmlformats.org/officeDocument/2006/relationships/hyperlink" Target="mailto:hongyuan.zhang@nxp.com" TargetMode="External"/><Relationship Id="rId4" Type="http://schemas.openxmlformats.org/officeDocument/2006/relationships/hyperlink" Target="mailto:rui.cao_2@nx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0E23-8CC0-77FE-0669-9A66C964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Scrambler seed used in DS-CTS frame (follow up)</a:t>
            </a:r>
            <a:br>
              <a:rPr lang="en-US" dirty="0"/>
            </a:br>
            <a:r>
              <a:rPr lang="en-US" dirty="0"/>
              <a:t>Fixed RA field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AB5592-87A5-7053-696E-EFFA695B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7046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435379-AB03-F3C7-94EA-FC98D04BB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A6C4DC-9BC9-4321-AF1B-9BD0A1BB3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44237"/>
              </p:ext>
            </p:extLst>
          </p:nvPr>
        </p:nvGraphicFramePr>
        <p:xfrm>
          <a:off x="2138679" y="3429000"/>
          <a:ext cx="8966202" cy="2066030"/>
        </p:xfrm>
        <a:graphic>
          <a:graphicData uri="http://schemas.openxmlformats.org/drawingml/2006/table">
            <a:tbl>
              <a:tblPr/>
              <a:tblGrid>
                <a:gridCol w="2078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Hari Ram Balakrishnan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</a:rPr>
                        <a:t>NXP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 Holger Way, San Jose, CA 95134</a:t>
                      </a: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hariram.balakrishnan@nxp.com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liwen.chu@nxp.com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Rui Cao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rui.cao_2@nxp.com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hongyuan.zhang@nxp.com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sudhir.srinivasa@nxp.com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91744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7F513-0A72-73B9-6DBC-8EDF580B1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44D7E7-ECCA-1DAA-E03D-1C03BF53BA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B Hari Ram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FC70-6B56-AF0F-C4D7-BD91B765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C5162-9431-BC8F-B406-7E43307A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covered the initial scrambler value analysis in DS-CTS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three criteria used for evaluations: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Hamming distance between LSIG &amp; 1</a:t>
            </a:r>
            <a:r>
              <a:rPr lang="en-IN" baseline="30000" dirty="0"/>
              <a:t>st</a:t>
            </a:r>
            <a:r>
              <a:rPr lang="en-IN" dirty="0"/>
              <a:t> Data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PAPR of the DS-CTS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 field value – fixed as 00-0F-AC-</a:t>
            </a:r>
            <a:r>
              <a:rPr lang="en-US" dirty="0">
                <a:solidFill>
                  <a:srgbClr val="FF0000"/>
                </a:solidFill>
              </a:rPr>
              <a:t>47-43-00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document revisit the same analysis with the above fixed RA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FC86-4DC0-3040-F790-4DA1C167C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DA2A1-00EB-8009-4F98-897ED3C73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418796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7101-05A9-E589-8F2F-EC77D4C5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 up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975B-CF73-C5DD-6898-1DAD1076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Identical to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sensitivity evaluation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per suggestion – evaluation is with 50000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</a:t>
            </a:r>
            <a:r>
              <a:rPr lang="en-US"/>
              <a:t>step size </a:t>
            </a:r>
            <a:r>
              <a:rPr lang="en-US" dirty="0"/>
              <a:t>is 0.1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Practical simulation consideration – all impairments &amp; fixed-point effects are considered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C6A5-9FF5-690D-9B59-9C2522AA3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E7AC-C98E-5D4A-1A2E-88DC3B829A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29905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322F39-0B36-1978-917E-6C15D659C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CD6B-2C09-AE47-2A4F-3508123E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80037A-8EE0-2D13-8D12-4704A2132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92630"/>
              </p:ext>
            </p:extLst>
          </p:nvPr>
        </p:nvGraphicFramePr>
        <p:xfrm>
          <a:off x="0" y="1571286"/>
          <a:ext cx="12192004" cy="522986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8762">
                  <a:extLst>
                    <a:ext uri="{9D8B030D-6E8A-4147-A177-3AD203B41FA5}">
                      <a16:colId xmlns:a16="http://schemas.microsoft.com/office/drawing/2014/main" val="26169362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1910890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755506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9770043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330291074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0563761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3467145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2916205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98950655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0901272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401466762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73427464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45608787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64819241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196381213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49409146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249356016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876868418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2794229615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88322761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3588545003"/>
                    </a:ext>
                  </a:extLst>
                </a:gridCol>
                <a:gridCol w="519202">
                  <a:extLst>
                    <a:ext uri="{9D8B030D-6E8A-4147-A177-3AD203B41FA5}">
                      <a16:colId xmlns:a16="http://schemas.microsoft.com/office/drawing/2014/main" val="4171437938"/>
                    </a:ext>
                  </a:extLst>
                </a:gridCol>
              </a:tblGrid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Seed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127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84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IN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19565123"/>
                  </a:ext>
                </a:extLst>
              </a:tr>
              <a:tr h="23163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Hamming </a:t>
                      </a:r>
                      <a:r>
                        <a:rPr lang="en-IN" sz="1400" u="none" strike="noStrike" dirty="0" err="1">
                          <a:effectLst/>
                          <a:latin typeface="+mj-lt"/>
                        </a:rPr>
                        <a:t>dist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169020508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20 MHz non-HT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4132756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6.8255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081511600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Worst symbol PAPR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7.6692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6.4311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6.6938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7.6829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8.7778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6.9599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7.7485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6.9334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7.0003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8.2058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8.6761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7.8197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7.6122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6.7516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6.8748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6.9483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6.8221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6.9377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6.9430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225843806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40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0590501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9.8358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74234924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10.6785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9.4414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9.6819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9.8974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11.4007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9.5522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10.7588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9.8340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11.2161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11.6864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10.8300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10.6225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9.7619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9.3601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9.8851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9.6965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9.7364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9.4530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9.9480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9.8579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765096079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80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645943270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9.0216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00833119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Worst symbol PAPR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10.1746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8.4076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8.7734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9.1582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10.2888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8.9511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9.7918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9.3955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9.2113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10.4600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10.9206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9.9998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8.6981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9.1028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9.3847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8.9607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9.1685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8.7642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9.0756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9.1816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829630049"/>
                  </a:ext>
                </a:extLst>
              </a:tr>
              <a:tr h="198751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Sensitivity 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883423501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AWGN Referenced @ seed value = 127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I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.04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-0.05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-0.02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047042523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D Channel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Referenced @ seed value = 127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0.03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68448612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 gridSpan="12">
                  <a:txBody>
                    <a:bodyPr/>
                    <a:lstStyle/>
                    <a:p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Negative number means better than sensitivity with seed = 127 and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number means poorer than sensitivity with seed = 127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en-IN" sz="1800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64670694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AD9DE-01A7-F52D-4E32-DA411ED1E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74093-6187-EF9F-9ACA-A67E7ACC4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2530E-6527-4A4A-656D-CF82EC6C67E2}"/>
              </a:ext>
            </a:extLst>
          </p:cNvPr>
          <p:cNvSpPr/>
          <p:nvPr/>
        </p:nvSpPr>
        <p:spPr bwMode="auto">
          <a:xfrm>
            <a:off x="2294965" y="1491910"/>
            <a:ext cx="612648" cy="4983504"/>
          </a:xfrm>
          <a:prstGeom prst="rect">
            <a:avLst/>
          </a:prstGeom>
          <a:noFill/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5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11AC6-2E64-C406-3B24-AB0281AB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01DB-04F6-9053-2972-9F35141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 11bn SFD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2000" dirty="0"/>
              <a:t>SCRAMBLER_INITIAL_VALUE used in DS-CTS frame is [0, 0, 0, 0, 0, 1, 0]?</a:t>
            </a:r>
          </a:p>
          <a:p>
            <a:endParaRPr lang="en-US" sz="2000" dirty="0"/>
          </a:p>
          <a:p>
            <a:r>
              <a:rPr lang="en-US" sz="2000" dirty="0"/>
              <a:t>Note: seed value corresponds to 32.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82E4F-02B6-3568-05B4-27CF4BA53A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A384-DFD9-B34E-CB26-43EE60F670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34833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34AF8-ACF5-09D7-4C22-2D9C71B2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A967-CB3B-4B78-64E4-0D5C3E7AF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11-25/1181 “Scrambler seed used in DS-CTS frame”, B Hari Ram, et al (NXP)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AC430-6C52-B30E-3C48-7CA071C2F2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7F699-A4AB-4053-FB13-0DBBA6191D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64593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91f1fa-0942-42db-b50a-72c571bcd54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CACBA0A6817C448497EFA59B46B9FC" ma:contentTypeVersion="18" ma:contentTypeDescription="Create a new document." ma:contentTypeScope="" ma:versionID="42b2d78f74a3f36c5aab14da086bca13">
  <xsd:schema xmlns:xsd="http://www.w3.org/2001/XMLSchema" xmlns:xs="http://www.w3.org/2001/XMLSchema" xmlns:p="http://schemas.microsoft.com/office/2006/metadata/properties" xmlns:ns3="a491f1fa-0942-42db-b50a-72c571bcd543" xmlns:ns4="c3a50cf9-090e-40dd-907c-994c307d438f" targetNamespace="http://schemas.microsoft.com/office/2006/metadata/properties" ma:root="true" ma:fieldsID="86c5a938ea7d8ae89e227e1249596516" ns3:_="" ns4:_="">
    <xsd:import namespace="a491f1fa-0942-42db-b50a-72c571bcd543"/>
    <xsd:import namespace="c3a50cf9-090e-40dd-907c-994c307d43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1f1fa-0942-42db-b50a-72c571bc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50cf9-090e-40dd-907c-994c307d4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634E77-9981-4FF2-A656-38236CE553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983134-B357-4178-AC46-7A56C7DD06A4}">
  <ds:schemaRefs>
    <ds:schemaRef ds:uri="http://purl.org/dc/terms/"/>
    <ds:schemaRef ds:uri="http://purl.org/dc/dcmitype/"/>
    <ds:schemaRef ds:uri="http://schemas.openxmlformats.org/package/2006/metadata/core-properties"/>
    <ds:schemaRef ds:uri="a491f1fa-0942-42db-b50a-72c571bcd543"/>
    <ds:schemaRef ds:uri="http://schemas.microsoft.com/office/2006/documentManagement/types"/>
    <ds:schemaRef ds:uri="http://purl.org/dc/elements/1.1/"/>
    <ds:schemaRef ds:uri="http://schemas.microsoft.com/office/2006/metadata/properties"/>
    <ds:schemaRef ds:uri="c3a50cf9-090e-40dd-907c-994c307d438f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210CFA-AE22-4412-9678-C0FE80BD4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1f1fa-0942-42db-b50a-72c571bcd543"/>
    <ds:schemaRef ds:uri="c3a50cf9-090e-40dd-907c-994c307d4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USIG &amp; Mark symbol design for ELR PPDU</Template>
  <TotalTime>0</TotalTime>
  <Words>527</Words>
  <Application>Microsoft Office PowerPoint</Application>
  <PresentationFormat>Widescreen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Aptos</vt:lpstr>
      <vt:lpstr>Arial</vt:lpstr>
      <vt:lpstr>Times New Roman</vt:lpstr>
      <vt:lpstr>Office Theme</vt:lpstr>
      <vt:lpstr>Scrambler seed used in DS-CTS frame (follow up) Fixed RA field</vt:lpstr>
      <vt:lpstr>Introduction</vt:lpstr>
      <vt:lpstr>Simulation set up</vt:lpstr>
      <vt:lpstr>Summary</vt:lpstr>
      <vt:lpstr>SP 1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Relaxed peak rate - LDPC</dc:title>
  <dc:creator>Hari Ram Balakrishnan</dc:creator>
  <cp:lastModifiedBy>Hari Ram Balakrishnan</cp:lastModifiedBy>
  <cp:revision>8</cp:revision>
  <dcterms:created xsi:type="dcterms:W3CDTF">2024-05-15T15:01:27Z</dcterms:created>
  <dcterms:modified xsi:type="dcterms:W3CDTF">2025-07-28T08:00:58Z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0x010100FBCACBA0A6817C448497EFA59B46B9FC</vt:lpwstr>
  </property>
</Properties>
</file>