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DB3E5-DF5C-45F3-A898-28F7E2B9D713}" v="972" dt="2025-07-25T20:16:14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161" d="100"/>
          <a:sy n="161" d="100"/>
        </p:scale>
        <p:origin x="642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5016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e Baik" userId="6af0c034-a710-4889-8983-e97fb62b8e3b" providerId="ADAL" clId="{715DB3E5-DF5C-45F3-A898-28F7E2B9D713}"/>
    <pc:docChg chg="undo custSel addSld modSld sldOrd modSection">
      <pc:chgData name="Eugene Baik" userId="6af0c034-a710-4889-8983-e97fb62b8e3b" providerId="ADAL" clId="{715DB3E5-DF5C-45F3-A898-28F7E2B9D713}" dt="2025-07-25T20:20:16.921" v="6488" actId="20577"/>
      <pc:docMkLst>
        <pc:docMk/>
      </pc:docMkLst>
      <pc:sldChg chg="modSp">
        <pc:chgData name="Eugene Baik" userId="6af0c034-a710-4889-8983-e97fb62b8e3b" providerId="ADAL" clId="{715DB3E5-DF5C-45F3-A898-28F7E2B9D713}" dt="2025-07-25T17:11:30.268" v="0"/>
        <pc:sldMkLst>
          <pc:docMk/>
          <pc:sldMk cId="0" sldId="256"/>
        </pc:sldMkLst>
        <pc:graphicFrameChg chg="mod">
          <ac:chgData name="Eugene Baik" userId="6af0c034-a710-4889-8983-e97fb62b8e3b" providerId="ADAL" clId="{715DB3E5-DF5C-45F3-A898-28F7E2B9D713}" dt="2025-07-25T17:11:30.268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Eugene Baik" userId="6af0c034-a710-4889-8983-e97fb62b8e3b" providerId="ADAL" clId="{715DB3E5-DF5C-45F3-A898-28F7E2B9D713}" dt="2025-07-25T20:16:16.808" v="6375" actId="20577"/>
        <pc:sldMkLst>
          <pc:docMk/>
          <pc:sldMk cId="829359020" sldId="257"/>
        </pc:sldMkLst>
        <pc:spChg chg="mod">
          <ac:chgData name="Eugene Baik" userId="6af0c034-a710-4889-8983-e97fb62b8e3b" providerId="ADAL" clId="{715DB3E5-DF5C-45F3-A898-28F7E2B9D713}" dt="2025-07-25T17:16:36.694" v="10" actId="20577"/>
          <ac:spMkLst>
            <pc:docMk/>
            <pc:sldMk cId="829359020" sldId="257"/>
            <ac:spMk id="2" creationId="{07D0F137-9096-D3E0-D926-9EC9979A2DC7}"/>
          </ac:spMkLst>
        </pc:spChg>
        <pc:spChg chg="mod">
          <ac:chgData name="Eugene Baik" userId="6af0c034-a710-4889-8983-e97fb62b8e3b" providerId="ADAL" clId="{715DB3E5-DF5C-45F3-A898-28F7E2B9D713}" dt="2025-07-25T20:16:16.808" v="6375" actId="20577"/>
          <ac:spMkLst>
            <pc:docMk/>
            <pc:sldMk cId="829359020" sldId="257"/>
            <ac:spMk id="3" creationId="{CA513D15-81A8-BF9A-F3DD-274C1194B89D}"/>
          </ac:spMkLst>
        </pc:spChg>
      </pc:sldChg>
      <pc:sldChg chg="addSp delSp modSp new mod">
        <pc:chgData name="Eugene Baik" userId="6af0c034-a710-4889-8983-e97fb62b8e3b" providerId="ADAL" clId="{715DB3E5-DF5C-45F3-A898-28F7E2B9D713}" dt="2025-07-25T20:16:54.812" v="6383" actId="20577"/>
        <pc:sldMkLst>
          <pc:docMk/>
          <pc:sldMk cId="494417839" sldId="258"/>
        </pc:sldMkLst>
        <pc:spChg chg="mod">
          <ac:chgData name="Eugene Baik" userId="6af0c034-a710-4889-8983-e97fb62b8e3b" providerId="ADAL" clId="{715DB3E5-DF5C-45F3-A898-28F7E2B9D713}" dt="2025-07-25T20:16:54.812" v="6383" actId="20577"/>
          <ac:spMkLst>
            <pc:docMk/>
            <pc:sldMk cId="494417839" sldId="258"/>
            <ac:spMk id="2" creationId="{1B3563C0-0E7A-34DF-527B-1B47B6BEC0E9}"/>
          </ac:spMkLst>
        </pc:spChg>
        <pc:spChg chg="del">
          <ac:chgData name="Eugene Baik" userId="6af0c034-a710-4889-8983-e97fb62b8e3b" providerId="ADAL" clId="{715DB3E5-DF5C-45F3-A898-28F7E2B9D713}" dt="2025-07-25T18:14:21.901" v="2046" actId="478"/>
          <ac:spMkLst>
            <pc:docMk/>
            <pc:sldMk cId="494417839" sldId="258"/>
            <ac:spMk id="3" creationId="{62898E80-ED24-58DB-803D-1B9C9506586F}"/>
          </ac:spMkLst>
        </pc:spChg>
        <pc:spChg chg="add del mod">
          <ac:chgData name="Eugene Baik" userId="6af0c034-a710-4889-8983-e97fb62b8e3b" providerId="ADAL" clId="{715DB3E5-DF5C-45F3-A898-28F7E2B9D713}" dt="2025-07-25T18:14:57.649" v="2053" actId="6549"/>
          <ac:spMkLst>
            <pc:docMk/>
            <pc:sldMk cId="494417839" sldId="258"/>
            <ac:spMk id="7" creationId="{E918ED84-B83F-50E9-9F53-DBEF2287101E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8" creationId="{7B9FD043-DAC2-0D89-8489-2B4FC343B02E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9" creationId="{AC983CB7-4FF2-73FE-DE29-6BE137FEECFA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10" creationId="{86EBA10F-50B1-4352-A4B2-D4A62B4A296F}"/>
          </ac:spMkLst>
        </pc:spChg>
        <pc:spChg chg="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11" creationId="{1C8B61C4-6E6D-6FA3-4DF9-BA14A25FDA53}"/>
          </ac:spMkLst>
        </pc:spChg>
        <pc:spChg chg="add mod">
          <ac:chgData name="Eugene Baik" userId="6af0c034-a710-4889-8983-e97fb62b8e3b" providerId="ADAL" clId="{715DB3E5-DF5C-45F3-A898-28F7E2B9D713}" dt="2025-07-25T18:14:39.854" v="2048" actId="1076"/>
          <ac:spMkLst>
            <pc:docMk/>
            <pc:sldMk cId="494417839" sldId="258"/>
            <ac:spMk id="12" creationId="{527086E6-166C-2BE5-4049-21B209D96F25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13" creationId="{0D8F1733-41E7-6F46-E60D-D5C14E9D6FF8}"/>
          </ac:spMkLst>
        </pc:spChg>
        <pc:spChg chg="add mod">
          <ac:chgData name="Eugene Baik" userId="6af0c034-a710-4889-8983-e97fb62b8e3b" providerId="ADAL" clId="{715DB3E5-DF5C-45F3-A898-28F7E2B9D713}" dt="2025-07-25T18:14:39.854" v="2048" actId="1076"/>
          <ac:spMkLst>
            <pc:docMk/>
            <pc:sldMk cId="494417839" sldId="258"/>
            <ac:spMk id="14" creationId="{5D02C66D-3310-EB77-CE73-C3C96BE2DB3C}"/>
          </ac:spMkLst>
        </pc:spChg>
        <pc:spChg chg="add mod">
          <ac:chgData name="Eugene Baik" userId="6af0c034-a710-4889-8983-e97fb62b8e3b" providerId="ADAL" clId="{715DB3E5-DF5C-45F3-A898-28F7E2B9D713}" dt="2025-07-25T18:14:39.854" v="2048" actId="1076"/>
          <ac:spMkLst>
            <pc:docMk/>
            <pc:sldMk cId="494417839" sldId="258"/>
            <ac:spMk id="15" creationId="{56846322-8AB2-A653-E0EC-2EEC31D47EEB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16" creationId="{46AE911C-F811-33D1-2518-FE8F98033F0A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19" creationId="{AF088C1F-5337-1E14-C5B9-E72218F06F09}"/>
          </ac:spMkLst>
        </pc:spChg>
        <pc:spChg chg="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20" creationId="{B9E6B204-3CB5-6C7E-C781-E60E7A31AFCD}"/>
          </ac:spMkLst>
        </pc:spChg>
        <pc:spChg chg="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21" creationId="{722874E7-207E-2FFF-4D8C-54945BB46B2F}"/>
          </ac:spMkLst>
        </pc:spChg>
        <pc:spChg chg="add mod">
          <ac:chgData name="Eugene Baik" userId="6af0c034-a710-4889-8983-e97fb62b8e3b" providerId="ADAL" clId="{715DB3E5-DF5C-45F3-A898-28F7E2B9D713}" dt="2025-07-25T18:14:58.036" v="2054" actId="1076"/>
          <ac:spMkLst>
            <pc:docMk/>
            <pc:sldMk cId="494417839" sldId="258"/>
            <ac:spMk id="22" creationId="{4D241421-8259-5AF1-4AAE-E281D9CAEB48}"/>
          </ac:spMkLst>
        </pc:spChg>
        <pc:spChg chg="add del mod">
          <ac:chgData name="Eugene Baik" userId="6af0c034-a710-4889-8983-e97fb62b8e3b" providerId="ADAL" clId="{715DB3E5-DF5C-45F3-A898-28F7E2B9D713}" dt="2025-07-25T18:15:06.990" v="2056" actId="478"/>
          <ac:spMkLst>
            <pc:docMk/>
            <pc:sldMk cId="494417839" sldId="258"/>
            <ac:spMk id="24" creationId="{0B4821D6-CEB2-1234-0AD8-7F61296451F3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25" creationId="{740EC403-7A0B-75B6-9E94-4AD0C7B2115A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26" creationId="{09F8B79B-B198-E70F-C8F9-93F2033C2E3B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29" creationId="{0A6042F9-422D-9C12-FDBB-0337950120D7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0" creationId="{62712295-A5A0-8DEA-8824-E66B36625928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1" creationId="{7C0D3F0F-A6C7-0F43-E461-7F817FFBEB59}"/>
          </ac:spMkLst>
        </pc:spChg>
        <pc:spChg chg="del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2" creationId="{604BD571-EA5B-DF88-4E2D-D1AAC43E1E40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3" creationId="{442CE78C-CED0-C06A-481E-416468D4B48A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6" creationId="{9880EDA5-2A60-AE77-0627-07CD8E0D690D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7" creationId="{A2CD7216-D053-130F-262B-84608BB5BFF1}"/>
          </ac:spMkLst>
        </pc:spChg>
        <pc:spChg chg="add del mod">
          <ac:chgData name="Eugene Baik" userId="6af0c034-a710-4889-8983-e97fb62b8e3b" providerId="ADAL" clId="{715DB3E5-DF5C-45F3-A898-28F7E2B9D713}" dt="2025-07-25T18:16:20.459" v="2065" actId="478"/>
          <ac:spMkLst>
            <pc:docMk/>
            <pc:sldMk cId="494417839" sldId="258"/>
            <ac:spMk id="39" creationId="{5447100F-C4DF-D371-D261-4C88C17328B4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41" creationId="{1CA3FC99-A83A-14AA-7E73-89F91045970B}"/>
          </ac:spMkLst>
        </pc:spChg>
        <pc:spChg chg="add mod">
          <ac:chgData name="Eugene Baik" userId="6af0c034-a710-4889-8983-e97fb62b8e3b" providerId="ADAL" clId="{715DB3E5-DF5C-45F3-A898-28F7E2B9D713}" dt="2025-07-25T18:17:18.878" v="2068" actId="1076"/>
          <ac:spMkLst>
            <pc:docMk/>
            <pc:sldMk cId="494417839" sldId="258"/>
            <ac:spMk id="45" creationId="{45E90D64-9B61-4393-91FB-D172E558BD03}"/>
          </ac:spMkLst>
        </pc:spChg>
        <pc:spChg chg="add mod">
          <ac:chgData name="Eugene Baik" userId="6af0c034-a710-4889-8983-e97fb62b8e3b" providerId="ADAL" clId="{715DB3E5-DF5C-45F3-A898-28F7E2B9D713}" dt="2025-07-25T18:18:16.122" v="2069" actId="1076"/>
          <ac:spMkLst>
            <pc:docMk/>
            <pc:sldMk cId="494417839" sldId="258"/>
            <ac:spMk id="46" creationId="{3860CAE7-C37C-3755-B5DB-60864A8F29CA}"/>
          </ac:spMkLst>
        </pc:spChg>
        <pc:spChg chg="add mod">
          <ac:chgData name="Eugene Baik" userId="6af0c034-a710-4889-8983-e97fb62b8e3b" providerId="ADAL" clId="{715DB3E5-DF5C-45F3-A898-28F7E2B9D713}" dt="2025-07-25T18:26:48.141" v="2412" actId="14100"/>
          <ac:spMkLst>
            <pc:docMk/>
            <pc:sldMk cId="494417839" sldId="258"/>
            <ac:spMk id="47" creationId="{3067624D-CF2B-67E5-EC87-C474478F5E23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48" creationId="{A5C4B346-69DE-2389-B77F-5AD4E41C9642}"/>
          </ac:spMkLst>
        </pc:spChg>
        <pc:spChg chg="add mod">
          <ac:chgData name="Eugene Baik" userId="6af0c034-a710-4889-8983-e97fb62b8e3b" providerId="ADAL" clId="{715DB3E5-DF5C-45F3-A898-28F7E2B9D713}" dt="2025-07-25T18:18:21.804" v="2070" actId="1076"/>
          <ac:spMkLst>
            <pc:docMk/>
            <pc:sldMk cId="494417839" sldId="258"/>
            <ac:spMk id="49" creationId="{30E49D51-C178-6076-F2B0-6F3525893869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50" creationId="{D02BED1A-AB32-6154-A073-EBD0C92E036E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51" creationId="{54F8CA3D-E0A9-43D2-6C8E-0D2FDD9E1D3E}"/>
          </ac:spMkLst>
        </pc:spChg>
        <pc:spChg chg="mod">
          <ac:chgData name="Eugene Baik" userId="6af0c034-a710-4889-8983-e97fb62b8e3b" providerId="ADAL" clId="{715DB3E5-DF5C-45F3-A898-28F7E2B9D713}" dt="2025-07-25T18:26:37.797" v="2410" actId="1076"/>
          <ac:spMkLst>
            <pc:docMk/>
            <pc:sldMk cId="494417839" sldId="258"/>
            <ac:spMk id="56" creationId="{658DDDAD-6C50-36DB-4852-9E2B248F3AC1}"/>
          </ac:spMkLst>
        </pc:spChg>
        <pc:spChg chg="add mod">
          <ac:chgData name="Eugene Baik" userId="6af0c034-a710-4889-8983-e97fb62b8e3b" providerId="ADAL" clId="{715DB3E5-DF5C-45F3-A898-28F7E2B9D713}" dt="2025-07-25T18:17:18.878" v="2068" actId="1076"/>
          <ac:spMkLst>
            <pc:docMk/>
            <pc:sldMk cId="494417839" sldId="258"/>
            <ac:spMk id="58" creationId="{78C0A9FE-5F6F-7E8B-FE29-09F0B46B2EE1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2" creationId="{AB511ED7-6B6F-4C91-54FE-EAAB4E6FC339}"/>
          </ac:spMkLst>
        </pc:spChg>
        <pc:spChg chg="add mod">
          <ac:chgData name="Eugene Baik" userId="6af0c034-a710-4889-8983-e97fb62b8e3b" providerId="ADAL" clId="{715DB3E5-DF5C-45F3-A898-28F7E2B9D713}" dt="2025-07-25T18:18:26.819" v="2072" actId="1076"/>
          <ac:spMkLst>
            <pc:docMk/>
            <pc:sldMk cId="494417839" sldId="258"/>
            <ac:spMk id="63" creationId="{E0CE28DE-A4D7-10F8-BD02-9CFA98062B9B}"/>
          </ac:spMkLst>
        </pc:spChg>
        <pc:spChg chg="add mod">
          <ac:chgData name="Eugene Baik" userId="6af0c034-a710-4889-8983-e97fb62b8e3b" providerId="ADAL" clId="{715DB3E5-DF5C-45F3-A898-28F7E2B9D713}" dt="2025-07-25T18:18:26.819" v="2072" actId="1076"/>
          <ac:spMkLst>
            <pc:docMk/>
            <pc:sldMk cId="494417839" sldId="258"/>
            <ac:spMk id="64" creationId="{831A47EE-D561-1DC2-01A8-FE1EAF2D0C7F}"/>
          </ac:spMkLst>
        </pc:spChg>
        <pc:spChg chg="add mod">
          <ac:chgData name="Eugene Baik" userId="6af0c034-a710-4889-8983-e97fb62b8e3b" providerId="ADAL" clId="{715DB3E5-DF5C-45F3-A898-28F7E2B9D713}" dt="2025-07-25T18:20:48.082" v="2181" actId="1076"/>
          <ac:spMkLst>
            <pc:docMk/>
            <pc:sldMk cId="494417839" sldId="258"/>
            <ac:spMk id="65" creationId="{23E7594C-729A-FB22-EED5-37F9D9D2301C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6" creationId="{59A64F52-95B3-C6F1-EA8F-B15D32784938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67" creationId="{D0FD1753-8575-004C-C1AB-B852E24560AF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71" creationId="{DA699FAD-CEA2-6552-E882-7F6117DEB177}"/>
          </ac:spMkLst>
        </pc:spChg>
        <pc:spChg chg="add mod">
          <ac:chgData name="Eugene Baik" userId="6af0c034-a710-4889-8983-e97fb62b8e3b" providerId="ADAL" clId="{715DB3E5-DF5C-45F3-A898-28F7E2B9D713}" dt="2025-07-25T18:26:10.577" v="2406" actId="1037"/>
          <ac:spMkLst>
            <pc:docMk/>
            <pc:sldMk cId="494417839" sldId="258"/>
            <ac:spMk id="75" creationId="{B46F056F-97E6-1527-F957-2A33D8648C25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76" creationId="{AFACBC6B-36F5-11FD-E882-ADB87CF21952}"/>
          </ac:spMkLst>
        </pc:spChg>
        <pc:spChg chg="add del mod">
          <ac:chgData name="Eugene Baik" userId="6af0c034-a710-4889-8983-e97fb62b8e3b" providerId="ADAL" clId="{715DB3E5-DF5C-45F3-A898-28F7E2B9D713}" dt="2025-07-25T18:22:15.083" v="2200" actId="478"/>
          <ac:spMkLst>
            <pc:docMk/>
            <pc:sldMk cId="494417839" sldId="258"/>
            <ac:spMk id="82" creationId="{1A4559DD-8932-79E4-B94F-CD0289105B87}"/>
          </ac:spMkLst>
        </pc:spChg>
        <pc:spChg chg="add mod">
          <ac:chgData name="Eugene Baik" userId="6af0c034-a710-4889-8983-e97fb62b8e3b" providerId="ADAL" clId="{715DB3E5-DF5C-45F3-A898-28F7E2B9D713}" dt="2025-07-25T18:22:48.310" v="2240" actId="20577"/>
          <ac:spMkLst>
            <pc:docMk/>
            <pc:sldMk cId="494417839" sldId="258"/>
            <ac:spMk id="84" creationId="{3784D846-E68B-7823-CC03-D38E9BC17764}"/>
          </ac:spMkLst>
        </pc:spChg>
        <pc:spChg chg="add mod">
          <ac:chgData name="Eugene Baik" userId="6af0c034-a710-4889-8983-e97fb62b8e3b" providerId="ADAL" clId="{715DB3E5-DF5C-45F3-A898-28F7E2B9D713}" dt="2025-07-25T18:29:56.412" v="2641" actId="1037"/>
          <ac:spMkLst>
            <pc:docMk/>
            <pc:sldMk cId="494417839" sldId="258"/>
            <ac:spMk id="86" creationId="{C1BA8680-E00F-44BA-E30D-71613D5BA322}"/>
          </ac:spMkLst>
        </pc:spChg>
        <pc:spChg chg="add mod">
          <ac:chgData name="Eugene Baik" userId="6af0c034-a710-4889-8983-e97fb62b8e3b" providerId="ADAL" clId="{715DB3E5-DF5C-45F3-A898-28F7E2B9D713}" dt="2025-07-25T18:33:15.999" v="2649" actId="20577"/>
          <ac:spMkLst>
            <pc:docMk/>
            <pc:sldMk cId="494417839" sldId="258"/>
            <ac:spMk id="87" creationId="{CE59CA35-63E7-D9E9-C6EC-94125D64418B}"/>
          </ac:spMkLst>
        </pc:spChg>
        <pc:cxnChg chg="mod">
          <ac:chgData name="Eugene Baik" userId="6af0c034-a710-4889-8983-e97fb62b8e3b" providerId="ADAL" clId="{715DB3E5-DF5C-45F3-A898-28F7E2B9D713}" dt="2025-07-25T18:25:32.071" v="2385" actId="14100"/>
          <ac:cxnSpMkLst>
            <pc:docMk/>
            <pc:sldMk cId="494417839" sldId="258"/>
            <ac:cxnSpMk id="54" creationId="{94900D33-142B-5C09-6B8D-1507E847E031}"/>
          </ac:cxnSpMkLst>
        </pc:cxnChg>
        <pc:cxnChg chg="mod">
          <ac:chgData name="Eugene Baik" userId="6af0c034-a710-4889-8983-e97fb62b8e3b" providerId="ADAL" clId="{715DB3E5-DF5C-45F3-A898-28F7E2B9D713}" dt="2025-07-25T18:21:54.513" v="2196" actId="14100"/>
          <ac:cxnSpMkLst>
            <pc:docMk/>
            <pc:sldMk cId="494417839" sldId="258"/>
            <ac:cxnSpMk id="57" creationId="{E22B6CE5-172B-7E3B-A882-DC7BCC941D84}"/>
          </ac:cxnSpMkLst>
        </pc:cxnChg>
        <pc:cxnChg chg="mod">
          <ac:chgData name="Eugene Baik" userId="6af0c034-a710-4889-8983-e97fb62b8e3b" providerId="ADAL" clId="{715DB3E5-DF5C-45F3-A898-28F7E2B9D713}" dt="2025-07-25T18:21:51.894" v="2195" actId="14100"/>
          <ac:cxnSpMkLst>
            <pc:docMk/>
            <pc:sldMk cId="494417839" sldId="258"/>
            <ac:cxnSpMk id="60" creationId="{1ED43006-5BE2-1552-2F75-B1B32C872739}"/>
          </ac:cxnSpMkLst>
        </pc:cxnChg>
        <pc:cxnChg chg="mod">
          <ac:chgData name="Eugene Baik" userId="6af0c034-a710-4889-8983-e97fb62b8e3b" providerId="ADAL" clId="{715DB3E5-DF5C-45F3-A898-28F7E2B9D713}" dt="2025-07-25T18:21:29.859" v="2191" actId="14100"/>
          <ac:cxnSpMkLst>
            <pc:docMk/>
            <pc:sldMk cId="494417839" sldId="258"/>
            <ac:cxnSpMk id="61" creationId="{8F60BDD2-5803-6FFC-3CF0-FD33E05859B2}"/>
          </ac:cxnSpMkLst>
        </pc:cxnChg>
        <pc:cxnChg chg="add mod">
          <ac:chgData name="Eugene Baik" userId="6af0c034-a710-4889-8983-e97fb62b8e3b" providerId="ADAL" clId="{715DB3E5-DF5C-45F3-A898-28F7E2B9D713}" dt="2025-07-25T18:26:28.814" v="2408" actId="208"/>
          <ac:cxnSpMkLst>
            <pc:docMk/>
            <pc:sldMk cId="494417839" sldId="258"/>
            <ac:cxnSpMk id="68" creationId="{97CBD0A8-E5EE-136E-4C2D-DF76E0EF10D3}"/>
          </ac:cxnSpMkLst>
        </pc:cxnChg>
        <pc:cxnChg chg="add del mod">
          <ac:chgData name="Eugene Baik" userId="6af0c034-a710-4889-8983-e97fb62b8e3b" providerId="ADAL" clId="{715DB3E5-DF5C-45F3-A898-28F7E2B9D713}" dt="2025-07-25T18:21:21.510" v="2189" actId="478"/>
          <ac:cxnSpMkLst>
            <pc:docMk/>
            <pc:sldMk cId="494417839" sldId="258"/>
            <ac:cxnSpMk id="73" creationId="{81B08774-7161-F9A9-65C1-0B1DB5945D3D}"/>
          </ac:cxnSpMkLst>
        </pc:cxnChg>
        <pc:cxnChg chg="add mod">
          <ac:chgData name="Eugene Baik" userId="6af0c034-a710-4889-8983-e97fb62b8e3b" providerId="ADAL" clId="{715DB3E5-DF5C-45F3-A898-28F7E2B9D713}" dt="2025-07-25T18:26:25.263" v="2407" actId="208"/>
          <ac:cxnSpMkLst>
            <pc:docMk/>
            <pc:sldMk cId="494417839" sldId="258"/>
            <ac:cxnSpMk id="83" creationId="{1A50FF5C-D238-1F78-1A43-40F72F457AFE}"/>
          </ac:cxnSpMkLst>
        </pc:cxnChg>
        <pc:cxnChg chg="add mod">
          <ac:chgData name="Eugene Baik" userId="6af0c034-a710-4889-8983-e97fb62b8e3b" providerId="ADAL" clId="{715DB3E5-DF5C-45F3-A898-28F7E2B9D713}" dt="2025-07-25T18:26:33.972" v="2409" actId="208"/>
          <ac:cxnSpMkLst>
            <pc:docMk/>
            <pc:sldMk cId="494417839" sldId="258"/>
            <ac:cxnSpMk id="85" creationId="{4B9CCC4A-C2A3-D322-FE30-BE1D42D070FB}"/>
          </ac:cxnSpMkLst>
        </pc:cxnChg>
      </pc:sldChg>
      <pc:sldChg chg="addSp delSp modSp new mod">
        <pc:chgData name="Eugene Baik" userId="6af0c034-a710-4889-8983-e97fb62b8e3b" providerId="ADAL" clId="{715DB3E5-DF5C-45F3-A898-28F7E2B9D713}" dt="2025-07-25T20:01:07.257" v="6251" actId="20577"/>
        <pc:sldMkLst>
          <pc:docMk/>
          <pc:sldMk cId="2578052717" sldId="259"/>
        </pc:sldMkLst>
        <pc:spChg chg="mod">
          <ac:chgData name="Eugene Baik" userId="6af0c034-a710-4889-8983-e97fb62b8e3b" providerId="ADAL" clId="{715DB3E5-DF5C-45F3-A898-28F7E2B9D713}" dt="2025-07-25T20:01:07.257" v="6251" actId="20577"/>
          <ac:spMkLst>
            <pc:docMk/>
            <pc:sldMk cId="2578052717" sldId="259"/>
            <ac:spMk id="2" creationId="{1454EDF1-7490-EE91-D00F-DD8B5F9F07C2}"/>
          </ac:spMkLst>
        </pc:spChg>
        <pc:spChg chg="mod">
          <ac:chgData name="Eugene Baik" userId="6af0c034-a710-4889-8983-e97fb62b8e3b" providerId="ADAL" clId="{715DB3E5-DF5C-45F3-A898-28F7E2B9D713}" dt="2025-07-25T18:35:31.218" v="2766" actId="20577"/>
          <ac:spMkLst>
            <pc:docMk/>
            <pc:sldMk cId="2578052717" sldId="259"/>
            <ac:spMk id="3" creationId="{3D807F7D-6225-7F37-8340-11658E80AC7E}"/>
          </ac:spMkLst>
        </pc:spChg>
        <pc:spChg chg="add mod">
          <ac:chgData name="Eugene Baik" userId="6af0c034-a710-4889-8983-e97fb62b8e3b" providerId="ADAL" clId="{715DB3E5-DF5C-45F3-A898-28F7E2B9D713}" dt="2025-07-25T18:16:43.452" v="2067" actId="113"/>
          <ac:spMkLst>
            <pc:docMk/>
            <pc:sldMk cId="2578052717" sldId="259"/>
            <ac:spMk id="7" creationId="{A45487D1-304F-8CD4-7C9F-2C4D5BA504D5}"/>
          </ac:spMkLst>
        </pc:spChg>
        <pc:spChg chg="add mod">
          <ac:chgData name="Eugene Baik" userId="6af0c034-a710-4889-8983-e97fb62b8e3b" providerId="ADAL" clId="{715DB3E5-DF5C-45F3-A898-28F7E2B9D713}" dt="2025-07-25T18:05:35.634" v="1583" actId="1036"/>
          <ac:spMkLst>
            <pc:docMk/>
            <pc:sldMk cId="2578052717" sldId="259"/>
            <ac:spMk id="8" creationId="{7AE86683-6DAF-43BE-A806-93C8231EC7C8}"/>
          </ac:spMkLst>
        </pc:spChg>
        <pc:spChg chg="add del mod">
          <ac:chgData name="Eugene Baik" userId="6af0c034-a710-4889-8983-e97fb62b8e3b" providerId="ADAL" clId="{715DB3E5-DF5C-45F3-A898-28F7E2B9D713}" dt="2025-07-25T18:06:45.628" v="1756" actId="478"/>
          <ac:spMkLst>
            <pc:docMk/>
            <pc:sldMk cId="2578052717" sldId="259"/>
            <ac:spMk id="9" creationId="{04E33C11-FC3F-433C-E38E-D82F7C4AB59A}"/>
          </ac:spMkLst>
        </pc:spChg>
        <pc:spChg chg="add mod">
          <ac:chgData name="Eugene Baik" userId="6af0c034-a710-4889-8983-e97fb62b8e3b" providerId="ADAL" clId="{715DB3E5-DF5C-45F3-A898-28F7E2B9D713}" dt="2025-07-25T18:08:29.204" v="1769" actId="20577"/>
          <ac:spMkLst>
            <pc:docMk/>
            <pc:sldMk cId="2578052717" sldId="259"/>
            <ac:spMk id="10" creationId="{00E71E15-0AB8-670C-93F8-7EF526F4D94B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1" creationId="{2C03F9A5-49BC-2099-B824-4030C2E50CA1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2" creationId="{53770AA9-ED3C-793B-0BEC-D73C384152AA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4" creationId="{4D1232A1-6B9D-758D-1968-95877809415D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5" creationId="{8C730690-BE55-818B-E57A-EDBCAB1C9173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6" creationId="{FC1D72F2-4727-D49A-0E8D-4926F9B544B1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7" creationId="{F8FF04AE-9FC6-C7BE-41F7-63004F4A6747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19" creationId="{5944EAB5-638B-FA5C-ADED-1BAEB0DAAAF4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1" creationId="{58818EEE-09A8-6B78-DD65-FB50EE8D2B8F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4" creationId="{BB419AFD-8309-9062-1358-9EDA13CF1110}"/>
          </ac:spMkLst>
        </pc:spChg>
        <pc:spChg chg="add mod">
          <ac:chgData name="Eugene Baik" userId="6af0c034-a710-4889-8983-e97fb62b8e3b" providerId="ADAL" clId="{715DB3E5-DF5C-45F3-A898-28F7E2B9D713}" dt="2025-07-25T18:11:28.821" v="1987" actId="1036"/>
          <ac:spMkLst>
            <pc:docMk/>
            <pc:sldMk cId="2578052717" sldId="259"/>
            <ac:spMk id="25" creationId="{5CFC6B2A-48C3-6B51-9E97-A1A3923C8501}"/>
          </ac:spMkLst>
        </pc:spChg>
        <pc:spChg chg="add del mod">
          <ac:chgData name="Eugene Baik" userId="6af0c034-a710-4889-8983-e97fb62b8e3b" providerId="ADAL" clId="{715DB3E5-DF5C-45F3-A898-28F7E2B9D713}" dt="2025-07-25T18:09:19.989" v="1775" actId="478"/>
          <ac:spMkLst>
            <pc:docMk/>
            <pc:sldMk cId="2578052717" sldId="259"/>
            <ac:spMk id="26" creationId="{F265AC99-6016-5C7D-4AF5-7FD46B9A14B4}"/>
          </ac:spMkLst>
        </pc:spChg>
        <pc:spChg chg="add mod">
          <ac:chgData name="Eugene Baik" userId="6af0c034-a710-4889-8983-e97fb62b8e3b" providerId="ADAL" clId="{715DB3E5-DF5C-45F3-A898-28F7E2B9D713}" dt="2025-07-25T18:11:45.761" v="2001" actId="1076"/>
          <ac:spMkLst>
            <pc:docMk/>
            <pc:sldMk cId="2578052717" sldId="259"/>
            <ac:spMk id="27" creationId="{D9110080-ED97-A227-1AC9-4CBCED7EA8FC}"/>
          </ac:spMkLst>
        </pc:spChg>
        <pc:cxnChg chg="mod">
          <ac:chgData name="Eugene Baik" userId="6af0c034-a710-4889-8983-e97fb62b8e3b" providerId="ADAL" clId="{715DB3E5-DF5C-45F3-A898-28F7E2B9D713}" dt="2025-07-25T18:07:48.061" v="1763" actId="208"/>
          <ac:cxnSpMkLst>
            <pc:docMk/>
            <pc:sldMk cId="2578052717" sldId="259"/>
            <ac:cxnSpMk id="23" creationId="{75D6FBF0-5907-69EA-51E8-868F74350065}"/>
          </ac:cxnSpMkLst>
        </pc:cxnChg>
      </pc:sldChg>
      <pc:sldChg chg="addSp delSp modSp new mod modAnim">
        <pc:chgData name="Eugene Baik" userId="6af0c034-a710-4889-8983-e97fb62b8e3b" providerId="ADAL" clId="{715DB3E5-DF5C-45F3-A898-28F7E2B9D713}" dt="2025-07-25T20:17:18.558" v="6390" actId="20577"/>
        <pc:sldMkLst>
          <pc:docMk/>
          <pc:sldMk cId="1551242198" sldId="260"/>
        </pc:sldMkLst>
        <pc:spChg chg="mod">
          <ac:chgData name="Eugene Baik" userId="6af0c034-a710-4889-8983-e97fb62b8e3b" providerId="ADAL" clId="{715DB3E5-DF5C-45F3-A898-28F7E2B9D713}" dt="2025-07-25T20:17:18.558" v="6390" actId="20577"/>
          <ac:spMkLst>
            <pc:docMk/>
            <pc:sldMk cId="1551242198" sldId="260"/>
            <ac:spMk id="2" creationId="{B575F535-1D4E-F096-CC0B-290567685BAF}"/>
          </ac:spMkLst>
        </pc:spChg>
        <pc:spChg chg="del">
          <ac:chgData name="Eugene Baik" userId="6af0c034-a710-4889-8983-e97fb62b8e3b" providerId="ADAL" clId="{715DB3E5-DF5C-45F3-A898-28F7E2B9D713}" dt="2025-07-25T18:34:53.382" v="2702" actId="478"/>
          <ac:spMkLst>
            <pc:docMk/>
            <pc:sldMk cId="1551242198" sldId="260"/>
            <ac:spMk id="3" creationId="{AE618822-48E1-CAA2-61EA-5516ACB258DA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7" creationId="{991285F8-2A53-DFD7-B641-254C8B35FF6D}"/>
          </ac:spMkLst>
        </pc:spChg>
        <pc:spChg chg="add mod">
          <ac:chgData name="Eugene Baik" userId="6af0c034-a710-4889-8983-e97fb62b8e3b" providerId="ADAL" clId="{715DB3E5-DF5C-45F3-A898-28F7E2B9D713}" dt="2025-07-25T20:03:40.695" v="6306" actId="13926"/>
          <ac:spMkLst>
            <pc:docMk/>
            <pc:sldMk cId="1551242198" sldId="260"/>
            <ac:spMk id="8" creationId="{2CE934DC-85FC-6CC4-F44F-A0B015AB48CC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0" creationId="{6CABA312-9CBA-AF92-10F4-1A1CAAD000A6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1" creationId="{046C01C1-42BE-6876-FF9F-990DE5B88202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2" creationId="{F9BABB1B-CE8D-DA36-48C2-0C2B1FA62046}"/>
          </ac:spMkLst>
        </pc:spChg>
        <pc:spChg chg="add mod">
          <ac:chgData name="Eugene Baik" userId="6af0c034-a710-4889-8983-e97fb62b8e3b" providerId="ADAL" clId="{715DB3E5-DF5C-45F3-A898-28F7E2B9D713}" dt="2025-07-25T18:40:44.602" v="3284" actId="1076"/>
          <ac:spMkLst>
            <pc:docMk/>
            <pc:sldMk cId="1551242198" sldId="260"/>
            <ac:spMk id="13" creationId="{2404B4BA-24BB-E48F-0308-B8473821AE03}"/>
          </ac:spMkLst>
        </pc:spChg>
        <pc:spChg chg="add mod">
          <ac:chgData name="Eugene Baik" userId="6af0c034-a710-4889-8983-e97fb62b8e3b" providerId="ADAL" clId="{715DB3E5-DF5C-45F3-A898-28F7E2B9D713}" dt="2025-07-25T18:44:39.768" v="3628" actId="1076"/>
          <ac:spMkLst>
            <pc:docMk/>
            <pc:sldMk cId="1551242198" sldId="260"/>
            <ac:spMk id="14" creationId="{F3F39259-63A7-190F-7FA3-38E96E9D9CF7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17" creationId="{A6A880E0-1EB7-344E-F7F4-153C3009B07C}"/>
          </ac:spMkLst>
        </pc:spChg>
        <pc:spChg chg="add mod">
          <ac:chgData name="Eugene Baik" userId="6af0c034-a710-4889-8983-e97fb62b8e3b" providerId="ADAL" clId="{715DB3E5-DF5C-45F3-A898-28F7E2B9D713}" dt="2025-07-25T18:44:39.768" v="3628" actId="1076"/>
          <ac:spMkLst>
            <pc:docMk/>
            <pc:sldMk cId="1551242198" sldId="260"/>
            <ac:spMk id="20" creationId="{936737E0-27C6-F8C1-19B8-C11555538F64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4" creationId="{780B9C4C-46AF-4AC2-939F-D05A3EF6C91D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5" creationId="{F767F1BA-B967-918B-6F6F-4C369B3C4182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6" creationId="{B66F6655-D6F8-1624-4C63-FD228E4EA643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28" creationId="{BBCFCCFC-38E1-D789-2258-1B5BB97DCC50}"/>
          </ac:spMkLst>
        </pc:spChg>
        <pc:spChg chg="add mod">
          <ac:chgData name="Eugene Baik" userId="6af0c034-a710-4889-8983-e97fb62b8e3b" providerId="ADAL" clId="{715DB3E5-DF5C-45F3-A898-28F7E2B9D713}" dt="2025-07-25T18:42:16.008" v="3335" actId="767"/>
          <ac:spMkLst>
            <pc:docMk/>
            <pc:sldMk cId="1551242198" sldId="260"/>
            <ac:spMk id="31" creationId="{CB85AA2E-94AC-3DE1-5DF5-F9C83D30209E}"/>
          </ac:spMkLst>
        </pc:spChg>
        <pc:spChg chg="add mod">
          <ac:chgData name="Eugene Baik" userId="6af0c034-a710-4889-8983-e97fb62b8e3b" providerId="ADAL" clId="{715DB3E5-DF5C-45F3-A898-28F7E2B9D713}" dt="2025-07-25T20:03:19.494" v="6276" actId="1038"/>
          <ac:spMkLst>
            <pc:docMk/>
            <pc:sldMk cId="1551242198" sldId="260"/>
            <ac:spMk id="32" creationId="{86C1F5A3-70ED-A627-8CCA-541846ECCBA6}"/>
          </ac:spMkLst>
        </pc:spChg>
        <pc:spChg chg="add mod">
          <ac:chgData name="Eugene Baik" userId="6af0c034-a710-4889-8983-e97fb62b8e3b" providerId="ADAL" clId="{715DB3E5-DF5C-45F3-A898-28F7E2B9D713}" dt="2025-07-25T18:47:11.364" v="3649" actId="1076"/>
          <ac:spMkLst>
            <pc:docMk/>
            <pc:sldMk cId="1551242198" sldId="260"/>
            <ac:spMk id="35" creationId="{8E513F46-65B2-567F-79EA-60416CC791C7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36" creationId="{C0014ED5-373D-070A-C0CF-E6048249EF07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38" creationId="{4D5C5F90-3EEB-CEE3-88C2-09538BFC34F1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39" creationId="{9C99C47F-E74B-4751-295A-DE21CC60A541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0" creationId="{BB81C8BF-3111-0177-7D25-7F2748D52D56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1" creationId="{55D06BA6-47AD-0710-91E1-D7F98F6F1DCA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2" creationId="{592CC3EE-31DE-BB78-3A13-54FF543647BE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3" creationId="{6A74FB90-066F-0F9F-5A42-B03452BE69B5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5" creationId="{451EC92E-BBD9-F113-6919-1048BB40D433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46" creationId="{F7935152-D139-ECB5-756D-E3658706DAF4}"/>
          </ac:spMkLst>
        </pc:spChg>
        <pc:spChg chg="add mod">
          <ac:chgData name="Eugene Baik" userId="6af0c034-a710-4889-8983-e97fb62b8e3b" providerId="ADAL" clId="{715DB3E5-DF5C-45F3-A898-28F7E2B9D713}" dt="2025-07-25T18:47:33.998" v="3650"/>
          <ac:spMkLst>
            <pc:docMk/>
            <pc:sldMk cId="1551242198" sldId="260"/>
            <ac:spMk id="51" creationId="{10645CFF-77AC-9BE3-3D2B-42E88A3E17D3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4" creationId="{E7A38DC5-3FE0-8E90-4B08-C25F437075D1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6" creationId="{9D1C8E45-AFFD-5892-C77A-61BA40B0FB05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58" creationId="{A01F8057-8C4E-9B33-FEBB-A34F99B54305}"/>
          </ac:spMkLst>
        </pc:spChg>
        <pc:spChg chg="add mod">
          <ac:chgData name="Eugene Baik" userId="6af0c034-a710-4889-8983-e97fb62b8e3b" providerId="ADAL" clId="{715DB3E5-DF5C-45F3-A898-28F7E2B9D713}" dt="2025-07-25T18:47:42.260" v="3653" actId="1076"/>
          <ac:spMkLst>
            <pc:docMk/>
            <pc:sldMk cId="1551242198" sldId="260"/>
            <ac:spMk id="59" creationId="{8A922086-9102-D803-B735-AD48B3E96739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0" creationId="{169E27FF-79E8-FB09-2064-490916FD8125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1" creationId="{F4E0B996-2C4B-F48E-A74D-59CD2CADA9EE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4" creationId="{A250E9C2-4CD3-0332-A71B-6CAF7615D000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5" creationId="{189B9519-4B65-68DD-5577-4E630A066BAC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8" creationId="{52951141-526C-322D-F296-116F3BC0A7F6}"/>
          </ac:spMkLst>
        </pc:spChg>
        <pc:spChg chg="add mod">
          <ac:chgData name="Eugene Baik" userId="6af0c034-a710-4889-8983-e97fb62b8e3b" providerId="ADAL" clId="{715DB3E5-DF5C-45F3-A898-28F7E2B9D713}" dt="2025-07-25T18:47:47.078" v="3655" actId="14100"/>
          <ac:spMkLst>
            <pc:docMk/>
            <pc:sldMk cId="1551242198" sldId="260"/>
            <ac:spMk id="69" creationId="{A9055BF8-47EB-B4C8-4D3F-C32DF1198822}"/>
          </ac:spMkLst>
        </pc:spChg>
        <pc:spChg chg="mod">
          <ac:chgData name="Eugene Baik" userId="6af0c034-a710-4889-8983-e97fb62b8e3b" providerId="ADAL" clId="{715DB3E5-DF5C-45F3-A898-28F7E2B9D713}" dt="2025-07-25T18:51:00.963" v="3838" actId="1076"/>
          <ac:spMkLst>
            <pc:docMk/>
            <pc:sldMk cId="1551242198" sldId="260"/>
            <ac:spMk id="71" creationId="{E82BACFA-DD98-776B-4DD2-57C74AC303CF}"/>
          </ac:spMkLst>
        </pc:spChg>
        <pc:spChg chg="add mod">
          <ac:chgData name="Eugene Baik" userId="6af0c034-a710-4889-8983-e97fb62b8e3b" providerId="ADAL" clId="{715DB3E5-DF5C-45F3-A898-28F7E2B9D713}" dt="2025-07-25T18:50:52.128" v="3837" actId="13926"/>
          <ac:spMkLst>
            <pc:docMk/>
            <pc:sldMk cId="1551242198" sldId="260"/>
            <ac:spMk id="74" creationId="{AA2A4ECE-E20B-ECFA-34E4-750755E6CF88}"/>
          </ac:spMkLst>
        </pc:spChg>
        <pc:spChg chg="add mod">
          <ac:chgData name="Eugene Baik" userId="6af0c034-a710-4889-8983-e97fb62b8e3b" providerId="ADAL" clId="{715DB3E5-DF5C-45F3-A898-28F7E2B9D713}" dt="2025-07-25T18:52:51.082" v="3861" actId="1076"/>
          <ac:spMkLst>
            <pc:docMk/>
            <pc:sldMk cId="1551242198" sldId="260"/>
            <ac:spMk id="76" creationId="{49C4D90C-D3C3-99A5-BB68-24A9814AFDB4}"/>
          </ac:spMkLst>
        </pc:spChg>
        <pc:spChg chg="add mod">
          <ac:chgData name="Eugene Baik" userId="6af0c034-a710-4889-8983-e97fb62b8e3b" providerId="ADAL" clId="{715DB3E5-DF5C-45F3-A898-28F7E2B9D713}" dt="2025-07-25T18:52:58.490" v="3863" actId="1076"/>
          <ac:spMkLst>
            <pc:docMk/>
            <pc:sldMk cId="1551242198" sldId="260"/>
            <ac:spMk id="78" creationId="{E19AE000-ABDF-79AF-AFDE-236C6EE10FB6}"/>
          </ac:spMkLst>
        </pc:spChg>
        <pc:spChg chg="add mod">
          <ac:chgData name="Eugene Baik" userId="6af0c034-a710-4889-8983-e97fb62b8e3b" providerId="ADAL" clId="{715DB3E5-DF5C-45F3-A898-28F7E2B9D713}" dt="2025-07-25T18:53:49.155" v="3931" actId="1076"/>
          <ac:spMkLst>
            <pc:docMk/>
            <pc:sldMk cId="1551242198" sldId="260"/>
            <ac:spMk id="79" creationId="{2A810ADA-AB91-1358-3FAB-9D0E93554D23}"/>
          </ac:spMkLst>
        </pc:spChg>
        <pc:cxnChg chg="add">
          <ac:chgData name="Eugene Baik" userId="6af0c034-a710-4889-8983-e97fb62b8e3b" providerId="ADAL" clId="{715DB3E5-DF5C-45F3-A898-28F7E2B9D713}" dt="2025-07-25T18:41:47.880" v="3314" actId="11529"/>
          <ac:cxnSpMkLst>
            <pc:docMk/>
            <pc:sldMk cId="1551242198" sldId="260"/>
            <ac:cxnSpMk id="30" creationId="{AC058913-F937-AD0D-B5E4-3469A017ACBB}"/>
          </ac:cxnSpMkLst>
        </pc:cxnChg>
        <pc:cxnChg chg="add mod">
          <ac:chgData name="Eugene Baik" userId="6af0c034-a710-4889-8983-e97fb62b8e3b" providerId="ADAL" clId="{715DB3E5-DF5C-45F3-A898-28F7E2B9D713}" dt="2025-07-25T18:46:49.092" v="3637" actId="1076"/>
          <ac:cxnSpMkLst>
            <pc:docMk/>
            <pc:sldMk cId="1551242198" sldId="260"/>
            <ac:cxnSpMk id="33" creationId="{D4F716BD-7CBA-0867-8AAB-0F26585409EA}"/>
          </ac:cxnSpMkLst>
        </pc:cxnChg>
        <pc:cxnChg chg="add mod">
          <ac:chgData name="Eugene Baik" userId="6af0c034-a710-4889-8983-e97fb62b8e3b" providerId="ADAL" clId="{715DB3E5-DF5C-45F3-A898-28F7E2B9D713}" dt="2025-07-25T18:52:16.055" v="3848" actId="1076"/>
          <ac:cxnSpMkLst>
            <pc:docMk/>
            <pc:sldMk cId="1551242198" sldId="260"/>
            <ac:cxnSpMk id="75" creationId="{19DA2705-C64B-86FD-95E5-6A139560CED2}"/>
          </ac:cxnSpMkLst>
        </pc:cxnChg>
        <pc:cxnChg chg="add mod">
          <ac:chgData name="Eugene Baik" userId="6af0c034-a710-4889-8983-e97fb62b8e3b" providerId="ADAL" clId="{715DB3E5-DF5C-45F3-A898-28F7E2B9D713}" dt="2025-07-25T18:52:58.490" v="3863" actId="1076"/>
          <ac:cxnSpMkLst>
            <pc:docMk/>
            <pc:sldMk cId="1551242198" sldId="260"/>
            <ac:cxnSpMk id="77" creationId="{63FB26DC-81E8-897B-F943-6DBFE49CD284}"/>
          </ac:cxnSpMkLst>
        </pc:cxnChg>
      </pc:sldChg>
      <pc:sldChg chg="addSp delSp modSp new mod modAnim">
        <pc:chgData name="Eugene Baik" userId="6af0c034-a710-4889-8983-e97fb62b8e3b" providerId="ADAL" clId="{715DB3E5-DF5C-45F3-A898-28F7E2B9D713}" dt="2025-07-25T19:06:53.610" v="4384" actId="208"/>
        <pc:sldMkLst>
          <pc:docMk/>
          <pc:sldMk cId="1578755882" sldId="261"/>
        </pc:sldMkLst>
        <pc:spChg chg="mod">
          <ac:chgData name="Eugene Baik" userId="6af0c034-a710-4889-8983-e97fb62b8e3b" providerId="ADAL" clId="{715DB3E5-DF5C-45F3-A898-28F7E2B9D713}" dt="2025-07-25T18:54:09.923" v="3980" actId="20577"/>
          <ac:spMkLst>
            <pc:docMk/>
            <pc:sldMk cId="1578755882" sldId="261"/>
            <ac:spMk id="2" creationId="{4B1B1EAA-FA96-EC39-6E06-CE9B94D17E6D}"/>
          </ac:spMkLst>
        </pc:spChg>
        <pc:spChg chg="del">
          <ac:chgData name="Eugene Baik" userId="6af0c034-a710-4889-8983-e97fb62b8e3b" providerId="ADAL" clId="{715DB3E5-DF5C-45F3-A898-28F7E2B9D713}" dt="2025-07-25T18:54:30.282" v="3981" actId="478"/>
          <ac:spMkLst>
            <pc:docMk/>
            <pc:sldMk cId="1578755882" sldId="261"/>
            <ac:spMk id="3" creationId="{DCDDA831-093C-D9F9-3397-487489E22E0E}"/>
          </ac:spMkLst>
        </pc:spChg>
        <pc:spChg chg="add mod">
          <ac:chgData name="Eugene Baik" userId="6af0c034-a710-4889-8983-e97fb62b8e3b" providerId="ADAL" clId="{715DB3E5-DF5C-45F3-A898-28F7E2B9D713}" dt="2025-07-25T19:00:16.303" v="4119" actId="6549"/>
          <ac:spMkLst>
            <pc:docMk/>
            <pc:sldMk cId="1578755882" sldId="261"/>
            <ac:spMk id="7" creationId="{311E8C36-FC0B-7633-3740-CF0BD76F6AE7}"/>
          </ac:spMkLst>
        </pc:spChg>
        <pc:spChg chg="add mod">
          <ac:chgData name="Eugene Baik" userId="6af0c034-a710-4889-8983-e97fb62b8e3b" providerId="ADAL" clId="{715DB3E5-DF5C-45F3-A898-28F7E2B9D713}" dt="2025-07-25T18:54:41.524" v="3983" actId="1076"/>
          <ac:spMkLst>
            <pc:docMk/>
            <pc:sldMk cId="1578755882" sldId="261"/>
            <ac:spMk id="8" creationId="{983A6B60-A973-C303-2AA0-8C14118A6411}"/>
          </ac:spMkLst>
        </pc:spChg>
        <pc:spChg chg="add mod">
          <ac:chgData name="Eugene Baik" userId="6af0c034-a710-4889-8983-e97fb62b8e3b" providerId="ADAL" clId="{715DB3E5-DF5C-45F3-A898-28F7E2B9D713}" dt="2025-07-25T18:54:41.524" v="3983" actId="1076"/>
          <ac:spMkLst>
            <pc:docMk/>
            <pc:sldMk cId="1578755882" sldId="261"/>
            <ac:spMk id="9" creationId="{CCD09469-B18B-5BC0-6B03-DF34ADDD5B1D}"/>
          </ac:spMkLst>
        </pc:spChg>
        <pc:spChg chg="add mod">
          <ac:chgData name="Eugene Baik" userId="6af0c034-a710-4889-8983-e97fb62b8e3b" providerId="ADAL" clId="{715DB3E5-DF5C-45F3-A898-28F7E2B9D713}" dt="2025-07-25T19:03:35.797" v="4159" actId="1076"/>
          <ac:spMkLst>
            <pc:docMk/>
            <pc:sldMk cId="1578755882" sldId="261"/>
            <ac:spMk id="10" creationId="{48A45C4D-6E6F-8AB5-9C96-C27CA6B4D25F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1" creationId="{D26E1428-6AD9-49B7-35EE-0A3452D30A2A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2" creationId="{564162E5-A9A7-5A4B-A637-300641E78BC7}"/>
          </ac:spMkLst>
        </pc:spChg>
        <pc:spChg chg="add mod">
          <ac:chgData name="Eugene Baik" userId="6af0c034-a710-4889-8983-e97fb62b8e3b" providerId="ADAL" clId="{715DB3E5-DF5C-45F3-A898-28F7E2B9D713}" dt="2025-07-25T19:02:06.359" v="4136" actId="14100"/>
          <ac:spMkLst>
            <pc:docMk/>
            <pc:sldMk cId="1578755882" sldId="261"/>
            <ac:spMk id="13" creationId="{83DC6C52-9075-D541-88EE-5D1C46B712BB}"/>
          </ac:spMkLst>
        </pc:spChg>
        <pc:spChg chg="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4" creationId="{1E5AFE78-468B-31F0-CCE6-68335F2AFE8E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5" creationId="{0C4736CD-8A90-EA1A-9F19-0A12D436AC2B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6" creationId="{D8AE2DC9-97C2-420B-45A3-833976EAB065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7" creationId="{0BED56C0-9BA4-B588-D1A3-1CA1CEE371D5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8" creationId="{F7664FBA-9A00-CE53-B4EC-E76483BD063E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19" creationId="{7FCB371E-36F8-9D8C-2DF7-28065DA47F03}"/>
          </ac:spMkLst>
        </pc:spChg>
        <pc:spChg chg="add mod">
          <ac:chgData name="Eugene Baik" userId="6af0c034-a710-4889-8983-e97fb62b8e3b" providerId="ADAL" clId="{715DB3E5-DF5C-45F3-A898-28F7E2B9D713}" dt="2025-07-25T19:03:43.501" v="4169" actId="1036"/>
          <ac:spMkLst>
            <pc:docMk/>
            <pc:sldMk cId="1578755882" sldId="261"/>
            <ac:spMk id="20" creationId="{88DA056D-84E1-7579-1DCE-89AE0EBBD206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21" creationId="{3EE77A31-92B3-0D33-87F2-4DE5DCBB5ED4}"/>
          </ac:spMkLst>
        </pc:spChg>
        <pc:spChg chg="add mod">
          <ac:chgData name="Eugene Baik" userId="6af0c034-a710-4889-8983-e97fb62b8e3b" providerId="ADAL" clId="{715DB3E5-DF5C-45F3-A898-28F7E2B9D713}" dt="2025-07-25T19:02:39.618" v="4151" actId="1038"/>
          <ac:spMkLst>
            <pc:docMk/>
            <pc:sldMk cId="1578755882" sldId="261"/>
            <ac:spMk id="22" creationId="{5CAA8630-44A1-25E6-8990-468D944ACE2F}"/>
          </ac:spMkLst>
        </pc:spChg>
        <pc:spChg chg="add mod">
          <ac:chgData name="Eugene Baik" userId="6af0c034-a710-4889-8983-e97fb62b8e3b" providerId="ADAL" clId="{715DB3E5-DF5C-45F3-A898-28F7E2B9D713}" dt="2025-07-25T19:02:48.337" v="4153" actId="1076"/>
          <ac:spMkLst>
            <pc:docMk/>
            <pc:sldMk cId="1578755882" sldId="261"/>
            <ac:spMk id="23" creationId="{7260429B-56E8-3423-440B-546DB0F4D9D9}"/>
          </ac:spMkLst>
        </pc:spChg>
        <pc:spChg chg="add mod">
          <ac:chgData name="Eugene Baik" userId="6af0c034-a710-4889-8983-e97fb62b8e3b" providerId="ADAL" clId="{715DB3E5-DF5C-45F3-A898-28F7E2B9D713}" dt="2025-07-25T19:03:49.014" v="4171" actId="1036"/>
          <ac:spMkLst>
            <pc:docMk/>
            <pc:sldMk cId="1578755882" sldId="261"/>
            <ac:spMk id="24" creationId="{6256A7FB-7D98-EDD1-075D-8D759FCD7C0B}"/>
          </ac:spMkLst>
        </pc:spChg>
        <pc:spChg chg="add mod">
          <ac:chgData name="Eugene Baik" userId="6af0c034-a710-4889-8983-e97fb62b8e3b" providerId="ADAL" clId="{715DB3E5-DF5C-45F3-A898-28F7E2B9D713}" dt="2025-07-25T19:06:53.610" v="4384" actId="208"/>
          <ac:spMkLst>
            <pc:docMk/>
            <pc:sldMk cId="1578755882" sldId="261"/>
            <ac:spMk id="25" creationId="{483808C3-F7B9-EB84-1F1A-FF418CC57568}"/>
          </ac:spMkLst>
        </pc:spChg>
      </pc:sldChg>
      <pc:sldChg chg="addSp delSp modSp new mod">
        <pc:chgData name="Eugene Baik" userId="6af0c034-a710-4889-8983-e97fb62b8e3b" providerId="ADAL" clId="{715DB3E5-DF5C-45F3-A898-28F7E2B9D713}" dt="2025-07-25T19:58:01.586" v="6154" actId="1076"/>
        <pc:sldMkLst>
          <pc:docMk/>
          <pc:sldMk cId="1068812313" sldId="262"/>
        </pc:sldMkLst>
        <pc:spChg chg="mod">
          <ac:chgData name="Eugene Baik" userId="6af0c034-a710-4889-8983-e97fb62b8e3b" providerId="ADAL" clId="{715DB3E5-DF5C-45F3-A898-28F7E2B9D713}" dt="2025-07-25T19:08:17.728" v="4500" actId="20577"/>
          <ac:spMkLst>
            <pc:docMk/>
            <pc:sldMk cId="1068812313" sldId="262"/>
            <ac:spMk id="2" creationId="{C0799CB9-809B-C09C-A608-FDC23CF70175}"/>
          </ac:spMkLst>
        </pc:spChg>
        <pc:spChg chg="del mod">
          <ac:chgData name="Eugene Baik" userId="6af0c034-a710-4889-8983-e97fb62b8e3b" providerId="ADAL" clId="{715DB3E5-DF5C-45F3-A898-28F7E2B9D713}" dt="2025-07-25T19:11:39.882" v="4680" actId="478"/>
          <ac:spMkLst>
            <pc:docMk/>
            <pc:sldMk cId="1068812313" sldId="262"/>
            <ac:spMk id="3" creationId="{92B41636-1572-A797-DD62-9A42AFE108AA}"/>
          </ac:spMkLst>
        </pc:spChg>
        <pc:spChg chg="add del">
          <ac:chgData name="Eugene Baik" userId="6af0c034-a710-4889-8983-e97fb62b8e3b" providerId="ADAL" clId="{715DB3E5-DF5C-45F3-A898-28F7E2B9D713}" dt="2025-07-25T19:11:28.961" v="4676" actId="22"/>
          <ac:spMkLst>
            <pc:docMk/>
            <pc:sldMk cId="1068812313" sldId="262"/>
            <ac:spMk id="9" creationId="{DC94B449-2090-A82C-EBA1-69E9D049ABBA}"/>
          </ac:spMkLst>
        </pc:spChg>
        <pc:spChg chg="add mod">
          <ac:chgData name="Eugene Baik" userId="6af0c034-a710-4889-8983-e97fb62b8e3b" providerId="ADAL" clId="{715DB3E5-DF5C-45F3-A898-28F7E2B9D713}" dt="2025-07-25T19:13:19.175" v="4776" actId="20577"/>
          <ac:spMkLst>
            <pc:docMk/>
            <pc:sldMk cId="1068812313" sldId="262"/>
            <ac:spMk id="11" creationId="{8F0122D9-30AE-7DEA-CCDC-E6AF1F2D15B7}"/>
          </ac:spMkLst>
        </pc:spChg>
        <pc:spChg chg="add del mod">
          <ac:chgData name="Eugene Baik" userId="6af0c034-a710-4889-8983-e97fb62b8e3b" providerId="ADAL" clId="{715DB3E5-DF5C-45F3-A898-28F7E2B9D713}" dt="2025-07-25T19:11:42.251" v="4681" actId="478"/>
          <ac:spMkLst>
            <pc:docMk/>
            <pc:sldMk cId="1068812313" sldId="262"/>
            <ac:spMk id="13" creationId="{615F1FE7-F9B4-2395-D961-56304AE844FB}"/>
          </ac:spMkLst>
        </pc:spChg>
        <pc:spChg chg="add mod">
          <ac:chgData name="Eugene Baik" userId="6af0c034-a710-4889-8983-e97fb62b8e3b" providerId="ADAL" clId="{715DB3E5-DF5C-45F3-A898-28F7E2B9D713}" dt="2025-07-25T19:58:01.586" v="6154" actId="1076"/>
          <ac:spMkLst>
            <pc:docMk/>
            <pc:sldMk cId="1068812313" sldId="262"/>
            <ac:spMk id="14" creationId="{C2C8E520-AB61-BA7A-89FE-2A8146CC3657}"/>
          </ac:spMkLst>
        </pc:spChg>
        <pc:graphicFrameChg chg="add mod modGraphic">
          <ac:chgData name="Eugene Baik" userId="6af0c034-a710-4889-8983-e97fb62b8e3b" providerId="ADAL" clId="{715DB3E5-DF5C-45F3-A898-28F7E2B9D713}" dt="2025-07-25T19:13:56.260" v="4786" actId="114"/>
          <ac:graphicFrameMkLst>
            <pc:docMk/>
            <pc:sldMk cId="1068812313" sldId="262"/>
            <ac:graphicFrameMk id="7" creationId="{EC982F41-3061-79FB-6D19-AB1499262ABB}"/>
          </ac:graphicFrameMkLst>
        </pc:graphicFrameChg>
      </pc:sldChg>
      <pc:sldChg chg="modSp new mod">
        <pc:chgData name="Eugene Baik" userId="6af0c034-a710-4889-8983-e97fb62b8e3b" providerId="ADAL" clId="{715DB3E5-DF5C-45F3-A898-28F7E2B9D713}" dt="2025-07-25T20:20:16.921" v="6488" actId="20577"/>
        <pc:sldMkLst>
          <pc:docMk/>
          <pc:sldMk cId="1027139211" sldId="263"/>
        </pc:sldMkLst>
        <pc:spChg chg="mod">
          <ac:chgData name="Eugene Baik" userId="6af0c034-a710-4889-8983-e97fb62b8e3b" providerId="ADAL" clId="{715DB3E5-DF5C-45F3-A898-28F7E2B9D713}" dt="2025-07-25T19:14:37.967" v="4794" actId="20577"/>
          <ac:spMkLst>
            <pc:docMk/>
            <pc:sldMk cId="1027139211" sldId="263"/>
            <ac:spMk id="2" creationId="{745B93C0-8AA9-537C-6745-6DD48435FA3C}"/>
          </ac:spMkLst>
        </pc:spChg>
        <pc:spChg chg="mod">
          <ac:chgData name="Eugene Baik" userId="6af0c034-a710-4889-8983-e97fb62b8e3b" providerId="ADAL" clId="{715DB3E5-DF5C-45F3-A898-28F7E2B9D713}" dt="2025-07-25T20:20:16.921" v="6488" actId="20577"/>
          <ac:spMkLst>
            <pc:docMk/>
            <pc:sldMk cId="1027139211" sldId="263"/>
            <ac:spMk id="3" creationId="{642A5B6B-A756-424B-E7D1-070FEFFF6FB9}"/>
          </ac:spMkLst>
        </pc:spChg>
      </pc:sldChg>
      <pc:sldChg chg="addSp modSp new mod modAnim">
        <pc:chgData name="Eugene Baik" userId="6af0c034-a710-4889-8983-e97fb62b8e3b" providerId="ADAL" clId="{715DB3E5-DF5C-45F3-A898-28F7E2B9D713}" dt="2025-07-25T19:24:54.859" v="5533" actId="20577"/>
        <pc:sldMkLst>
          <pc:docMk/>
          <pc:sldMk cId="3822400286" sldId="264"/>
        </pc:sldMkLst>
        <pc:spChg chg="mod">
          <ac:chgData name="Eugene Baik" userId="6af0c034-a710-4889-8983-e97fb62b8e3b" providerId="ADAL" clId="{715DB3E5-DF5C-45F3-A898-28F7E2B9D713}" dt="2025-07-25T19:17:41.107" v="5113" actId="20577"/>
          <ac:spMkLst>
            <pc:docMk/>
            <pc:sldMk cId="3822400286" sldId="264"/>
            <ac:spMk id="2" creationId="{0EFFBEC1-1B6B-9E82-29CA-2C963606CC66}"/>
          </ac:spMkLst>
        </pc:spChg>
        <pc:spChg chg="mod">
          <ac:chgData name="Eugene Baik" userId="6af0c034-a710-4889-8983-e97fb62b8e3b" providerId="ADAL" clId="{715DB3E5-DF5C-45F3-A898-28F7E2B9D713}" dt="2025-07-25T19:24:54.859" v="5533" actId="20577"/>
          <ac:spMkLst>
            <pc:docMk/>
            <pc:sldMk cId="3822400286" sldId="264"/>
            <ac:spMk id="3" creationId="{423664F0-5227-6C35-BB79-042D2CC00E36}"/>
          </ac:spMkLst>
        </pc:spChg>
        <pc:spChg chg="add mod">
          <ac:chgData name="Eugene Baik" userId="6af0c034-a710-4889-8983-e97fb62b8e3b" providerId="ADAL" clId="{715DB3E5-DF5C-45F3-A898-28F7E2B9D713}" dt="2025-07-25T19:24:51.017" v="5531" actId="20577"/>
          <ac:spMkLst>
            <pc:docMk/>
            <pc:sldMk cId="3822400286" sldId="264"/>
            <ac:spMk id="7" creationId="{0105267E-7E9D-7C4A-55DD-0B143D9C5C00}"/>
          </ac:spMkLst>
        </pc:spChg>
        <pc:spChg chg="add mod">
          <ac:chgData name="Eugene Baik" userId="6af0c034-a710-4889-8983-e97fb62b8e3b" providerId="ADAL" clId="{715DB3E5-DF5C-45F3-A898-28F7E2B9D713}" dt="2025-07-25T19:21:35.209" v="5318" actId="1076"/>
          <ac:spMkLst>
            <pc:docMk/>
            <pc:sldMk cId="3822400286" sldId="264"/>
            <ac:spMk id="8" creationId="{FE8C573E-E946-E473-91B9-DDB29FE819F1}"/>
          </ac:spMkLst>
        </pc:spChg>
      </pc:sldChg>
      <pc:sldChg chg="modSp new mod ord">
        <pc:chgData name="Eugene Baik" userId="6af0c034-a710-4889-8983-e97fb62b8e3b" providerId="ADAL" clId="{715DB3E5-DF5C-45F3-A898-28F7E2B9D713}" dt="2025-07-25T19:58:25.700" v="6172" actId="20577"/>
        <pc:sldMkLst>
          <pc:docMk/>
          <pc:sldMk cId="278663926" sldId="265"/>
        </pc:sldMkLst>
        <pc:spChg chg="mod">
          <ac:chgData name="Eugene Baik" userId="6af0c034-a710-4889-8983-e97fb62b8e3b" providerId="ADAL" clId="{715DB3E5-DF5C-45F3-A898-28F7E2B9D713}" dt="2025-07-25T19:17:47.354" v="5124" actId="20577"/>
          <ac:spMkLst>
            <pc:docMk/>
            <pc:sldMk cId="278663926" sldId="265"/>
            <ac:spMk id="2" creationId="{0BCDBAE6-7C71-0E7C-E834-D13FC4692CA2}"/>
          </ac:spMkLst>
        </pc:spChg>
        <pc:spChg chg="mod">
          <ac:chgData name="Eugene Baik" userId="6af0c034-a710-4889-8983-e97fb62b8e3b" providerId="ADAL" clId="{715DB3E5-DF5C-45F3-A898-28F7E2B9D713}" dt="2025-07-25T19:58:25.700" v="6172" actId="20577"/>
          <ac:spMkLst>
            <pc:docMk/>
            <pc:sldMk cId="278663926" sldId="265"/>
            <ac:spMk id="3" creationId="{C2B831AE-A9CF-A52E-170D-D5EA6FAF7430}"/>
          </ac:spMkLst>
        </pc:spChg>
      </pc:sldChg>
      <pc:sldChg chg="addSp modSp new mod">
        <pc:chgData name="Eugene Baik" userId="6af0c034-a710-4889-8983-e97fb62b8e3b" providerId="ADAL" clId="{715DB3E5-DF5C-45F3-A898-28F7E2B9D713}" dt="2025-07-25T19:24:10.959" v="5521" actId="1076"/>
        <pc:sldMkLst>
          <pc:docMk/>
          <pc:sldMk cId="1907323691" sldId="266"/>
        </pc:sldMkLst>
        <pc:spChg chg="mod">
          <ac:chgData name="Eugene Baik" userId="6af0c034-a710-4889-8983-e97fb62b8e3b" providerId="ADAL" clId="{715DB3E5-DF5C-45F3-A898-28F7E2B9D713}" dt="2025-07-25T19:21:53.787" v="5341" actId="20577"/>
          <ac:spMkLst>
            <pc:docMk/>
            <pc:sldMk cId="1907323691" sldId="266"/>
            <ac:spMk id="2" creationId="{F4559BC5-D708-296F-9558-760C32F20A96}"/>
          </ac:spMkLst>
        </pc:spChg>
        <pc:spChg chg="mod">
          <ac:chgData name="Eugene Baik" userId="6af0c034-a710-4889-8983-e97fb62b8e3b" providerId="ADAL" clId="{715DB3E5-DF5C-45F3-A898-28F7E2B9D713}" dt="2025-07-25T19:24:06.708" v="5520" actId="20577"/>
          <ac:spMkLst>
            <pc:docMk/>
            <pc:sldMk cId="1907323691" sldId="266"/>
            <ac:spMk id="3" creationId="{71DF3E26-B30E-8805-64E8-844D6A69D278}"/>
          </ac:spMkLst>
        </pc:spChg>
        <pc:graphicFrameChg chg="add mod modGraphic">
          <ac:chgData name="Eugene Baik" userId="6af0c034-a710-4889-8983-e97fb62b8e3b" providerId="ADAL" clId="{715DB3E5-DF5C-45F3-A898-28F7E2B9D713}" dt="2025-07-25T19:24:10.959" v="5521" actId="1076"/>
          <ac:graphicFrameMkLst>
            <pc:docMk/>
            <pc:sldMk cId="1907323691" sldId="266"/>
            <ac:graphicFrameMk id="7" creationId="{9ECA0DBE-B286-51AD-711A-BEAF752A396D}"/>
          </ac:graphicFrameMkLst>
        </pc:graphicFrameChg>
      </pc:sldChg>
      <pc:sldChg chg="addSp delSp modSp new mod">
        <pc:chgData name="Eugene Baik" userId="6af0c034-a710-4889-8983-e97fb62b8e3b" providerId="ADAL" clId="{715DB3E5-DF5C-45F3-A898-28F7E2B9D713}" dt="2025-07-25T20:08:48.771" v="6323" actId="14100"/>
        <pc:sldMkLst>
          <pc:docMk/>
          <pc:sldMk cId="288681297" sldId="267"/>
        </pc:sldMkLst>
        <pc:spChg chg="mod">
          <ac:chgData name="Eugene Baik" userId="6af0c034-a710-4889-8983-e97fb62b8e3b" providerId="ADAL" clId="{715DB3E5-DF5C-45F3-A898-28F7E2B9D713}" dt="2025-07-25T19:55:28.730" v="6055" actId="20577"/>
          <ac:spMkLst>
            <pc:docMk/>
            <pc:sldMk cId="288681297" sldId="267"/>
            <ac:spMk id="2" creationId="{A58430D1-433F-3D55-53E7-B2139ED92915}"/>
          </ac:spMkLst>
        </pc:spChg>
        <pc:spChg chg="mod">
          <ac:chgData name="Eugene Baik" userId="6af0c034-a710-4889-8983-e97fb62b8e3b" providerId="ADAL" clId="{715DB3E5-DF5C-45F3-A898-28F7E2B9D713}" dt="2025-07-25T19:55:49.583" v="6065" actId="1076"/>
          <ac:spMkLst>
            <pc:docMk/>
            <pc:sldMk cId="288681297" sldId="267"/>
            <ac:spMk id="3" creationId="{57D2B5C1-0A72-415E-22BD-97104B321E43}"/>
          </ac:spMkLst>
        </pc:spChg>
        <pc:spChg chg="add mod">
          <ac:chgData name="Eugene Baik" userId="6af0c034-a710-4889-8983-e97fb62b8e3b" providerId="ADAL" clId="{715DB3E5-DF5C-45F3-A898-28F7E2B9D713}" dt="2025-07-25T19:53:23.789" v="6035" actId="1076"/>
          <ac:spMkLst>
            <pc:docMk/>
            <pc:sldMk cId="288681297" sldId="267"/>
            <ac:spMk id="8" creationId="{53B7EFE0-081A-1B5C-A3B5-CD09F872A04C}"/>
          </ac:spMkLst>
        </pc:spChg>
        <pc:spChg chg="add mod">
          <ac:chgData name="Eugene Baik" userId="6af0c034-a710-4889-8983-e97fb62b8e3b" providerId="ADAL" clId="{715DB3E5-DF5C-45F3-A898-28F7E2B9D713}" dt="2025-07-25T19:56:03.735" v="6068" actId="1076"/>
          <ac:spMkLst>
            <pc:docMk/>
            <pc:sldMk cId="288681297" sldId="267"/>
            <ac:spMk id="9" creationId="{5D818B05-75E2-B77A-ABFF-311952C8F2BB}"/>
          </ac:spMkLst>
        </pc:spChg>
        <pc:graphicFrameChg chg="add mod modGraphic">
          <ac:chgData name="Eugene Baik" userId="6af0c034-a710-4889-8983-e97fb62b8e3b" providerId="ADAL" clId="{715DB3E5-DF5C-45F3-A898-28F7E2B9D713}" dt="2025-07-25T19:55:55.027" v="6066" actId="1076"/>
          <ac:graphicFrameMkLst>
            <pc:docMk/>
            <pc:sldMk cId="288681297" sldId="267"/>
            <ac:graphicFrameMk id="7" creationId="{407B35AB-5EFF-CDE7-C41E-5B336EC412F7}"/>
          </ac:graphicFrameMkLst>
        </pc:graphicFrameChg>
        <pc:picChg chg="add del mod">
          <ac:chgData name="Eugene Baik" userId="6af0c034-a710-4889-8983-e97fb62b8e3b" providerId="ADAL" clId="{715DB3E5-DF5C-45F3-A898-28F7E2B9D713}" dt="2025-07-25T20:07:18.343" v="6313" actId="478"/>
          <ac:picMkLst>
            <pc:docMk/>
            <pc:sldMk cId="288681297" sldId="267"/>
            <ac:picMk id="11" creationId="{2AC06875-B880-CD5E-3716-3F9CD7D972B8}"/>
          </ac:picMkLst>
        </pc:picChg>
        <pc:picChg chg="add del mod">
          <ac:chgData name="Eugene Baik" userId="6af0c034-a710-4889-8983-e97fb62b8e3b" providerId="ADAL" clId="{715DB3E5-DF5C-45F3-A898-28F7E2B9D713}" dt="2025-07-25T20:07:05.558" v="6307" actId="478"/>
          <ac:picMkLst>
            <pc:docMk/>
            <pc:sldMk cId="288681297" sldId="267"/>
            <ac:picMk id="13" creationId="{8A7C6257-888E-9A8A-1852-036FDDCA7B23}"/>
          </ac:picMkLst>
        </pc:picChg>
        <pc:picChg chg="add del mod">
          <ac:chgData name="Eugene Baik" userId="6af0c034-a710-4889-8983-e97fb62b8e3b" providerId="ADAL" clId="{715DB3E5-DF5C-45F3-A898-28F7E2B9D713}" dt="2025-07-25T20:08:25.071" v="6317" actId="478"/>
          <ac:picMkLst>
            <pc:docMk/>
            <pc:sldMk cId="288681297" sldId="267"/>
            <ac:picMk id="22" creationId="{FC54D698-C458-E808-E875-611E427A9F88}"/>
          </ac:picMkLst>
        </pc:picChg>
        <pc:picChg chg="add mod">
          <ac:chgData name="Eugene Baik" userId="6af0c034-a710-4889-8983-e97fb62b8e3b" providerId="ADAL" clId="{715DB3E5-DF5C-45F3-A898-28F7E2B9D713}" dt="2025-07-25T20:07:32.580" v="6316" actId="1076"/>
          <ac:picMkLst>
            <pc:docMk/>
            <pc:sldMk cId="288681297" sldId="267"/>
            <ac:picMk id="24" creationId="{FC525FE3-2DD1-AE8A-CD41-F3F1A6767AAC}"/>
          </ac:picMkLst>
        </pc:picChg>
        <pc:picChg chg="add mod">
          <ac:chgData name="Eugene Baik" userId="6af0c034-a710-4889-8983-e97fb62b8e3b" providerId="ADAL" clId="{715DB3E5-DF5C-45F3-A898-28F7E2B9D713}" dt="2025-07-25T20:08:38.679" v="6322" actId="1076"/>
          <ac:picMkLst>
            <pc:docMk/>
            <pc:sldMk cId="288681297" sldId="267"/>
            <ac:picMk id="26" creationId="{527E0F96-2465-A807-2E51-C17F26310484}"/>
          </ac:picMkLst>
        </pc:picChg>
        <pc:cxnChg chg="add mod">
          <ac:chgData name="Eugene Baik" userId="6af0c034-a710-4889-8983-e97fb62b8e3b" providerId="ADAL" clId="{715DB3E5-DF5C-45F3-A898-28F7E2B9D713}" dt="2025-07-25T19:56:00.365" v="6067" actId="14100"/>
          <ac:cxnSpMkLst>
            <pc:docMk/>
            <pc:sldMk cId="288681297" sldId="267"/>
            <ac:cxnSpMk id="15" creationId="{82A90530-ECBE-0C74-CFB3-B8C6669D43AE}"/>
          </ac:cxnSpMkLst>
        </pc:cxnChg>
        <pc:cxnChg chg="add mod">
          <ac:chgData name="Eugene Baik" userId="6af0c034-a710-4889-8983-e97fb62b8e3b" providerId="ADAL" clId="{715DB3E5-DF5C-45F3-A898-28F7E2B9D713}" dt="2025-07-25T20:08:48.771" v="6323" actId="14100"/>
          <ac:cxnSpMkLst>
            <pc:docMk/>
            <pc:sldMk cId="288681297" sldId="267"/>
            <ac:cxnSpMk id="17" creationId="{CC9D2100-448A-5AA5-2751-34166C61375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LDPC </a:t>
            </a:r>
            <a:r>
              <a:rPr lang="en-US" dirty="0" err="1"/>
              <a:t>Dtm</a:t>
            </a:r>
            <a:r>
              <a:rPr lang="en-US" dirty="0"/>
              <a:t> Equation for 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Eugene Baik,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325419"/>
              </p:ext>
            </p:extLst>
          </p:nvPr>
        </p:nvGraphicFramePr>
        <p:xfrm>
          <a:off x="1001713" y="2432050"/>
          <a:ext cx="97012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44214" progId="Word.Document.8">
                  <p:embed/>
                </p:oleObj>
              </mc:Choice>
              <mc:Fallback>
                <p:oleObj name="Document" r:id="rId3" imgW="10448057" imgH="25442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2050"/>
                        <a:ext cx="9701212" cy="236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9BC5-D708-296F-9558-760C32F2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support defining the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dirty="0"/>
                  <a:t>-term in the modified LDPC </a:t>
                </a:r>
                <a:r>
                  <a:rPr lang="en-US" dirty="0" err="1"/>
                  <a:t>Dtm</a:t>
                </a:r>
                <a:r>
                  <a:rPr lang="en-US" dirty="0"/>
                  <a:t> equation used for IM to the following CBW-specific values?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Y/N/A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1501D-09C1-B90B-6E8B-F84AAB484D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4AF8D-2825-2D05-B62D-E7F74DE923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946398-C28F-0303-FD00-0A45D69D0C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109836" r="-30059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0732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30D1-433F-3D55-53E7-B2139ED92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Appendix: CBW20 IM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B5C1-0A72-415E-22BD-97104B321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8" y="1235178"/>
            <a:ext cx="6766983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following example compares the IM pilot locations in CBW20, using the baseline and modified LDPC </a:t>
            </a:r>
            <a:r>
              <a:rPr lang="en-US" sz="1400" dirty="0" err="1"/>
              <a:t>Dtm</a:t>
            </a:r>
            <a:r>
              <a:rPr lang="en-US" sz="1400" dirty="0"/>
              <a:t> equation, with the following numerology: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91BE7-4FAD-9586-4684-16E0F2D982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3EE21-3DC9-7924-1CF9-6F7FF8BC2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58C7CD-087F-35C3-1CA3-29C36B659B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 for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Dtm 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-term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208108" r="-50711" b="-113514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300000" r="-50711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3B7EFE0-081A-1B5C-A3B5-CD09F872A04C}"/>
              </a:ext>
            </a:extLst>
          </p:cNvPr>
          <p:cNvSpPr txBox="1"/>
          <p:nvPr/>
        </p:nvSpPr>
        <p:spPr>
          <a:xfrm>
            <a:off x="1981200" y="237605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Baseline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18B05-75E2-B77A-ABFF-311952C8F2BB}"/>
              </a:ext>
            </a:extLst>
          </p:cNvPr>
          <p:cNvSpPr txBox="1"/>
          <p:nvPr/>
        </p:nvSpPr>
        <p:spPr>
          <a:xfrm>
            <a:off x="6916472" y="237822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Modified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A90530-ECBE-0C74-CFB3-B8C6669D43AE}"/>
              </a:ext>
            </a:extLst>
          </p:cNvPr>
          <p:cNvCxnSpPr>
            <a:cxnSpLocks/>
          </p:cNvCxnSpPr>
          <p:nvPr/>
        </p:nvCxnSpPr>
        <p:spPr bwMode="auto">
          <a:xfrm>
            <a:off x="5715000" y="2323794"/>
            <a:ext cx="0" cy="40770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9D2100-448A-5AA5-2751-34166C6137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95400" y="2730523"/>
            <a:ext cx="9296400" cy="17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C525FE3-2DD1-AE8A-CD41-F3F1A6767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9" y="2836296"/>
            <a:ext cx="3876888" cy="35230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7E0F96-2465-A807-2E51-C17F26310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0586" y="2829354"/>
            <a:ext cx="4192878" cy="36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1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BAE6-7C71-0E7C-E834-D13FC469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31AE-A9CF-A52E-170D-D5EA6FAF7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11-25/1785r2: Interference Mitigation Pilots – Definitions, Shimi Shilo, et al., January 2025</a:t>
            </a:r>
          </a:p>
          <a:p>
            <a:endParaRPr lang="en-US" dirty="0"/>
          </a:p>
          <a:p>
            <a:r>
              <a:rPr lang="en-US" dirty="0"/>
              <a:t>[2] 11-25/1785r2: Supporting Rx Interference Mitigation in </a:t>
            </a:r>
            <a:r>
              <a:rPr lang="en-US" dirty="0" err="1"/>
              <a:t>TGbn</a:t>
            </a:r>
            <a:r>
              <a:rPr lang="en-US" dirty="0"/>
              <a:t> , Shimi Shilo, et al., July 2024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7E606-2B79-C5BB-2E7D-71B677611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3B861-7044-DB61-4400-8479C4590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58B13-C9D8-4A5B-02F3-2D8CF8071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6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F137-9096-D3E0-D926-9EC9979A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3D15-81A8-BF9A-F3DD-274C1194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one design under consideration for Interference Mitigation, the IM pilots are inserted along with data tones into the LDPC Tone Mapper during PPDU construction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LDPC Tone Mapper (i.e. LDPC </a:t>
            </a:r>
            <a:r>
              <a:rPr lang="en-US" b="0" dirty="0" err="1"/>
              <a:t>Dtm</a:t>
            </a:r>
            <a:r>
              <a:rPr lang="en-US" b="0" dirty="0"/>
              <a:t>) insertion method provides for an efficient and downstream- transparent way to distribute IM pilots across the OFDM symbol such that their resulting spacing is consistent.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proposes a small modification to the LDPC </a:t>
            </a:r>
            <a:r>
              <a:rPr lang="en-US" b="0" dirty="0" err="1"/>
              <a:t>Dtm</a:t>
            </a:r>
            <a:r>
              <a:rPr lang="en-US" b="0" dirty="0"/>
              <a:t> mapping equation to adjust the offset of the IM pilot locations with the OFDM symbol, when using IM with the method above.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8CFB6-834C-5854-C00E-A3A6CDB4A1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4CCD4-06FE-D9F0-5044-1A2DEABE4B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9736A5-26B0-028F-E682-85F986367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3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EDF1-7490-EE91-D00F-DD8B5F9F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Baseline LDPC </a:t>
            </a:r>
            <a:r>
              <a:rPr lang="en-US" dirty="0" err="1"/>
              <a:t>Dtm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07F7D-6225-7F37-8340-11658E80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baseline equation for LDPC </a:t>
            </a:r>
            <a:r>
              <a:rPr lang="en-US" sz="1800" b="0" dirty="0" err="1"/>
              <a:t>Dtm</a:t>
            </a:r>
            <a:r>
              <a:rPr lang="en-US" sz="1800" b="0" dirty="0"/>
              <a:t> is the following: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39260-5A38-BB2D-6886-41CEAB7BF7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C5E8-8401-4A13-5013-3E93424F5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A55E9-66A1-AA8E-AFD0-A66152A674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/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  <a:blipFill>
                <a:blip r:embed="rId2"/>
                <a:stretch>
                  <a:fillRect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/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600" i="1" noProof="0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161E"/>
                    </a:solidFill>
                    <a:effectLst/>
                    <a:uLnTx/>
                    <a:uFillTx/>
                    <a:latin typeface="Microsoft Sans Serif"/>
                    <a:ea typeface="+mn-ea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  <a:blipFill>
                <a:blip r:embed="rId3"/>
                <a:stretch>
                  <a:fillRect t="-2920" b="-7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kern="0" dirty="0"/>
                  <a:t>Conceptually, it may be easier to visualize by defining a </a:t>
                </a:r>
                <a14:m>
                  <m:oMath xmlns:m="http://schemas.openxmlformats.org/officeDocument/2006/math"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𝛽</m:t>
                    </m:r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800" b="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𝑆𝐷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𝑇𝑀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800" b="0" kern="0" dirty="0"/>
                  <a:t> to represent the number of regions (i.e. total bins) over which the interleaving process will distribute tones</a:t>
                </a: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blipFill>
                <a:blip r:embed="rId4"/>
                <a:stretch>
                  <a:fillRect l="-353" b="-431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/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𝛽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3161E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3770AA9-ED3C-793B-0BEC-D73C384152AA}"/>
              </a:ext>
            </a:extLst>
          </p:cNvPr>
          <p:cNvSpPr/>
          <p:nvPr/>
        </p:nvSpPr>
        <p:spPr>
          <a:xfrm>
            <a:off x="2030887" y="4450870"/>
            <a:ext cx="1083348" cy="7085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3E56E6-724C-CA74-4CB4-0C313B6F0428}"/>
              </a:ext>
            </a:extLst>
          </p:cNvPr>
          <p:cNvSpPr/>
          <p:nvPr/>
        </p:nvSpPr>
        <p:spPr>
          <a:xfrm>
            <a:off x="3331617" y="4450698"/>
            <a:ext cx="369982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1232A1-6B9D-758D-1968-95877809415D}"/>
              </a:ext>
            </a:extLst>
          </p:cNvPr>
          <p:cNvSpPr txBox="1"/>
          <p:nvPr/>
        </p:nvSpPr>
        <p:spPr>
          <a:xfrm>
            <a:off x="2058806" y="5297937"/>
            <a:ext cx="1413578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730690-BE55-818B-E57A-EDBCAB1C9173}"/>
              </a:ext>
            </a:extLst>
          </p:cNvPr>
          <p:cNvSpPr txBox="1"/>
          <p:nvPr/>
        </p:nvSpPr>
        <p:spPr>
          <a:xfrm>
            <a:off x="3581400" y="5297937"/>
            <a:ext cx="1712517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1D72F2-4727-D49A-0E8D-4926F9B544B1}"/>
              </a:ext>
            </a:extLst>
          </p:cNvPr>
          <p:cNvSpPr/>
          <p:nvPr/>
        </p:nvSpPr>
        <p:spPr>
          <a:xfrm>
            <a:off x="5790044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FF04AE-9FC6-C7BE-41F7-63004F4A6747}"/>
              </a:ext>
            </a:extLst>
          </p:cNvPr>
          <p:cNvSpPr/>
          <p:nvPr/>
        </p:nvSpPr>
        <p:spPr>
          <a:xfrm>
            <a:off x="6764683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0A06F-CA8E-1983-4302-E1B055157144}"/>
              </a:ext>
            </a:extLst>
          </p:cNvPr>
          <p:cNvSpPr txBox="1"/>
          <p:nvPr/>
        </p:nvSpPr>
        <p:spPr>
          <a:xfrm>
            <a:off x="7736790" y="4820799"/>
            <a:ext cx="33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/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Bin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blipFill>
                <a:blip r:embed="rId6"/>
                <a:stretch>
                  <a:fillRect t="-31034" b="-5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716091-4560-AF86-2740-536C71DCE5A2}"/>
              </a:ext>
            </a:extLst>
          </p:cNvPr>
          <p:cNvCxnSpPr>
            <a:cxnSpLocks/>
          </p:cNvCxnSpPr>
          <p:nvPr/>
        </p:nvCxnSpPr>
        <p:spPr>
          <a:xfrm>
            <a:off x="5790044" y="4820799"/>
            <a:ext cx="332454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/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tones of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sz="1200" dirty="0">
                    <a:solidFill>
                      <a:schemeClr val="tx1"/>
                    </a:solidFill>
                  </a:rPr>
                  <a:t> output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03A79B-35F0-8778-F032-301EAC47E6EF}"/>
              </a:ext>
            </a:extLst>
          </p:cNvPr>
          <p:cNvCxnSpPr>
            <a:cxnSpLocks/>
          </p:cNvCxnSpPr>
          <p:nvPr/>
        </p:nvCxnSpPr>
        <p:spPr>
          <a:xfrm flipV="1">
            <a:off x="6764683" y="5318745"/>
            <a:ext cx="0" cy="2188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5D6FBF0-5907-69EA-51E8-868F74350065}"/>
              </a:ext>
            </a:extLst>
          </p:cNvPr>
          <p:cNvCxnSpPr>
            <a:cxnSpLocks/>
          </p:cNvCxnSpPr>
          <p:nvPr/>
        </p:nvCxnSpPr>
        <p:spPr>
          <a:xfrm>
            <a:off x="6764683" y="5321944"/>
            <a:ext cx="352557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B419AFD-8309-9062-1358-9EDA13CF1110}"/>
              </a:ext>
            </a:extLst>
          </p:cNvPr>
          <p:cNvSpPr txBox="1"/>
          <p:nvPr/>
        </p:nvSpPr>
        <p:spPr>
          <a:xfrm>
            <a:off x="6381116" y="5514201"/>
            <a:ext cx="76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Bin start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FC6B2A-48C3-6B51-9E97-A1A3923C8501}"/>
              </a:ext>
            </a:extLst>
          </p:cNvPr>
          <p:cNvSpPr txBox="1"/>
          <p:nvPr/>
        </p:nvSpPr>
        <p:spPr>
          <a:xfrm>
            <a:off x="7030242" y="5331418"/>
            <a:ext cx="993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Offset in bin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110080-ED97-A227-1AC9-4CBCED7EA8FC}"/>
              </a:ext>
            </a:extLst>
          </p:cNvPr>
          <p:cNvSpPr txBox="1"/>
          <p:nvPr/>
        </p:nvSpPr>
        <p:spPr>
          <a:xfrm>
            <a:off x="4624457" y="5980368"/>
            <a:ext cx="7250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Sequential input tones are distributed to the output bins in circular round-robin fashion</a:t>
            </a:r>
          </a:p>
        </p:txBody>
      </p:sp>
    </p:spTree>
    <p:extLst>
      <p:ext uri="{BB962C8B-B14F-4D97-AF65-F5344CB8AC3E}">
        <p14:creationId xmlns:p14="http://schemas.microsoft.com/office/powerpoint/2010/main" val="257805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3C0-0E7A-34DF-527B-1B47B6BEC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using baseline LDPC </a:t>
            </a:r>
            <a:r>
              <a:rPr lang="en-US" dirty="0" err="1"/>
              <a:t>Dtm</a:t>
            </a:r>
            <a:r>
              <a:rPr lang="en-US" dirty="0"/>
              <a:t> for IM pilot insertion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41EA7-8773-92D1-B5C5-5025F13DC0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CC91-C753-5F9C-500D-BEE3C93943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D34B92-7FAB-8A31-21AF-F512B73F8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A3FC99-A83A-14AA-7E73-89F91045970B}"/>
              </a:ext>
            </a:extLst>
          </p:cNvPr>
          <p:cNvSpPr/>
          <p:nvPr/>
        </p:nvSpPr>
        <p:spPr>
          <a:xfrm>
            <a:off x="4301425" y="2051847"/>
            <a:ext cx="605396" cy="139367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B4443A-DA2A-0E3A-E1B3-D24B2B71897F}"/>
              </a:ext>
            </a:extLst>
          </p:cNvPr>
          <p:cNvSpPr/>
          <p:nvPr/>
        </p:nvSpPr>
        <p:spPr>
          <a:xfrm>
            <a:off x="4301425" y="205073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75EFE8-7459-65C6-6DF9-4DB4E7989D25}"/>
              </a:ext>
            </a:extLst>
          </p:cNvPr>
          <p:cNvSpPr/>
          <p:nvPr/>
        </p:nvSpPr>
        <p:spPr>
          <a:xfrm>
            <a:off x="4301425" y="2391272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33AB15-9726-565B-C8F1-4E0FE8EBCDB5}"/>
              </a:ext>
            </a:extLst>
          </p:cNvPr>
          <p:cNvSpPr/>
          <p:nvPr/>
        </p:nvSpPr>
        <p:spPr>
          <a:xfrm>
            <a:off x="4301425" y="274437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E90D64-9B61-4393-91FB-D172E558BD03}"/>
              </a:ext>
            </a:extLst>
          </p:cNvPr>
          <p:cNvSpPr/>
          <p:nvPr/>
        </p:nvSpPr>
        <p:spPr>
          <a:xfrm>
            <a:off x="4301425" y="307844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860CAE7-C37C-3755-B5DB-60864A8F29CA}"/>
              </a:ext>
            </a:extLst>
          </p:cNvPr>
          <p:cNvSpPr txBox="1"/>
          <p:nvPr/>
        </p:nvSpPr>
        <p:spPr>
          <a:xfrm rot="5400000">
            <a:off x="4483989" y="3413635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067624D-CF2B-67E5-EC87-C474478F5E23}"/>
              </a:ext>
            </a:extLst>
          </p:cNvPr>
          <p:cNvSpPr/>
          <p:nvPr/>
        </p:nvSpPr>
        <p:spPr>
          <a:xfrm>
            <a:off x="2470315" y="2845155"/>
            <a:ext cx="605396" cy="3327044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5C4B346-69DE-2389-B77F-5AD4E41C9642}"/>
              </a:ext>
            </a:extLst>
          </p:cNvPr>
          <p:cNvSpPr/>
          <p:nvPr/>
        </p:nvSpPr>
        <p:spPr>
          <a:xfrm>
            <a:off x="2470315" y="2064772"/>
            <a:ext cx="605396" cy="780382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49D51-C178-6076-F2B0-6F3525893869}"/>
              </a:ext>
            </a:extLst>
          </p:cNvPr>
          <p:cNvSpPr/>
          <p:nvPr/>
        </p:nvSpPr>
        <p:spPr>
          <a:xfrm>
            <a:off x="4307941" y="3753913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2BED1A-AB32-6154-A073-EBD0C92E036E}"/>
              </a:ext>
            </a:extLst>
          </p:cNvPr>
          <p:cNvSpPr/>
          <p:nvPr/>
        </p:nvSpPr>
        <p:spPr>
          <a:xfrm>
            <a:off x="4307941" y="3752803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4F8CA3D-E0A9-43D2-6C8E-0D2FDD9E1D3E}"/>
              </a:ext>
            </a:extLst>
          </p:cNvPr>
          <p:cNvSpPr txBox="1"/>
          <p:nvPr/>
        </p:nvSpPr>
        <p:spPr>
          <a:xfrm>
            <a:off x="4239777" y="1744247"/>
            <a:ext cx="981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4EB777-1886-F2D0-4C58-245ED8189DCF}"/>
              </a:ext>
            </a:extLst>
          </p:cNvPr>
          <p:cNvSpPr txBox="1"/>
          <p:nvPr/>
        </p:nvSpPr>
        <p:spPr>
          <a:xfrm>
            <a:off x="2470315" y="1611979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E96DE3-966D-24D4-4768-6017D4BD1219}"/>
              </a:ext>
            </a:extLst>
          </p:cNvPr>
          <p:cNvCxnSpPr>
            <a:cxnSpLocks/>
          </p:cNvCxnSpPr>
          <p:nvPr/>
        </p:nvCxnSpPr>
        <p:spPr>
          <a:xfrm>
            <a:off x="3075711" y="2121512"/>
            <a:ext cx="1191122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900D33-142B-5C09-6B8D-1507E847E031}"/>
              </a:ext>
            </a:extLst>
          </p:cNvPr>
          <p:cNvCxnSpPr>
            <a:cxnSpLocks/>
          </p:cNvCxnSpPr>
          <p:nvPr/>
        </p:nvCxnSpPr>
        <p:spPr>
          <a:xfrm flipV="1">
            <a:off x="3110303" y="2243077"/>
            <a:ext cx="1156530" cy="65881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BF4A9DD-C10F-F906-05DB-E6FC7B885253}"/>
              </a:ext>
            </a:extLst>
          </p:cNvPr>
          <p:cNvSpPr txBox="1"/>
          <p:nvPr/>
        </p:nvSpPr>
        <p:spPr>
          <a:xfrm>
            <a:off x="3284460" y="1820024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tone mapping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58DDDAD-6C50-36DB-4852-9E2B248F3AC1}"/>
              </a:ext>
            </a:extLst>
          </p:cNvPr>
          <p:cNvSpPr txBox="1"/>
          <p:nvPr/>
        </p:nvSpPr>
        <p:spPr>
          <a:xfrm>
            <a:off x="3351070" y="2661192"/>
            <a:ext cx="82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22B6CE5-172B-7E3B-A882-DC7BCC941D84}"/>
              </a:ext>
            </a:extLst>
          </p:cNvPr>
          <p:cNvCxnSpPr>
            <a:cxnSpLocks/>
          </p:cNvCxnSpPr>
          <p:nvPr/>
        </p:nvCxnSpPr>
        <p:spPr>
          <a:xfrm>
            <a:off x="2317110" y="2079263"/>
            <a:ext cx="0" cy="765891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8C0A9FE-5F6F-7E8B-FE29-09F0B46B2EE1}"/>
              </a:ext>
            </a:extLst>
          </p:cNvPr>
          <p:cNvSpPr txBox="1"/>
          <p:nvPr/>
        </p:nvSpPr>
        <p:spPr>
          <a:xfrm>
            <a:off x="1772513" y="2264888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Npilot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14D12E9-81E7-C66A-F210-47A4A1DC6C13}"/>
              </a:ext>
            </a:extLst>
          </p:cNvPr>
          <p:cNvSpPr txBox="1"/>
          <p:nvPr/>
        </p:nvSpPr>
        <p:spPr>
          <a:xfrm>
            <a:off x="1783734" y="3583461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Ndata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ED43006-5BE2-1552-2F75-B1B32C872739}"/>
              </a:ext>
            </a:extLst>
          </p:cNvPr>
          <p:cNvCxnSpPr>
            <a:cxnSpLocks/>
          </p:cNvCxnSpPr>
          <p:nvPr/>
        </p:nvCxnSpPr>
        <p:spPr>
          <a:xfrm>
            <a:off x="2317110" y="2845154"/>
            <a:ext cx="0" cy="3327045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F60BDD2-5803-6FFC-3CF0-FD33E05859B2}"/>
              </a:ext>
            </a:extLst>
          </p:cNvPr>
          <p:cNvCxnSpPr>
            <a:cxnSpLocks/>
          </p:cNvCxnSpPr>
          <p:nvPr/>
        </p:nvCxnSpPr>
        <p:spPr>
          <a:xfrm>
            <a:off x="1630529" y="2072321"/>
            <a:ext cx="0" cy="4099878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B511ED7-6B6F-4C91-54FE-EAAB4E6FC339}"/>
              </a:ext>
            </a:extLst>
          </p:cNvPr>
          <p:cNvSpPr txBox="1"/>
          <p:nvPr/>
        </p:nvSpPr>
        <p:spPr>
          <a:xfrm>
            <a:off x="1295400" y="3234804"/>
            <a:ext cx="4214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Nsd</a:t>
            </a:r>
            <a:endParaRPr lang="en-US" sz="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0CE28DE-A4D7-10F8-BD02-9CFA98062B9B}"/>
              </a:ext>
            </a:extLst>
          </p:cNvPr>
          <p:cNvSpPr/>
          <p:nvPr/>
        </p:nvSpPr>
        <p:spPr>
          <a:xfrm>
            <a:off x="4307941" y="4125588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31A47EE-D561-1DC2-01A8-FE1EAF2D0C7F}"/>
              </a:ext>
            </a:extLst>
          </p:cNvPr>
          <p:cNvSpPr/>
          <p:nvPr/>
        </p:nvSpPr>
        <p:spPr>
          <a:xfrm>
            <a:off x="4307941" y="412447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3E7594C-729A-FB22-EED5-37F9D9D2301C}"/>
              </a:ext>
            </a:extLst>
          </p:cNvPr>
          <p:cNvSpPr txBox="1"/>
          <p:nvPr/>
        </p:nvSpPr>
        <p:spPr>
          <a:xfrm rot="5400000">
            <a:off x="4483989" y="4764851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A64F52-95B3-C6F1-EA8F-B15D32784938}"/>
              </a:ext>
            </a:extLst>
          </p:cNvPr>
          <p:cNvSpPr/>
          <p:nvPr/>
        </p:nvSpPr>
        <p:spPr>
          <a:xfrm>
            <a:off x="4307941" y="5793715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0FD1753-8575-004C-C1AB-B852E24560AF}"/>
              </a:ext>
            </a:extLst>
          </p:cNvPr>
          <p:cNvSpPr/>
          <p:nvPr/>
        </p:nvSpPr>
        <p:spPr>
          <a:xfrm>
            <a:off x="4307941" y="5792605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7CBD0A8-E5EE-136E-4C2D-DF76E0EF10D3}"/>
              </a:ext>
            </a:extLst>
          </p:cNvPr>
          <p:cNvCxnSpPr>
            <a:cxnSpLocks/>
          </p:cNvCxnSpPr>
          <p:nvPr/>
        </p:nvCxnSpPr>
        <p:spPr>
          <a:xfrm flipH="1">
            <a:off x="4906821" y="412443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A699FAD-CEA2-6552-E882-7F6117DEB177}"/>
              </a:ext>
            </a:extLst>
          </p:cNvPr>
          <p:cNvSpPr txBox="1"/>
          <p:nvPr/>
        </p:nvSpPr>
        <p:spPr>
          <a:xfrm>
            <a:off x="5292025" y="393844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DC subcarriers boundary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46F056F-97E6-1527-F957-2A33D8648C25}"/>
              </a:ext>
            </a:extLst>
          </p:cNvPr>
          <p:cNvSpPr/>
          <p:nvPr/>
        </p:nvSpPr>
        <p:spPr>
          <a:xfrm>
            <a:off x="4310910" y="5414074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FACBC6B-36F5-11FD-E882-ADB87CF21952}"/>
              </a:ext>
            </a:extLst>
          </p:cNvPr>
          <p:cNvSpPr/>
          <p:nvPr/>
        </p:nvSpPr>
        <p:spPr>
          <a:xfrm>
            <a:off x="4310910" y="541296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A50FF5C-D238-1F78-1A43-40F72F457AFE}"/>
              </a:ext>
            </a:extLst>
          </p:cNvPr>
          <p:cNvCxnSpPr>
            <a:cxnSpLocks/>
          </p:cNvCxnSpPr>
          <p:nvPr/>
        </p:nvCxnSpPr>
        <p:spPr>
          <a:xfrm flipH="1">
            <a:off x="4926312" y="209938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784D846-E68B-7823-CC03-D38E9BC17764}"/>
              </a:ext>
            </a:extLst>
          </p:cNvPr>
          <p:cNvSpPr txBox="1"/>
          <p:nvPr/>
        </p:nvSpPr>
        <p:spPr>
          <a:xfrm>
            <a:off x="5311516" y="191339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Negative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9CCC4A-C2A3-D322-FE30-BE1D42D070FB}"/>
              </a:ext>
            </a:extLst>
          </p:cNvPr>
          <p:cNvCxnSpPr>
            <a:cxnSpLocks/>
          </p:cNvCxnSpPr>
          <p:nvPr/>
        </p:nvCxnSpPr>
        <p:spPr>
          <a:xfrm flipH="1">
            <a:off x="4910368" y="6132987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1BA8680-E00F-44BA-E30D-71613D5BA322}"/>
              </a:ext>
            </a:extLst>
          </p:cNvPr>
          <p:cNvSpPr txBox="1"/>
          <p:nvPr/>
        </p:nvSpPr>
        <p:spPr>
          <a:xfrm>
            <a:off x="5295572" y="5946999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Positive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9CA35-63E7-D9E9-C6EC-94125D64418B}"/>
              </a:ext>
            </a:extLst>
          </p:cNvPr>
          <p:cNvSpPr txBox="1"/>
          <p:nvPr/>
        </p:nvSpPr>
        <p:spPr>
          <a:xfrm>
            <a:off x="7467828" y="1949816"/>
            <a:ext cx="37438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For this insertion method, baseline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 will always place first IM pilot on negative-most subcarrier in PPDU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Imbalanced IM pilot coverage at band edges and DC boundary regions can affect covariance estimate interpolation, resulting in larger per-tone variations in IM gain</a:t>
            </a:r>
          </a:p>
        </p:txBody>
      </p:sp>
    </p:spTree>
    <p:extLst>
      <p:ext uri="{BB962C8B-B14F-4D97-AF65-F5344CB8AC3E}">
        <p14:creationId xmlns:p14="http://schemas.microsoft.com/office/powerpoint/2010/main" val="4944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F535-1D4E-F096-CC0B-29056768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for shifting IM pilots within PPDU BW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5CF5A-F263-53CE-B954-8A1B2E172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7880-30F2-2C9E-F445-D0292741D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0B0DB2-6C5C-F4C8-F8C5-1005D0272A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285F8-2A53-DFD7-B641-254C8B35FF6D}"/>
              </a:ext>
            </a:extLst>
          </p:cNvPr>
          <p:cNvSpPr txBox="1"/>
          <p:nvPr/>
        </p:nvSpPr>
        <p:spPr>
          <a:xfrm>
            <a:off x="623239" y="1580792"/>
            <a:ext cx="4878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Could define for IM pilots to be inserted in the middle of the data stream, at input to baseline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E934DC-85FC-6CC4-F44F-A0B015AB48CC}"/>
              </a:ext>
            </a:extLst>
          </p:cNvPr>
          <p:cNvSpPr txBox="1"/>
          <p:nvPr/>
        </p:nvSpPr>
        <p:spPr>
          <a:xfrm>
            <a:off x="6096000" y="1587853"/>
            <a:ext cx="5247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Our proposal: </a:t>
            </a:r>
            <a:r>
              <a:rPr lang="en-US" sz="1400" dirty="0">
                <a:solidFill>
                  <a:schemeClr val="tx1"/>
                </a:solidFill>
              </a:rPr>
              <a:t>Modify the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equation to introduce a simple offset, directly achieving the same result without changing original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input ordering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42F89D-6A94-9374-C030-31D5284856BD}"/>
              </a:ext>
            </a:extLst>
          </p:cNvPr>
          <p:cNvSpPr/>
          <p:nvPr/>
        </p:nvSpPr>
        <p:spPr>
          <a:xfrm>
            <a:off x="3617592" y="2742679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ABA312-9CBA-AF92-10F4-1A1CAAD000A6}"/>
              </a:ext>
            </a:extLst>
          </p:cNvPr>
          <p:cNvSpPr/>
          <p:nvPr/>
        </p:nvSpPr>
        <p:spPr>
          <a:xfrm>
            <a:off x="3617592" y="291519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6C01C1-42BE-6876-FF9F-990DE5B88202}"/>
              </a:ext>
            </a:extLst>
          </p:cNvPr>
          <p:cNvSpPr/>
          <p:nvPr/>
        </p:nvSpPr>
        <p:spPr>
          <a:xfrm>
            <a:off x="3617592" y="3255729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BABB1B-CE8D-DA36-48C2-0C2B1FA62046}"/>
              </a:ext>
            </a:extLst>
          </p:cNvPr>
          <p:cNvSpPr/>
          <p:nvPr/>
        </p:nvSpPr>
        <p:spPr>
          <a:xfrm>
            <a:off x="3617592" y="360883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04B4BA-24BB-E48F-0308-B8473821AE03}"/>
              </a:ext>
            </a:extLst>
          </p:cNvPr>
          <p:cNvSpPr/>
          <p:nvPr/>
        </p:nvSpPr>
        <p:spPr>
          <a:xfrm>
            <a:off x="3617592" y="394290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F39259-63A7-190F-7FA3-38E96E9D9CF7}"/>
              </a:ext>
            </a:extLst>
          </p:cNvPr>
          <p:cNvSpPr txBox="1"/>
          <p:nvPr/>
        </p:nvSpPr>
        <p:spPr>
          <a:xfrm rot="5400000">
            <a:off x="3841045" y="4469332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1594A6-0111-D5A6-B90D-0A7691C8875C}"/>
              </a:ext>
            </a:extLst>
          </p:cNvPr>
          <p:cNvSpPr/>
          <p:nvPr/>
        </p:nvSpPr>
        <p:spPr>
          <a:xfrm>
            <a:off x="2132478" y="3831188"/>
            <a:ext cx="608024" cy="174516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80A9B4-CAF6-18F0-4B1C-B9493CCAB297}"/>
              </a:ext>
            </a:extLst>
          </p:cNvPr>
          <p:cNvSpPr/>
          <p:nvPr/>
        </p:nvSpPr>
        <p:spPr>
          <a:xfrm>
            <a:off x="2132478" y="3270294"/>
            <a:ext cx="605396" cy="560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A880E0-1EB7-344E-F7F4-153C3009B07C}"/>
              </a:ext>
            </a:extLst>
          </p:cNvPr>
          <p:cNvSpPr/>
          <p:nvPr/>
        </p:nvSpPr>
        <p:spPr>
          <a:xfrm>
            <a:off x="2920889" y="2768217"/>
            <a:ext cx="54312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LDPC Dtm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971D8A-156A-D13B-6265-943F0DADDCC7}"/>
              </a:ext>
            </a:extLst>
          </p:cNvPr>
          <p:cNvSpPr/>
          <p:nvPr/>
        </p:nvSpPr>
        <p:spPr>
          <a:xfrm>
            <a:off x="2132478" y="2768217"/>
            <a:ext cx="605396" cy="50207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AFC5E9-9C63-0299-F9E8-C195CEA55487}"/>
              </a:ext>
            </a:extLst>
          </p:cNvPr>
          <p:cNvCxnSpPr>
            <a:cxnSpLocks/>
          </p:cNvCxnSpPr>
          <p:nvPr/>
        </p:nvCxnSpPr>
        <p:spPr>
          <a:xfrm flipV="1">
            <a:off x="2076591" y="2781405"/>
            <a:ext cx="20" cy="47569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/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05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∗</m:t>
                      </m:r>
                      <m:f>
                        <m:fPr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blipFill>
                <a:blip r:embed="rId2"/>
                <a:stretch>
                  <a:fillRect t="-3704" r="-1626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D17DF17-A11E-C2FC-A528-7425F90AE309}"/>
              </a:ext>
            </a:extLst>
          </p:cNvPr>
          <p:cNvCxnSpPr/>
          <p:nvPr/>
        </p:nvCxnSpPr>
        <p:spPr>
          <a:xfrm>
            <a:off x="2761420" y="2966808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D1999D-7973-4EEE-E389-507CD2739C0F}"/>
              </a:ext>
            </a:extLst>
          </p:cNvPr>
          <p:cNvCxnSpPr/>
          <p:nvPr/>
        </p:nvCxnSpPr>
        <p:spPr>
          <a:xfrm>
            <a:off x="3468280" y="2967175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BAFC5B2-5F1D-6E99-8970-025AE621DFA3}"/>
              </a:ext>
            </a:extLst>
          </p:cNvPr>
          <p:cNvSpPr/>
          <p:nvPr/>
        </p:nvSpPr>
        <p:spPr>
          <a:xfrm>
            <a:off x="3623112" y="5408902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0B9C4C-46AF-4AC2-939F-D05A3EF6C91D}"/>
              </a:ext>
            </a:extLst>
          </p:cNvPr>
          <p:cNvSpPr/>
          <p:nvPr/>
        </p:nvSpPr>
        <p:spPr>
          <a:xfrm>
            <a:off x="3623112" y="530122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67F1BA-B967-918B-6F6F-4C369B3C4182}"/>
              </a:ext>
            </a:extLst>
          </p:cNvPr>
          <p:cNvSpPr txBox="1"/>
          <p:nvPr/>
        </p:nvSpPr>
        <p:spPr>
          <a:xfrm>
            <a:off x="3658657" y="2269820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6F6655-D6F8-1624-4C63-FD228E4EA643}"/>
              </a:ext>
            </a:extLst>
          </p:cNvPr>
          <p:cNvSpPr txBox="1"/>
          <p:nvPr/>
        </p:nvSpPr>
        <p:spPr>
          <a:xfrm>
            <a:off x="935352" y="2643012"/>
            <a:ext cx="10193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Start of data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F54A41D-906B-A699-30E6-4BF57ADBB974}"/>
              </a:ext>
            </a:extLst>
          </p:cNvPr>
          <p:cNvCxnSpPr/>
          <p:nvPr/>
        </p:nvCxnSpPr>
        <p:spPr>
          <a:xfrm>
            <a:off x="1844138" y="2778384"/>
            <a:ext cx="195493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BCFCCFC-38E1-D789-2258-1B5BB97DCC50}"/>
              </a:ext>
            </a:extLst>
          </p:cNvPr>
          <p:cNvSpPr txBox="1"/>
          <p:nvPr/>
        </p:nvSpPr>
        <p:spPr>
          <a:xfrm>
            <a:off x="2144589" y="2242902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C058913-F937-AD0D-B5E4-3469A017ACBB}"/>
              </a:ext>
            </a:extLst>
          </p:cNvPr>
          <p:cNvCxnSpPr/>
          <p:nvPr/>
        </p:nvCxnSpPr>
        <p:spPr bwMode="auto">
          <a:xfrm>
            <a:off x="5638800" y="1524000"/>
            <a:ext cx="0" cy="4876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6C1F5A3-70ED-A627-8CCA-541846ECCBA6}"/>
              </a:ext>
            </a:extLst>
          </p:cNvPr>
          <p:cNvSpPr txBox="1"/>
          <p:nvPr/>
        </p:nvSpPr>
        <p:spPr>
          <a:xfrm>
            <a:off x="533379" y="5735193"/>
            <a:ext cx="487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However, this approach may require some implementations to buffer or hold data streams, at either the Tx during PPDU formation or Rx during IM pilot and data processing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4F716BD-7CBA-0867-8AAB-0F26585409EA}"/>
              </a:ext>
            </a:extLst>
          </p:cNvPr>
          <p:cNvCxnSpPr>
            <a:cxnSpLocks/>
          </p:cNvCxnSpPr>
          <p:nvPr/>
        </p:nvCxnSpPr>
        <p:spPr>
          <a:xfrm>
            <a:off x="4344457" y="273573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/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extLst>
              <a:ext uri="{FF2B5EF4-FFF2-40B4-BE49-F238E27FC236}">
                <a16:creationId xmlns:a16="http://schemas.microsoft.com/office/drawing/2014/main" id="{E7A38DC5-3FE0-8E90-4B08-C25F437075D1}"/>
              </a:ext>
            </a:extLst>
          </p:cNvPr>
          <p:cNvSpPr/>
          <p:nvPr/>
        </p:nvSpPr>
        <p:spPr>
          <a:xfrm>
            <a:off x="9907756" y="2762516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A5C3EE-CF03-7110-94CC-4AA85AE7C48F}"/>
              </a:ext>
            </a:extLst>
          </p:cNvPr>
          <p:cNvSpPr/>
          <p:nvPr/>
        </p:nvSpPr>
        <p:spPr>
          <a:xfrm>
            <a:off x="9907756" y="293503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1C8E45-AFFD-5892-C77A-61BA40B0FB05}"/>
              </a:ext>
            </a:extLst>
          </p:cNvPr>
          <p:cNvSpPr/>
          <p:nvPr/>
        </p:nvSpPr>
        <p:spPr>
          <a:xfrm>
            <a:off x="9907756" y="3275566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41F0B8B-A2D6-E623-FF54-E93539F47689}"/>
              </a:ext>
            </a:extLst>
          </p:cNvPr>
          <p:cNvSpPr/>
          <p:nvPr/>
        </p:nvSpPr>
        <p:spPr>
          <a:xfrm>
            <a:off x="9907756" y="362867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01F8057-8C4E-9B33-FEBB-A34F99B54305}"/>
              </a:ext>
            </a:extLst>
          </p:cNvPr>
          <p:cNvSpPr/>
          <p:nvPr/>
        </p:nvSpPr>
        <p:spPr>
          <a:xfrm>
            <a:off x="9907756" y="396274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22086-9102-D803-B735-AD48B3E96739}"/>
              </a:ext>
            </a:extLst>
          </p:cNvPr>
          <p:cNvSpPr txBox="1"/>
          <p:nvPr/>
        </p:nvSpPr>
        <p:spPr>
          <a:xfrm rot="5400000">
            <a:off x="10131209" y="4489169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69E27FF-79E8-FB09-2064-490916FD8125}"/>
              </a:ext>
            </a:extLst>
          </p:cNvPr>
          <p:cNvSpPr/>
          <p:nvPr/>
        </p:nvSpPr>
        <p:spPr>
          <a:xfrm>
            <a:off x="6543916" y="3375469"/>
            <a:ext cx="605396" cy="221337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4E0B996-2C4B-F48E-A74D-59CD2CADA9EE}"/>
              </a:ext>
            </a:extLst>
          </p:cNvPr>
          <p:cNvSpPr/>
          <p:nvPr/>
        </p:nvSpPr>
        <p:spPr>
          <a:xfrm>
            <a:off x="6543916" y="2755574"/>
            <a:ext cx="605396" cy="619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628C745-7DD9-3C09-1C06-77F7FD092A59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7157723" y="2804903"/>
            <a:ext cx="2750033" cy="18404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0A10CB7-7FD4-4F94-9FE3-F3077FB40942}"/>
              </a:ext>
            </a:extLst>
          </p:cNvPr>
          <p:cNvSpPr/>
          <p:nvPr/>
        </p:nvSpPr>
        <p:spPr>
          <a:xfrm>
            <a:off x="9913276" y="5428739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250E9C2-4CD3-0332-A71B-6CAF7615D000}"/>
              </a:ext>
            </a:extLst>
          </p:cNvPr>
          <p:cNvSpPr/>
          <p:nvPr/>
        </p:nvSpPr>
        <p:spPr>
          <a:xfrm>
            <a:off x="9913276" y="532105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9B9519-4B65-68DD-5577-4E630A066BAC}"/>
              </a:ext>
            </a:extLst>
          </p:cNvPr>
          <p:cNvSpPr txBox="1"/>
          <p:nvPr/>
        </p:nvSpPr>
        <p:spPr>
          <a:xfrm>
            <a:off x="9845549" y="2432622"/>
            <a:ext cx="915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57D2D04-23C5-FE61-14E6-D81D77559E83}"/>
              </a:ext>
            </a:extLst>
          </p:cNvPr>
          <p:cNvSpPr txBox="1"/>
          <p:nvPr/>
        </p:nvSpPr>
        <p:spPr>
          <a:xfrm>
            <a:off x="6547415" y="2357131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640D89-29A0-AF45-13F2-7FD64FE17FBF}"/>
              </a:ext>
            </a:extLst>
          </p:cNvPr>
          <p:cNvCxnSpPr>
            <a:cxnSpLocks/>
          </p:cNvCxnSpPr>
          <p:nvPr/>
        </p:nvCxnSpPr>
        <p:spPr>
          <a:xfrm flipV="1">
            <a:off x="7157723" y="3091381"/>
            <a:ext cx="2741622" cy="339602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2951141-526C-322D-F296-116F3BC0A7F6}"/>
              </a:ext>
            </a:extLst>
          </p:cNvPr>
          <p:cNvSpPr txBox="1"/>
          <p:nvPr/>
        </p:nvSpPr>
        <p:spPr>
          <a:xfrm>
            <a:off x="8002769" y="2596477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mapping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055BF8-47EB-B4C8-4D3F-C32DF1198822}"/>
              </a:ext>
            </a:extLst>
          </p:cNvPr>
          <p:cNvSpPr txBox="1"/>
          <p:nvPr/>
        </p:nvSpPr>
        <p:spPr>
          <a:xfrm>
            <a:off x="8089211" y="3252648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E236346-9CBD-1AB4-8E2D-E3ECCDDA2F3B}"/>
              </a:ext>
            </a:extLst>
          </p:cNvPr>
          <p:cNvCxnSpPr>
            <a:cxnSpLocks/>
          </p:cNvCxnSpPr>
          <p:nvPr/>
        </p:nvCxnSpPr>
        <p:spPr>
          <a:xfrm>
            <a:off x="10642281" y="2755574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/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AA2A4ECE-E20B-ECFA-34E4-750755E6CF88}"/>
              </a:ext>
            </a:extLst>
          </p:cNvPr>
          <p:cNvSpPr/>
          <p:nvPr/>
        </p:nvSpPr>
        <p:spPr>
          <a:xfrm>
            <a:off x="8729589" y="2860388"/>
            <a:ext cx="87379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New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LDPC Dtm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9DA2705-C64B-86FD-95E5-6A139560CED2}"/>
              </a:ext>
            </a:extLst>
          </p:cNvPr>
          <p:cNvCxnSpPr>
            <a:cxnSpLocks/>
          </p:cNvCxnSpPr>
          <p:nvPr/>
        </p:nvCxnSpPr>
        <p:spPr>
          <a:xfrm>
            <a:off x="4363260" y="540306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/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3FB26DC-81E8-897B-F943-6DBFE49CD284}"/>
              </a:ext>
            </a:extLst>
          </p:cNvPr>
          <p:cNvCxnSpPr>
            <a:cxnSpLocks/>
          </p:cNvCxnSpPr>
          <p:nvPr/>
        </p:nvCxnSpPr>
        <p:spPr>
          <a:xfrm>
            <a:off x="10664605" y="5411905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/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2A810ADA-AB91-1358-3FAB-9D0E93554D23}"/>
              </a:ext>
            </a:extLst>
          </p:cNvPr>
          <p:cNvSpPr txBox="1"/>
          <p:nvPr/>
        </p:nvSpPr>
        <p:spPr>
          <a:xfrm>
            <a:off x="7060968" y="5833558"/>
            <a:ext cx="370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Next slide will detail modification to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equation</a:t>
            </a:r>
          </a:p>
        </p:txBody>
      </p:sp>
    </p:spTree>
    <p:extLst>
      <p:ext uri="{BB962C8B-B14F-4D97-AF65-F5344CB8AC3E}">
        <p14:creationId xmlns:p14="http://schemas.microsoft.com/office/powerpoint/2010/main" val="15512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20" grpId="0"/>
      <p:bldP spid="23" grpId="0" animBg="1"/>
      <p:bldP spid="24" grpId="0" animBg="1"/>
      <p:bldP spid="25" grpId="0"/>
      <p:bldP spid="26" grpId="0"/>
      <p:bldP spid="28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 animBg="1"/>
      <p:bldP spid="61" grpId="0" animBg="1"/>
      <p:bldP spid="63" grpId="0" animBg="1"/>
      <p:bldP spid="64" grpId="0" animBg="1"/>
      <p:bldP spid="65" grpId="0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1EAA-FA96-EC39-6E06-CE9B94D1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modification to LDPC </a:t>
            </a:r>
            <a:r>
              <a:rPr lang="en-US" dirty="0" err="1"/>
              <a:t>Dtm</a:t>
            </a:r>
            <a:r>
              <a:rPr lang="en-US" dirty="0"/>
              <a:t> formula for IM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E648B-3AD3-FC2B-0BC8-140D8D98A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2D92-0BEB-4C0D-78C2-2F7F524F05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D7122-C3B5-F756-79D6-D5615BEE5F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E8C36-FC0B-7633-3740-CF0BD76F6AE7}"/>
              </a:ext>
            </a:extLst>
          </p:cNvPr>
          <p:cNvSpPr txBox="1"/>
          <p:nvPr/>
        </p:nvSpPr>
        <p:spPr>
          <a:xfrm>
            <a:off x="685800" y="183039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Baseline LDPC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+mn-ea"/>
              </a:rPr>
              <a:t>Dtm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 equation (for continued use w/ non-IM PPDUs):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/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0B2742"/>
                  </a:solidFill>
                  <a:latin typeface="Microsoft Sans Serif"/>
                  <a:ea typeface="+mn-ea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  <a:blipFill>
                <a:blip r:embed="rId2"/>
                <a:stretch>
                  <a:fillRect l="-655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/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13161E"/>
                    </a:solidFill>
                    <a:latin typeface="Microsoft Sans Serif"/>
                    <a:ea typeface="+mn-ea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  <a:blipFill>
                <a:blip r:embed="rId3"/>
                <a:stretch>
                  <a:fillRect t="-163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/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LDPC </a:t>
                </a:r>
                <a:r>
                  <a:rPr lang="en-US" sz="1800" dirty="0" err="1">
                    <a:solidFill>
                      <a:srgbClr val="000000"/>
                    </a:solidFill>
                    <a:latin typeface="+mn-lt"/>
                    <a:ea typeface="+mn-ea"/>
                  </a:rPr>
                  <a:t>Dtm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 equation for IM PPDUs, with an added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0000"/>
                        </a:solidFill>
                        <a:latin typeface="+mn-lt"/>
                        <a:ea typeface="+mn-ea"/>
                      </a:rPr>
                      <m:t>𝛾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-term for tone mapping offset </a:t>
                </a: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blipFill>
                <a:blip r:embed="rId4"/>
                <a:stretch>
                  <a:fillRect l="-558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/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′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  <a:blipFill>
                <a:blip r:embed="rId5"/>
                <a:stretch>
                  <a:fillRect l="-629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64162E5-A9A7-5A4B-A637-300641E78BC7}"/>
              </a:ext>
            </a:extLst>
          </p:cNvPr>
          <p:cNvSpPr/>
          <p:nvPr/>
        </p:nvSpPr>
        <p:spPr>
          <a:xfrm>
            <a:off x="1752600" y="4115444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DC6C52-9075-D541-88EE-5D1C46B712BB}"/>
              </a:ext>
            </a:extLst>
          </p:cNvPr>
          <p:cNvSpPr/>
          <p:nvPr/>
        </p:nvSpPr>
        <p:spPr>
          <a:xfrm>
            <a:off x="3513314" y="4087440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5AFE78-468B-31F0-CCE6-68335F2AFE8E}"/>
              </a:ext>
            </a:extLst>
          </p:cNvPr>
          <p:cNvSpPr txBox="1"/>
          <p:nvPr/>
        </p:nvSpPr>
        <p:spPr>
          <a:xfrm>
            <a:off x="1792204" y="4899441"/>
            <a:ext cx="1271850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Original 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4736CD-8A90-EA1A-9F19-0A12D436AC2B}"/>
              </a:ext>
            </a:extLst>
          </p:cNvPr>
          <p:cNvSpPr txBox="1"/>
          <p:nvPr/>
        </p:nvSpPr>
        <p:spPr>
          <a:xfrm>
            <a:off x="3821853" y="4965889"/>
            <a:ext cx="901828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2DC9-97C2-420B-45A3-833976EAB065}"/>
              </a:ext>
            </a:extLst>
          </p:cNvPr>
          <p:cNvSpPr txBox="1"/>
          <p:nvPr/>
        </p:nvSpPr>
        <p:spPr>
          <a:xfrm>
            <a:off x="3165495" y="4972027"/>
            <a:ext cx="626366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Bin shift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ED56C0-9BA4-B588-D1A3-1CA1CEE371D5}"/>
              </a:ext>
            </a:extLst>
          </p:cNvPr>
          <p:cNvSpPr/>
          <p:nvPr/>
        </p:nvSpPr>
        <p:spPr>
          <a:xfrm>
            <a:off x="3215128" y="4107060"/>
            <a:ext cx="177746" cy="7085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664FBA-9A00-CE53-B4EC-E76483BD063E}"/>
              </a:ext>
            </a:extLst>
          </p:cNvPr>
          <p:cNvSpPr/>
          <p:nvPr/>
        </p:nvSpPr>
        <p:spPr>
          <a:xfrm>
            <a:off x="4376244" y="4242089"/>
            <a:ext cx="499837" cy="3721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CB371E-36F8-9D8C-2DF7-28065DA47F03}"/>
              </a:ext>
            </a:extLst>
          </p:cNvPr>
          <p:cNvSpPr txBox="1"/>
          <p:nvPr/>
        </p:nvSpPr>
        <p:spPr>
          <a:xfrm>
            <a:off x="4691946" y="4965889"/>
            <a:ext cx="901827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Output wraparound handling for last bin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88DA056D-84E1-7579-1DCE-89AE0EBBD206}"/>
              </a:ext>
            </a:extLst>
          </p:cNvPr>
          <p:cNvSpPr/>
          <p:nvPr/>
        </p:nvSpPr>
        <p:spPr>
          <a:xfrm rot="5400000">
            <a:off x="2436510" y="4609263"/>
            <a:ext cx="304105" cy="1849502"/>
          </a:xfrm>
          <a:prstGeom prst="rightBrace">
            <a:avLst>
              <a:gd name="adj1" fmla="val 5859"/>
              <a:gd name="adj2" fmla="val 50000"/>
            </a:avLst>
          </a:prstGeom>
          <a:ln w="12700" cap="rnd">
            <a:solidFill>
              <a:schemeClr val="accent6"/>
            </a:solidFill>
            <a:round/>
            <a:headEnd type="none" w="med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E77A31-92B3-0D33-87F2-4DE5DCBB5ED4}"/>
              </a:ext>
            </a:extLst>
          </p:cNvPr>
          <p:cNvSpPr txBox="1"/>
          <p:nvPr/>
        </p:nvSpPr>
        <p:spPr>
          <a:xfrm>
            <a:off x="1828800" y="5741416"/>
            <a:ext cx="1724025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Shifted output bin start tone index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AA8630-44A1-25E6-8990-468D944ACE2F}"/>
              </a:ext>
            </a:extLst>
          </p:cNvPr>
          <p:cNvSpPr/>
          <p:nvPr/>
        </p:nvSpPr>
        <p:spPr>
          <a:xfrm>
            <a:off x="1606138" y="2436210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60429B-56E8-3423-440B-546DB0F4D9D9}"/>
              </a:ext>
            </a:extLst>
          </p:cNvPr>
          <p:cNvSpPr/>
          <p:nvPr/>
        </p:nvSpPr>
        <p:spPr>
          <a:xfrm>
            <a:off x="3076665" y="2420579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/>
              <p:nvPr/>
            </p:nvSpPr>
            <p:spPr>
              <a:xfrm>
                <a:off x="5600700" y="4221546"/>
                <a:ext cx="2340769" cy="413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offset amount, e.g.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40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4221546"/>
                <a:ext cx="2340769" cy="413190"/>
              </a:xfrm>
              <a:prstGeom prst="rect">
                <a:avLst/>
              </a:prstGeom>
              <a:blipFill>
                <a:blip r:embed="rId6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83808C3-F7B9-EB84-1F1A-FF418CC57568}"/>
              </a:ext>
            </a:extLst>
          </p:cNvPr>
          <p:cNvSpPr txBox="1"/>
          <p:nvPr/>
        </p:nvSpPr>
        <p:spPr>
          <a:xfrm>
            <a:off x="6324600" y="4924828"/>
            <a:ext cx="5330293" cy="132343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Tx-side benefits: No need to modify input vector to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Rx-side benefits: Can be streamlined with existing FFT unloading + inverse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operations, for some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157875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Proposed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-term (i.e. offsets) for IM-specific LDPC </a:t>
                </a:r>
                <a:r>
                  <a:rPr lang="en-US" dirty="0" err="1"/>
                  <a:t>Dtm</a:t>
                </a:r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F8E1B-79D6-6195-9E5E-02866EF9C0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9CA0D-27F4-1226-14BE-CD4BEE8E18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A72B14-5590-CFF8-48BF-4133650A6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 (=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𝑇𝑀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4999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80488" r="-300599" b="-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/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chemeClr val="tx1"/>
                    </a:solidFill>
                  </a:rPr>
                  <a:t>We propose a simple static offset value of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</a:rPr>
                  <a:t>for each CBW, to approximately center the IM pilot locations in the bandwidth, when the modified LDPC </a:t>
                </a:r>
                <a:r>
                  <a:rPr lang="en-US" b="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b="0" dirty="0">
                    <a:solidFill>
                      <a:schemeClr val="tx1"/>
                    </a:solidFill>
                  </a:rPr>
                  <a:t> is being used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blipFill>
                <a:blip r:embed="rId4"/>
                <a:stretch>
                  <a:fillRect l="-927" b="-9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2C8E520-AB61-BA7A-89FE-2A8146CC3657}"/>
              </a:ext>
            </a:extLst>
          </p:cNvPr>
          <p:cNvSpPr txBox="1"/>
          <p:nvPr/>
        </p:nvSpPr>
        <p:spPr>
          <a:xfrm>
            <a:off x="5815089" y="5410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(See appendix slide for illustrated example of old vs. new LDPC </a:t>
            </a:r>
            <a:r>
              <a:rPr lang="en-US" dirty="0" err="1">
                <a:solidFill>
                  <a:schemeClr val="tx1"/>
                </a:solidFill>
              </a:rPr>
              <a:t>Dtm</a:t>
            </a:r>
            <a:r>
              <a:rPr lang="en-US" dirty="0">
                <a:solidFill>
                  <a:schemeClr val="tx1"/>
                </a:solidFill>
              </a:rPr>
              <a:t> operation)</a:t>
            </a:r>
          </a:p>
        </p:txBody>
      </p:sp>
    </p:spTree>
    <p:extLst>
      <p:ext uri="{BB962C8B-B14F-4D97-AF65-F5344CB8AC3E}">
        <p14:creationId xmlns:p14="http://schemas.microsoft.com/office/powerpoint/2010/main" val="10688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B93C0-8AA9-537C-6745-6DD48435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A5B6B-A756-424B-E7D1-070FEFFF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/>
              <a:t>presentation proposes a </a:t>
            </a:r>
            <a:r>
              <a:rPr lang="en-US" dirty="0"/>
              <a:t>modification to the LDPC </a:t>
            </a:r>
            <a:r>
              <a:rPr lang="en-US" dirty="0" err="1"/>
              <a:t>Dtm</a:t>
            </a:r>
            <a:r>
              <a:rPr lang="en-US" dirty="0"/>
              <a:t> equation when used for inserting IM pilots, specifically by introducing a shift-term for the purposes of centering the IM pilot locations in the bandwidth.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38F9B-7692-821D-B45B-DC9BF24C19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38415-A0AF-5D11-9FCD-657199AEA8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8EA5D-8EC0-4FCC-9A54-B303B4CE9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3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FBEC1-1B6B-9E82-29CA-2C963606C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64F0-5227-6C35-BB79-042D2CC0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defining the LDPC </a:t>
            </a:r>
            <a:r>
              <a:rPr lang="en-US" dirty="0" err="1"/>
              <a:t>Dtm</a:t>
            </a:r>
            <a:r>
              <a:rPr lang="en-US" dirty="0"/>
              <a:t> equation used for IM-mode as the following: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48C9C-F914-8635-2FBA-F89075B1DF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01DEE-7A45-7BB1-8A90-3E25ABBAF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0C3006-56D3-93AE-75E1-D6BEB0E2C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/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  <a:blipFill>
                <a:blip r:embed="rId2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/>
              <p:nvPr/>
            </p:nvSpPr>
            <p:spPr>
              <a:xfrm>
                <a:off x="3932918" y="3877517"/>
                <a:ext cx="36265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sz="1400" b="0" dirty="0">
                    <a:solidFill>
                      <a:srgbClr val="0B2742"/>
                    </a:solidFill>
                    <a:ea typeface="Cambria Math" panose="02040503050406030204" pitchFamily="18" charset="0"/>
                    <a:cs typeface="Microsoft Sans Serif" panose="020B0604020202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static, CBW-specific offset amount</a:t>
                </a: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918" y="3877517"/>
                <a:ext cx="3626570" cy="307777"/>
              </a:xfrm>
              <a:prstGeom prst="rect">
                <a:avLst/>
              </a:prstGeom>
              <a:blipFill>
                <a:blip r:embed="rId3"/>
                <a:stretch>
                  <a:fillRect l="-504" t="-588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4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</TotalTime>
  <Words>1030</Words>
  <Application>Microsoft Office PowerPoint</Application>
  <PresentationFormat>Widescreen</PresentationFormat>
  <Paragraphs>176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Arial Unicode MS</vt:lpstr>
      <vt:lpstr>Cambria Math</vt:lpstr>
      <vt:lpstr>Microsoft Sans Serif</vt:lpstr>
      <vt:lpstr>Times New Roman</vt:lpstr>
      <vt:lpstr>Office Theme</vt:lpstr>
      <vt:lpstr>Microsoft Word 97 - 2003 Document</vt:lpstr>
      <vt:lpstr>LDPC Dtm Equation for IM</vt:lpstr>
      <vt:lpstr>Background</vt:lpstr>
      <vt:lpstr>Recap of Baseline LDPC Dtm operation</vt:lpstr>
      <vt:lpstr>Issue using baseline LDPC Dtm for IM pilot insertion</vt:lpstr>
      <vt:lpstr>Methods for shifting IM pilots within PPDU BW</vt:lpstr>
      <vt:lpstr>Proposed modification to LDPC Dtm formula for IM</vt:lpstr>
      <vt:lpstr>Proposed γ-term (i.e. offsets) for IM-specific LDPC Dtm</vt:lpstr>
      <vt:lpstr>Summary</vt:lpstr>
      <vt:lpstr>Strawpoll 1:</vt:lpstr>
      <vt:lpstr>Strawpoll 2:</vt:lpstr>
      <vt:lpstr>Appendix: CBW20 IM Example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Eugene Baik</dc:creator>
  <cp:keywords/>
  <cp:lastModifiedBy>Eugene Baik</cp:lastModifiedBy>
  <cp:revision>1150</cp:revision>
  <cp:lastPrinted>1601-01-01T00:00:00Z</cp:lastPrinted>
  <dcterms:created xsi:type="dcterms:W3CDTF">2018-05-10T16:45:22Z</dcterms:created>
  <dcterms:modified xsi:type="dcterms:W3CDTF">2025-07-25T20:20:19Z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1668675450</vt:lpwstr>
  </property>
</Properties>
</file>