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7" r:id="rId4"/>
    <p:sldId id="285" r:id="rId5"/>
    <p:sldId id="313" r:id="rId6"/>
    <p:sldId id="286" r:id="rId7"/>
    <p:sldId id="316" r:id="rId8"/>
    <p:sldId id="315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93" d="100"/>
          <a:sy n="93" d="100"/>
        </p:scale>
        <p:origin x="62" y="12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 err="1"/>
              <a:t>Name</a:t>
            </a:r>
            <a:r>
              <a:rPr lang="es-ES" dirty="0"/>
              <a:t>, </a:t>
            </a:r>
            <a:r>
              <a:rPr lang="es-ES" dirty="0" err="1"/>
              <a:t>Affiliation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423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 err="1"/>
              <a:t>Name</a:t>
            </a:r>
            <a:r>
              <a:rPr lang="es-ES" dirty="0"/>
              <a:t>, </a:t>
            </a:r>
            <a:r>
              <a:rPr lang="es-ES" dirty="0" err="1"/>
              <a:t>Affiliation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0539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D5247AB-6629-82DC-667E-3EFA9167BE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118BEDC0-98E1-0DD0-2FF6-C8C67E9FC8D9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2D5C746-EC62-CF97-3E18-F86EAC9F434A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2024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0FB7D80-357D-B3E4-8E0E-F69145816A19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 err="1"/>
              <a:t>Name</a:t>
            </a:r>
            <a:r>
              <a:rPr lang="es-ES" dirty="0"/>
              <a:t>, </a:t>
            </a:r>
            <a:r>
              <a:rPr lang="es-ES" dirty="0" err="1"/>
              <a:t>Affiliation</a:t>
            </a:r>
            <a:endParaRPr lang="en-US" dirty="0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376D4D17-4327-2359-99F6-35ADBE693D42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26231FDC-142E-78FA-65CB-1A71CEC454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8E8150B0-C822-4086-0360-95AE8DBE9A92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3771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 err="1"/>
              <a:t>Name</a:t>
            </a:r>
            <a:r>
              <a:rPr lang="es-ES" dirty="0"/>
              <a:t>, </a:t>
            </a:r>
            <a:r>
              <a:rPr lang="es-ES" dirty="0" err="1"/>
              <a:t>Affiliation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3040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D75913B-63DF-BD92-B16A-07A67E55DF0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3857793F-E7D8-AFFB-96B7-66A72DA68E2D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802.11-yy/2127r0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49AE3E83-8AC2-E1F7-BD19-4CE127BB7593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2024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FEFC351-486D-CD0B-A46E-037C85719CBD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s-ES" dirty="0" err="1"/>
              <a:t>Name</a:t>
            </a:r>
            <a:r>
              <a:rPr lang="es-ES" dirty="0"/>
              <a:t>, </a:t>
            </a:r>
            <a:r>
              <a:rPr lang="es-ES" dirty="0" err="1"/>
              <a:t>Affiliation</a:t>
            </a:r>
            <a:endParaRPr lang="en-US" dirty="0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1371A687-7BED-9DB0-7B67-C2390F60C038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7</a:t>
            </a:fld>
            <a:endParaRPr lang="en-US"/>
          </a:p>
        </p:txBody>
      </p:sp>
      <p:sp>
        <p:nvSpPr>
          <p:cNvPr id="13313" name="Text Box 1">
            <a:extLst>
              <a:ext uri="{FF2B5EF4-FFF2-40B4-BE49-F238E27FC236}">
                <a16:creationId xmlns:a16="http://schemas.microsoft.com/office/drawing/2014/main" id="{46895D3E-B726-D19F-02E8-C935F96AC4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884CC740-99B5-6FCA-DDC4-5F8AEFBED789}"/>
              </a:ext>
            </a:extLst>
          </p:cNvPr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74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802.11-25/1339r0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Crosslink ICF</a:t>
            </a:r>
            <a:r>
              <a:rPr lang="en-GB"/>
              <a:t>/ICR for IMMW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2025-07-26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B7221700-5047-C59E-CF58-1CB89382650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9433208"/>
              </p:ext>
            </p:extLst>
          </p:nvPr>
        </p:nvGraphicFramePr>
        <p:xfrm>
          <a:off x="1006475" y="2428875"/>
          <a:ext cx="9956800" cy="3443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638624" imgH="3677215" progId="Word.Document.8">
                  <p:embed/>
                </p:oleObj>
              </mc:Choice>
              <mc:Fallback>
                <p:oleObj name="Document" r:id="rId3" imgW="10638624" imgH="367721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6475" y="2428875"/>
                        <a:ext cx="9956800" cy="34432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eaLnBrk="0" latinLnBrk="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mmWave STAs may use an ICF/ICR frame exchange in the sub-7GHz band to setup frame exchanges in the mmWave links.</a:t>
            </a:r>
          </a:p>
          <a:p>
            <a:pPr lvl="1" eaLnBrk="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For example, when frame exchanges in mmWave links are outside of a MMW TWT SP.</a:t>
            </a:r>
          </a:p>
          <a:p>
            <a:pPr lvl="1" eaLnBrk="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This ensures that both mmWave STAs are ready are both active and ready to transmit and receive.</a:t>
            </a:r>
          </a:p>
          <a:p>
            <a:pPr eaLnBrk="0" latinLnBrk="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Delay between start of mmWave transmissions and sub-7GHz ICR-ICR exchange may cause a problem when an OBSS STA gains the channel during the delay duration.</a:t>
            </a:r>
          </a:p>
          <a:p>
            <a:pPr eaLnBrk="0" latinLnBrk="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In this contribution, we discuss possible solutions for the above problem.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Crosslink ICF/ICR exchange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 err="1"/>
              <a:t>Name</a:t>
            </a:r>
            <a:r>
              <a:rPr lang="es-ES" dirty="0"/>
              <a:t>, </a:t>
            </a:r>
            <a:r>
              <a:rPr lang="es-ES" dirty="0" err="1"/>
              <a:t>Affiliation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cxnSp>
        <p:nvCxnSpPr>
          <p:cNvPr id="15" name="Straight Connector 24">
            <a:extLst>
              <a:ext uri="{FF2B5EF4-FFF2-40B4-BE49-F238E27FC236}">
                <a16:creationId xmlns:a16="http://schemas.microsoft.com/office/drawing/2014/main" id="{A5BE14DD-DFF7-2D9C-DCF7-9FE8D5F21F0D}"/>
              </a:ext>
            </a:extLst>
          </p:cNvPr>
          <p:cNvCxnSpPr>
            <a:cxnSpLocks/>
          </p:cNvCxnSpPr>
          <p:nvPr/>
        </p:nvCxnSpPr>
        <p:spPr bwMode="auto">
          <a:xfrm>
            <a:off x="2010853" y="6487813"/>
            <a:ext cx="828679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CC4AF89B-F83B-E0C6-08CD-ADA17EBA3A03}"/>
              </a:ext>
            </a:extLst>
          </p:cNvPr>
          <p:cNvSpPr txBox="1"/>
          <p:nvPr/>
        </p:nvSpPr>
        <p:spPr>
          <a:xfrm>
            <a:off x="1271464" y="1614015"/>
            <a:ext cx="1020773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Crosslink ICF and ICR may be exchanged in the sub-7Ghz link prior to transmission in the mmWave link.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An initiating STA may first transition from doze state to awake state in the mmWave link prior to transmitting the crosslink ICF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A responding STA may respond with an ICR frame informing the initiating STA that it will transition from doze state to awake state in the mmWave link in preparation for receiving a frame from the initiating STA.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The initiating STA and responding STA performs frame exchange in the mmWave links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the transition delay in the mmWave links may be exchanged beforehand between the STAs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ED79F2E-4F0D-09CF-8398-D9B6E235EA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89163" y="3584488"/>
            <a:ext cx="6870041" cy="253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34153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Problem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 err="1"/>
              <a:t>Name</a:t>
            </a:r>
            <a:r>
              <a:rPr lang="es-ES" dirty="0"/>
              <a:t>, </a:t>
            </a:r>
            <a:r>
              <a:rPr lang="es-ES" dirty="0" err="1"/>
              <a:t>Affiliation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AD80979E-C8B6-F23A-2583-5F5B87B2CC93}"/>
              </a:ext>
            </a:extLst>
          </p:cNvPr>
          <p:cNvSpPr txBox="1"/>
          <p:nvPr/>
        </p:nvSpPr>
        <p:spPr>
          <a:xfrm>
            <a:off x="1156621" y="1751014"/>
            <a:ext cx="102230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During the transition delay,  the mmWave channel may become busy preventing the initiating STA to transmit. 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e.g., another mmWave STA may access the channel.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When this happens, recovery procedure becomes complicated. In addition, both MLDs may waste power waiting for the OBSS transmission to end.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36B3517-A7C2-500D-263A-B68AFDF921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53319" y="3142908"/>
            <a:ext cx="7392457" cy="2725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85886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0A02B5-35B3-65D3-5D47-04CC1A4EA3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E34DF84D-E0DD-A0A3-87C1-AA1E1A226B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Option 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2E4336-0E35-D625-C8E8-02DE86B921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41B155-F95B-C8AC-0B66-76A5B2391F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 err="1"/>
              <a:t>Name</a:t>
            </a:r>
            <a:r>
              <a:rPr lang="es-ES" dirty="0"/>
              <a:t>, </a:t>
            </a:r>
            <a:r>
              <a:rPr lang="es-ES" dirty="0" err="1"/>
              <a:t>Affiliation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1DBE3D-B9CA-DF12-65C3-DF30F8F7432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4106" name="TextBox 4105">
            <a:extLst>
              <a:ext uri="{FF2B5EF4-FFF2-40B4-BE49-F238E27FC236}">
                <a16:creationId xmlns:a16="http://schemas.microsoft.com/office/drawing/2014/main" id="{28D7707E-B40D-08DD-2066-39EB970AB49A}"/>
              </a:ext>
            </a:extLst>
          </p:cNvPr>
          <p:cNvSpPr txBox="1"/>
          <p:nvPr/>
        </p:nvSpPr>
        <p:spPr>
          <a:xfrm>
            <a:off x="914401" y="1707734"/>
            <a:ext cx="1115826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To prevent OBSS transmissions in mmWave link, initiating STA transmits ICF on both sub-7GHz and mmWave links simultaneously.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The sub-7GHz ICF and mmWave ICF carry consistent information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The responding STA may not receive the mmWave ICF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The duration field in the mmWave ICF indicates a duration up to the expected ICR.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The responding STA transmits mmWave ICR after the transition duration.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 marL="1028700" lvl="1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A3B6D1C-B38E-A33B-FC4D-4963E99D94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2200" y="3460630"/>
            <a:ext cx="6493324" cy="244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209148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Option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 err="1"/>
              <a:t>Name</a:t>
            </a:r>
            <a:r>
              <a:rPr lang="es-ES" dirty="0"/>
              <a:t>, </a:t>
            </a:r>
            <a:r>
              <a:rPr lang="es-ES" dirty="0" err="1"/>
              <a:t>Affiliation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4106" name="TextBox 4105">
            <a:extLst>
              <a:ext uri="{FF2B5EF4-FFF2-40B4-BE49-F238E27FC236}">
                <a16:creationId xmlns:a16="http://schemas.microsoft.com/office/drawing/2014/main" id="{D5FC82F3-6D19-80F0-D132-395C02152319}"/>
              </a:ext>
            </a:extLst>
          </p:cNvPr>
          <p:cNvSpPr txBox="1"/>
          <p:nvPr/>
        </p:nvSpPr>
        <p:spPr>
          <a:xfrm>
            <a:off x="983393" y="1803560"/>
            <a:ext cx="1022309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To prevent OBSS transmissions in mmWave link, initiating STA transmits ICF on both sub-7GHz and mmWave links simultaneously.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The sub-7GHz ICF and mmWave ICF carry consistent information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The responding STA may not receive the mmWave ICF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Padding is added to the mmWave ICF for a more robust TXOP protection.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The responding STA transmits mmWave ICR after the transition duration.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29012165-142E-0750-4D68-F45A80C156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0" y="3473899"/>
            <a:ext cx="7240058" cy="2669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6013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3BE0FB-54AB-CC4B-D50B-EF6588CF1A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FDD452F2-87CE-F042-6A35-7F46FF0B6E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Option 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80677D-5E3C-EB96-917E-AFF0261C243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0FB825-C31C-8391-3CB5-4759CB0B487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 dirty="0" err="1"/>
              <a:t>Name</a:t>
            </a:r>
            <a:r>
              <a:rPr lang="es-ES" dirty="0"/>
              <a:t>, </a:t>
            </a:r>
            <a:r>
              <a:rPr lang="es-ES" dirty="0" err="1"/>
              <a:t>Affiliation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2E7494-E655-0C0B-C747-BC052BB96DD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  <p:sp>
        <p:nvSpPr>
          <p:cNvPr id="4106" name="TextBox 4105">
            <a:extLst>
              <a:ext uri="{FF2B5EF4-FFF2-40B4-BE49-F238E27FC236}">
                <a16:creationId xmlns:a16="http://schemas.microsoft.com/office/drawing/2014/main" id="{BE3C4C7D-03D9-853C-B611-1F73C8B21EBD}"/>
              </a:ext>
            </a:extLst>
          </p:cNvPr>
          <p:cNvSpPr txBox="1"/>
          <p:nvPr/>
        </p:nvSpPr>
        <p:spPr>
          <a:xfrm>
            <a:off x="983393" y="1803560"/>
            <a:ext cx="1022309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To prevent OBSS transmissions in mmWave link, initiating STA transmits ICF on both sub-7GHz and mmWave links simultaneously.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Padding is added to the mmWave ICF and sub-7GHz ICF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The responding STA transmits mmWave ICR on both sub-7GHz and mmWave links.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If for some reason (e.g. CCA busy), the responding STA can not communicate in the mmWave link, the sub-7GHz ICR can be used to inform the initiating STA.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CC819D9-69C2-70FA-4818-680239E0F5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1200" y="3438613"/>
            <a:ext cx="7392458" cy="2725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94783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F15CB3-5532-824A-4296-B509BBF83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74D25A-4223-5128-DFA9-0FE63B50B3E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31CB0C-086A-ED8D-2EF2-FA540DDD715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s-ES"/>
              <a:t>Name, Affiliation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121C5BD-4F33-B148-0619-AD64713BF48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2024</a:t>
            </a: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5E99140-9243-F9A2-CA7F-31BEA1140667}"/>
              </a:ext>
            </a:extLst>
          </p:cNvPr>
          <p:cNvSpPr txBox="1"/>
          <p:nvPr/>
        </p:nvSpPr>
        <p:spPr>
          <a:xfrm>
            <a:off x="1066800" y="1784603"/>
            <a:ext cx="85552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In this contribution, we discussed the issue of crosslink ICF-ICR that may prevent an initiating STA to transmit data due to the transition delay in the mmWave link of the responding STA.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We discussed 3 possible solutions to address the issue.</a:t>
            </a:r>
          </a:p>
        </p:txBody>
      </p:sp>
    </p:spTree>
    <p:extLst>
      <p:ext uri="{BB962C8B-B14F-4D97-AF65-F5344CB8AC3E}">
        <p14:creationId xmlns:p14="http://schemas.microsoft.com/office/powerpoint/2010/main" val="10250897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466</TotalTime>
  <Words>686</Words>
  <Application>Microsoft Office PowerPoint</Application>
  <PresentationFormat>Widescreen</PresentationFormat>
  <Paragraphs>91</Paragraphs>
  <Slides>8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 Unicode MS</vt:lpstr>
      <vt:lpstr>Arial</vt:lpstr>
      <vt:lpstr>Times New Roman</vt:lpstr>
      <vt:lpstr>Office Theme</vt:lpstr>
      <vt:lpstr>Document</vt:lpstr>
      <vt:lpstr>Crosslink ICF/ICR for IMMW</vt:lpstr>
      <vt:lpstr>Abstract</vt:lpstr>
      <vt:lpstr>Crosslink ICF/ICR exchange </vt:lpstr>
      <vt:lpstr>Problem</vt:lpstr>
      <vt:lpstr>Option 1</vt:lpstr>
      <vt:lpstr>Option 2</vt:lpstr>
      <vt:lpstr>Option 3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Leonardo Lanante</dc:creator>
  <cp:keywords/>
  <cp:lastModifiedBy>Leonardo Lanante</cp:lastModifiedBy>
  <cp:revision>108</cp:revision>
  <cp:lastPrinted>1601-01-01T00:00:00Z</cp:lastPrinted>
  <dcterms:created xsi:type="dcterms:W3CDTF">2025-05-01T13:52:43Z</dcterms:created>
  <dcterms:modified xsi:type="dcterms:W3CDTF">2025-07-29T18:27:31Z</dcterms:modified>
  <cp:category>Name, Affiliation</cp:category>
</cp:coreProperties>
</file>