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3"/>
  </p:notesMasterIdLst>
  <p:handoutMasterIdLst>
    <p:handoutMasterId r:id="rId34"/>
  </p:handoutMasterIdLst>
  <p:sldIdLst>
    <p:sldId id="256" r:id="rId5"/>
    <p:sldId id="287" r:id="rId6"/>
    <p:sldId id="257" r:id="rId7"/>
    <p:sldId id="2385"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86" r:id="rId22"/>
    <p:sldId id="2387" r:id="rId23"/>
    <p:sldId id="2388" r:id="rId24"/>
    <p:sldId id="2389" r:id="rId25"/>
    <p:sldId id="297" r:id="rId26"/>
    <p:sldId id="284" r:id="rId27"/>
    <p:sldId id="331" r:id="rId28"/>
    <p:sldId id="328" r:id="rId29"/>
    <p:sldId id="329" r:id="rId30"/>
    <p:sldId id="332"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FC5372-3579-409B-B2D8-795553F206B8}" v="37" dt="2025-07-28T13:34:22.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84" autoAdjust="0"/>
    <p:restoredTop sz="94689" autoAdjust="0"/>
  </p:normalViewPr>
  <p:slideViewPr>
    <p:cSldViewPr>
      <p:cViewPr varScale="1">
        <p:scale>
          <a:sx n="93" d="100"/>
          <a:sy n="93" d="100"/>
        </p:scale>
        <p:origin x="246" y="78"/>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5FC5372-3579-409B-B2D8-795553F206B8}"/>
    <pc:docChg chg="undo redo custSel addSld delSld modSld modMainMaster">
      <pc:chgData name="Jon Rosdahl" userId="2820f357-2dd4-4127-8713-e0bfde0fd756" providerId="ADAL" clId="{45FC5372-3579-409B-B2D8-795553F206B8}" dt="2025-07-28T21:00:16.021" v="1753" actId="20577"/>
      <pc:docMkLst>
        <pc:docMk/>
      </pc:docMkLst>
      <pc:sldChg chg="modSp mod">
        <pc:chgData name="Jon Rosdahl" userId="2820f357-2dd4-4127-8713-e0bfde0fd756" providerId="ADAL" clId="{45FC5372-3579-409B-B2D8-795553F206B8}" dt="2025-07-27T11:32:08.734" v="15" actId="6549"/>
        <pc:sldMkLst>
          <pc:docMk/>
          <pc:sldMk cId="0" sldId="256"/>
        </pc:sldMkLst>
        <pc:spChg chg="mod">
          <ac:chgData name="Jon Rosdahl" userId="2820f357-2dd4-4127-8713-e0bfde0fd756" providerId="ADAL" clId="{45FC5372-3579-409B-B2D8-795553F206B8}" dt="2025-07-27T11:31:56.447" v="9" actId="20577"/>
          <ac:spMkLst>
            <pc:docMk/>
            <pc:sldMk cId="0" sldId="256"/>
            <ac:spMk id="3073" creationId="{00000000-0000-0000-0000-000000000000}"/>
          </ac:spMkLst>
        </pc:spChg>
        <pc:spChg chg="mod">
          <ac:chgData name="Jon Rosdahl" userId="2820f357-2dd4-4127-8713-e0bfde0fd756" providerId="ADAL" clId="{45FC5372-3579-409B-B2D8-795553F206B8}" dt="2025-07-27T11:32:08.734" v="15" actId="6549"/>
          <ac:spMkLst>
            <pc:docMk/>
            <pc:sldMk cId="0" sldId="256"/>
            <ac:spMk id="3074" creationId="{00000000-0000-0000-0000-000000000000}"/>
          </ac:spMkLst>
        </pc:spChg>
      </pc:sldChg>
      <pc:sldChg chg="modSp mod">
        <pc:chgData name="Jon Rosdahl" userId="2820f357-2dd4-4127-8713-e0bfde0fd756" providerId="ADAL" clId="{45FC5372-3579-409B-B2D8-795553F206B8}" dt="2025-07-27T11:36:59.246" v="58" actId="20577"/>
        <pc:sldMkLst>
          <pc:docMk/>
          <pc:sldMk cId="0" sldId="257"/>
        </pc:sldMkLst>
        <pc:spChg chg="mod">
          <ac:chgData name="Jon Rosdahl" userId="2820f357-2dd4-4127-8713-e0bfde0fd756" providerId="ADAL" clId="{45FC5372-3579-409B-B2D8-795553F206B8}" dt="2025-07-27T11:36:59.246" v="58" actId="20577"/>
          <ac:spMkLst>
            <pc:docMk/>
            <pc:sldMk cId="0" sldId="257"/>
            <ac:spMk id="4097" creationId="{00000000-0000-0000-0000-000000000000}"/>
          </ac:spMkLst>
        </pc:spChg>
        <pc:spChg chg="mod">
          <ac:chgData name="Jon Rosdahl" userId="2820f357-2dd4-4127-8713-e0bfde0fd756" providerId="ADAL" clId="{45FC5372-3579-409B-B2D8-795553F206B8}" dt="2025-07-27T11:36:45.840" v="54" actId="20577"/>
          <ac:spMkLst>
            <pc:docMk/>
            <pc:sldMk cId="0" sldId="257"/>
            <ac:spMk id="4098" creationId="{00000000-0000-0000-0000-000000000000}"/>
          </ac:spMkLst>
        </pc:spChg>
      </pc:sldChg>
      <pc:sldChg chg="modSp mod">
        <pc:chgData name="Jon Rosdahl" userId="2820f357-2dd4-4127-8713-e0bfde0fd756" providerId="ADAL" clId="{45FC5372-3579-409B-B2D8-795553F206B8}" dt="2025-07-27T11:53:22.715" v="227" actId="108"/>
        <pc:sldMkLst>
          <pc:docMk/>
          <pc:sldMk cId="0" sldId="264"/>
        </pc:sldMkLst>
        <pc:spChg chg="mod">
          <ac:chgData name="Jon Rosdahl" userId="2820f357-2dd4-4127-8713-e0bfde0fd756" providerId="ADAL" clId="{45FC5372-3579-409B-B2D8-795553F206B8}" dt="2025-07-27T11:53:22.715" v="227" actId="108"/>
          <ac:spMkLst>
            <pc:docMk/>
            <pc:sldMk cId="0" sldId="264"/>
            <ac:spMk id="11266" creationId="{00000000-0000-0000-0000-000000000000}"/>
          </ac:spMkLst>
        </pc:spChg>
      </pc:sldChg>
      <pc:sldChg chg="modSp mod">
        <pc:chgData name="Jon Rosdahl" userId="2820f357-2dd4-4127-8713-e0bfde0fd756" providerId="ADAL" clId="{45FC5372-3579-409B-B2D8-795553F206B8}" dt="2025-07-27T12:05:46.767" v="299" actId="255"/>
        <pc:sldMkLst>
          <pc:docMk/>
          <pc:sldMk cId="233286959" sldId="268"/>
        </pc:sldMkLst>
        <pc:spChg chg="mod">
          <ac:chgData name="Jon Rosdahl" userId="2820f357-2dd4-4127-8713-e0bfde0fd756" providerId="ADAL" clId="{45FC5372-3579-409B-B2D8-795553F206B8}" dt="2025-07-27T12:05:46.767" v="299" actId="255"/>
          <ac:spMkLst>
            <pc:docMk/>
            <pc:sldMk cId="233286959" sldId="268"/>
            <ac:spMk id="8198" creationId="{00000000-0000-0000-0000-000000000000}"/>
          </ac:spMkLst>
        </pc:spChg>
      </pc:sldChg>
      <pc:sldChg chg="modSp mod">
        <pc:chgData name="Jon Rosdahl" userId="2820f357-2dd4-4127-8713-e0bfde0fd756" providerId="ADAL" clId="{45FC5372-3579-409B-B2D8-795553F206B8}" dt="2025-07-27T11:45:09.906" v="129" actId="20577"/>
        <pc:sldMkLst>
          <pc:docMk/>
          <pc:sldMk cId="3439635317" sldId="274"/>
        </pc:sldMkLst>
        <pc:spChg chg="mod">
          <ac:chgData name="Jon Rosdahl" userId="2820f357-2dd4-4127-8713-e0bfde0fd756" providerId="ADAL" clId="{45FC5372-3579-409B-B2D8-795553F206B8}" dt="2025-07-27T11:44:06.153" v="127" actId="20577"/>
          <ac:spMkLst>
            <pc:docMk/>
            <pc:sldMk cId="3439635317" sldId="274"/>
            <ac:spMk id="2" creationId="{00000000-0000-0000-0000-000000000000}"/>
          </ac:spMkLst>
        </pc:spChg>
        <pc:spChg chg="mod">
          <ac:chgData name="Jon Rosdahl" userId="2820f357-2dd4-4127-8713-e0bfde0fd756" providerId="ADAL" clId="{45FC5372-3579-409B-B2D8-795553F206B8}" dt="2025-07-27T11:45:09.906" v="129" actId="20577"/>
          <ac:spMkLst>
            <pc:docMk/>
            <pc:sldMk cId="3439635317" sldId="274"/>
            <ac:spMk id="3" creationId="{00000000-0000-0000-0000-000000000000}"/>
          </ac:spMkLst>
        </pc:spChg>
      </pc:sldChg>
      <pc:sldChg chg="modSp mod">
        <pc:chgData name="Jon Rosdahl" userId="2820f357-2dd4-4127-8713-e0bfde0fd756" providerId="ADAL" clId="{45FC5372-3579-409B-B2D8-795553F206B8}" dt="2025-07-27T11:43:37.299" v="113" actId="20577"/>
        <pc:sldMkLst>
          <pc:docMk/>
          <pc:sldMk cId="2099305387" sldId="285"/>
        </pc:sldMkLst>
        <pc:spChg chg="mod">
          <ac:chgData name="Jon Rosdahl" userId="2820f357-2dd4-4127-8713-e0bfde0fd756" providerId="ADAL" clId="{45FC5372-3579-409B-B2D8-795553F206B8}" dt="2025-07-27T11:43:37.299" v="113" actId="20577"/>
          <ac:spMkLst>
            <pc:docMk/>
            <pc:sldMk cId="2099305387" sldId="285"/>
            <ac:spMk id="2" creationId="{F3B43754-1163-4B0C-8310-62C38E10D93C}"/>
          </ac:spMkLst>
        </pc:spChg>
        <pc:spChg chg="mod">
          <ac:chgData name="Jon Rosdahl" userId="2820f357-2dd4-4127-8713-e0bfde0fd756" providerId="ADAL" clId="{45FC5372-3579-409B-B2D8-795553F206B8}" dt="2025-07-27T11:42:17.195" v="82" actId="20577"/>
          <ac:spMkLst>
            <pc:docMk/>
            <pc:sldMk cId="2099305387" sldId="285"/>
            <ac:spMk id="8" creationId="{A17284DF-72F3-4BE4-A17D-B2B7EC7499F0}"/>
          </ac:spMkLst>
        </pc:spChg>
      </pc:sldChg>
      <pc:sldChg chg="modSp mod">
        <pc:chgData name="Jon Rosdahl" userId="2820f357-2dd4-4127-8713-e0bfde0fd756" providerId="ADAL" clId="{45FC5372-3579-409B-B2D8-795553F206B8}" dt="2025-07-27T11:36:03.693" v="24" actId="33524"/>
        <pc:sldMkLst>
          <pc:docMk/>
          <pc:sldMk cId="822775208" sldId="287"/>
        </pc:sldMkLst>
        <pc:spChg chg="mod">
          <ac:chgData name="Jon Rosdahl" userId="2820f357-2dd4-4127-8713-e0bfde0fd756" providerId="ADAL" clId="{45FC5372-3579-409B-B2D8-795553F206B8}" dt="2025-07-27T11:36:03.693" v="24" actId="33524"/>
          <ac:spMkLst>
            <pc:docMk/>
            <pc:sldMk cId="822775208" sldId="287"/>
            <ac:spMk id="3" creationId="{8A337E3F-2C54-47D6-B9F4-C7408CA692FF}"/>
          </ac:spMkLst>
        </pc:spChg>
      </pc:sldChg>
      <pc:sldChg chg="modSp mod">
        <pc:chgData name="Jon Rosdahl" userId="2820f357-2dd4-4127-8713-e0bfde0fd756" providerId="ADAL" clId="{45FC5372-3579-409B-B2D8-795553F206B8}" dt="2025-07-28T12:42:42.132" v="364" actId="20577"/>
        <pc:sldMkLst>
          <pc:docMk/>
          <pc:sldMk cId="3866284722" sldId="325"/>
        </pc:sldMkLst>
        <pc:spChg chg="mod">
          <ac:chgData name="Jon Rosdahl" userId="2820f357-2dd4-4127-8713-e0bfde0fd756" providerId="ADAL" clId="{45FC5372-3579-409B-B2D8-795553F206B8}" dt="2025-07-28T12:42:42.132" v="364" actId="20577"/>
          <ac:spMkLst>
            <pc:docMk/>
            <pc:sldMk cId="3866284722" sldId="325"/>
            <ac:spMk id="3" creationId="{58F48A77-6149-4095-9848-28A693C82088}"/>
          </ac:spMkLst>
        </pc:spChg>
      </pc:sldChg>
      <pc:sldChg chg="modSp mod">
        <pc:chgData name="Jon Rosdahl" userId="2820f357-2dd4-4127-8713-e0bfde0fd756" providerId="ADAL" clId="{45FC5372-3579-409B-B2D8-795553F206B8}" dt="2025-07-27T11:48:33.230" v="204" actId="6549"/>
        <pc:sldMkLst>
          <pc:docMk/>
          <pc:sldMk cId="2493126378" sldId="329"/>
        </pc:sldMkLst>
        <pc:spChg chg="mod">
          <ac:chgData name="Jon Rosdahl" userId="2820f357-2dd4-4127-8713-e0bfde0fd756" providerId="ADAL" clId="{45FC5372-3579-409B-B2D8-795553F206B8}" dt="2025-07-27T11:48:33.230" v="204" actId="6549"/>
          <ac:spMkLst>
            <pc:docMk/>
            <pc:sldMk cId="2493126378" sldId="329"/>
            <ac:spMk id="8" creationId="{CB46589D-B045-4F67-96F9-108FD0B249A7}"/>
          </ac:spMkLst>
        </pc:spChg>
      </pc:sldChg>
      <pc:sldChg chg="modSp mod">
        <pc:chgData name="Jon Rosdahl" userId="2820f357-2dd4-4127-8713-e0bfde0fd756" providerId="ADAL" clId="{45FC5372-3579-409B-B2D8-795553F206B8}" dt="2025-07-28T20:49:30.178" v="1751" actId="20577"/>
        <pc:sldMkLst>
          <pc:docMk/>
          <pc:sldMk cId="1784219855" sldId="331"/>
        </pc:sldMkLst>
        <pc:spChg chg="mod">
          <ac:chgData name="Jon Rosdahl" userId="2820f357-2dd4-4127-8713-e0bfde0fd756" providerId="ADAL" clId="{45FC5372-3579-409B-B2D8-795553F206B8}" dt="2025-07-28T20:49:30.178" v="1751" actId="20577"/>
          <ac:spMkLst>
            <pc:docMk/>
            <pc:sldMk cId="1784219855" sldId="331"/>
            <ac:spMk id="8" creationId="{9E0431BB-C713-450C-90C3-EF5AFA8F2E34}"/>
          </ac:spMkLst>
        </pc:spChg>
      </pc:sldChg>
      <pc:sldChg chg="modSp mod">
        <pc:chgData name="Jon Rosdahl" userId="2820f357-2dd4-4127-8713-e0bfde0fd756" providerId="ADAL" clId="{45FC5372-3579-409B-B2D8-795553F206B8}" dt="2025-07-27T12:08:22.668" v="327" actId="6549"/>
        <pc:sldMkLst>
          <pc:docMk/>
          <pc:sldMk cId="2891040505" sldId="332"/>
        </pc:sldMkLst>
        <pc:spChg chg="mod">
          <ac:chgData name="Jon Rosdahl" userId="2820f357-2dd4-4127-8713-e0bfde0fd756" providerId="ADAL" clId="{45FC5372-3579-409B-B2D8-795553F206B8}" dt="2025-07-27T12:08:22.668" v="327" actId="6549"/>
          <ac:spMkLst>
            <pc:docMk/>
            <pc:sldMk cId="2891040505" sldId="332"/>
            <ac:spMk id="3" creationId="{FF45EDF8-F8B4-4C62-A574-17EE4A97B753}"/>
          </ac:spMkLst>
        </pc:spChg>
      </pc:sldChg>
      <pc:sldChg chg="del">
        <pc:chgData name="Jon Rosdahl" userId="2820f357-2dd4-4127-8713-e0bfde0fd756" providerId="ADAL" clId="{45FC5372-3579-409B-B2D8-795553F206B8}" dt="2025-07-27T11:40:27.224" v="72" actId="47"/>
        <pc:sldMkLst>
          <pc:docMk/>
          <pc:sldMk cId="2395217466" sldId="574"/>
        </pc:sldMkLst>
      </pc:sldChg>
      <pc:sldChg chg="modSp mod">
        <pc:chgData name="Jon Rosdahl" userId="2820f357-2dd4-4127-8713-e0bfde0fd756" providerId="ADAL" clId="{45FC5372-3579-409B-B2D8-795553F206B8}" dt="2025-07-27T11:46:24.280" v="157" actId="11"/>
        <pc:sldMkLst>
          <pc:docMk/>
          <pc:sldMk cId="3559692747" sldId="2375"/>
        </pc:sldMkLst>
        <pc:spChg chg="mod">
          <ac:chgData name="Jon Rosdahl" userId="2820f357-2dd4-4127-8713-e0bfde0fd756" providerId="ADAL" clId="{45FC5372-3579-409B-B2D8-795553F206B8}" dt="2025-07-27T11:46:24.280" v="157" actId="11"/>
          <ac:spMkLst>
            <pc:docMk/>
            <pc:sldMk cId="3559692747" sldId="2375"/>
            <ac:spMk id="8" creationId="{B2EE2183-289E-0BB1-688B-4D6393839DD6}"/>
          </ac:spMkLst>
        </pc:spChg>
      </pc:sldChg>
      <pc:sldChg chg="del">
        <pc:chgData name="Jon Rosdahl" userId="2820f357-2dd4-4127-8713-e0bfde0fd756" providerId="ADAL" clId="{45FC5372-3579-409B-B2D8-795553F206B8}" dt="2025-07-27T11:45:30.080" v="145" actId="47"/>
        <pc:sldMkLst>
          <pc:docMk/>
          <pc:sldMk cId="58715666" sldId="2376"/>
        </pc:sldMkLst>
      </pc:sldChg>
      <pc:sldChg chg="del">
        <pc:chgData name="Jon Rosdahl" userId="2820f357-2dd4-4127-8713-e0bfde0fd756" providerId="ADAL" clId="{45FC5372-3579-409B-B2D8-795553F206B8}" dt="2025-07-27T11:45:31.883" v="146" actId="47"/>
        <pc:sldMkLst>
          <pc:docMk/>
          <pc:sldMk cId="2694182672" sldId="2377"/>
        </pc:sldMkLst>
      </pc:sldChg>
      <pc:sldChg chg="del">
        <pc:chgData name="Jon Rosdahl" userId="2820f357-2dd4-4127-8713-e0bfde0fd756" providerId="ADAL" clId="{45FC5372-3579-409B-B2D8-795553F206B8}" dt="2025-07-27T11:45:32.589" v="147" actId="47"/>
        <pc:sldMkLst>
          <pc:docMk/>
          <pc:sldMk cId="2273062165" sldId="2378"/>
        </pc:sldMkLst>
      </pc:sldChg>
      <pc:sldChg chg="del">
        <pc:chgData name="Jon Rosdahl" userId="2820f357-2dd4-4127-8713-e0bfde0fd756" providerId="ADAL" clId="{45FC5372-3579-409B-B2D8-795553F206B8}" dt="2025-07-27T11:45:33.601" v="148" actId="47"/>
        <pc:sldMkLst>
          <pc:docMk/>
          <pc:sldMk cId="2086132599" sldId="2379"/>
        </pc:sldMkLst>
      </pc:sldChg>
      <pc:sldChg chg="del">
        <pc:chgData name="Jon Rosdahl" userId="2820f357-2dd4-4127-8713-e0bfde0fd756" providerId="ADAL" clId="{45FC5372-3579-409B-B2D8-795553F206B8}" dt="2025-07-27T11:47:24.810" v="162" actId="47"/>
        <pc:sldMkLst>
          <pc:docMk/>
          <pc:sldMk cId="919781439" sldId="2380"/>
        </pc:sldMkLst>
      </pc:sldChg>
      <pc:sldChg chg="del">
        <pc:chgData name="Jon Rosdahl" userId="2820f357-2dd4-4127-8713-e0bfde0fd756" providerId="ADAL" clId="{45FC5372-3579-409B-B2D8-795553F206B8}" dt="2025-07-27T11:46:43.255" v="158" actId="47"/>
        <pc:sldMkLst>
          <pc:docMk/>
          <pc:sldMk cId="520145835" sldId="2381"/>
        </pc:sldMkLst>
      </pc:sldChg>
      <pc:sldChg chg="del">
        <pc:chgData name="Jon Rosdahl" userId="2820f357-2dd4-4127-8713-e0bfde0fd756" providerId="ADAL" clId="{45FC5372-3579-409B-B2D8-795553F206B8}" dt="2025-07-27T11:47:05.496" v="159" actId="47"/>
        <pc:sldMkLst>
          <pc:docMk/>
          <pc:sldMk cId="878678209" sldId="2382"/>
        </pc:sldMkLst>
      </pc:sldChg>
      <pc:sldChg chg="del">
        <pc:chgData name="Jon Rosdahl" userId="2820f357-2dd4-4127-8713-e0bfde0fd756" providerId="ADAL" clId="{45FC5372-3579-409B-B2D8-795553F206B8}" dt="2025-07-27T11:47:22.083" v="161" actId="47"/>
        <pc:sldMkLst>
          <pc:docMk/>
          <pc:sldMk cId="1047969329" sldId="2383"/>
        </pc:sldMkLst>
      </pc:sldChg>
      <pc:sldChg chg="del">
        <pc:chgData name="Jon Rosdahl" userId="2820f357-2dd4-4127-8713-e0bfde0fd756" providerId="ADAL" clId="{45FC5372-3579-409B-B2D8-795553F206B8}" dt="2025-07-27T11:47:17.668" v="160" actId="47"/>
        <pc:sldMkLst>
          <pc:docMk/>
          <pc:sldMk cId="2731014769" sldId="2384"/>
        </pc:sldMkLst>
      </pc:sldChg>
      <pc:sldChg chg="add">
        <pc:chgData name="Jon Rosdahl" userId="2820f357-2dd4-4127-8713-e0bfde0fd756" providerId="ADAL" clId="{45FC5372-3579-409B-B2D8-795553F206B8}" dt="2025-07-27T11:40:22.033" v="71"/>
        <pc:sldMkLst>
          <pc:docMk/>
          <pc:sldMk cId="3088504275" sldId="2385"/>
        </pc:sldMkLst>
      </pc:sldChg>
      <pc:sldChg chg="addSp delSp modSp new mod modClrScheme chgLayout">
        <pc:chgData name="Jon Rosdahl" userId="2820f357-2dd4-4127-8713-e0bfde0fd756" providerId="ADAL" clId="{45FC5372-3579-409B-B2D8-795553F206B8}" dt="2025-07-28T20:49:00.701" v="1750" actId="6549"/>
        <pc:sldMkLst>
          <pc:docMk/>
          <pc:sldMk cId="3351924710" sldId="2386"/>
        </pc:sldMkLst>
        <pc:spChg chg="del mod ord">
          <ac:chgData name="Jon Rosdahl" userId="2820f357-2dd4-4127-8713-e0bfde0fd756" providerId="ADAL" clId="{45FC5372-3579-409B-B2D8-795553F206B8}" dt="2025-07-28T12:43:15.919" v="366" actId="700"/>
          <ac:spMkLst>
            <pc:docMk/>
            <pc:sldMk cId="3351924710" sldId="2386"/>
            <ac:spMk id="2" creationId="{EE0B893E-3EB8-8FBD-51CF-63AA2B2010F7}"/>
          </ac:spMkLst>
        </pc:spChg>
        <pc:spChg chg="del mod ord">
          <ac:chgData name="Jon Rosdahl" userId="2820f357-2dd4-4127-8713-e0bfde0fd756" providerId="ADAL" clId="{45FC5372-3579-409B-B2D8-795553F206B8}" dt="2025-07-28T12:43:15.919" v="366" actId="700"/>
          <ac:spMkLst>
            <pc:docMk/>
            <pc:sldMk cId="3351924710" sldId="2386"/>
            <ac:spMk id="3" creationId="{204763AC-B5DF-13B9-D995-8F0DDB96D138}"/>
          </ac:spMkLst>
        </pc:spChg>
        <pc:spChg chg="mod ord">
          <ac:chgData name="Jon Rosdahl" userId="2820f357-2dd4-4127-8713-e0bfde0fd756" providerId="ADAL" clId="{45FC5372-3579-409B-B2D8-795553F206B8}" dt="2025-07-28T12:43:15.919" v="366" actId="700"/>
          <ac:spMkLst>
            <pc:docMk/>
            <pc:sldMk cId="3351924710" sldId="2386"/>
            <ac:spMk id="4" creationId="{D0B74D46-CE30-B2B9-550A-9573D65756FA}"/>
          </ac:spMkLst>
        </pc:spChg>
        <pc:spChg chg="mod ord">
          <ac:chgData name="Jon Rosdahl" userId="2820f357-2dd4-4127-8713-e0bfde0fd756" providerId="ADAL" clId="{45FC5372-3579-409B-B2D8-795553F206B8}" dt="2025-07-28T12:43:15.919" v="366" actId="700"/>
          <ac:spMkLst>
            <pc:docMk/>
            <pc:sldMk cId="3351924710" sldId="2386"/>
            <ac:spMk id="5" creationId="{0D3BA150-ADD7-DD4A-EF1B-76D7A55FA818}"/>
          </ac:spMkLst>
        </pc:spChg>
        <pc:spChg chg="mod ord">
          <ac:chgData name="Jon Rosdahl" userId="2820f357-2dd4-4127-8713-e0bfde0fd756" providerId="ADAL" clId="{45FC5372-3579-409B-B2D8-795553F206B8}" dt="2025-07-28T12:43:15.919" v="366" actId="700"/>
          <ac:spMkLst>
            <pc:docMk/>
            <pc:sldMk cId="3351924710" sldId="2386"/>
            <ac:spMk id="6" creationId="{8AED2B0A-B780-840B-0769-6AB1A9B0CE75}"/>
          </ac:spMkLst>
        </pc:spChg>
        <pc:spChg chg="add mod ord">
          <ac:chgData name="Jon Rosdahl" userId="2820f357-2dd4-4127-8713-e0bfde0fd756" providerId="ADAL" clId="{45FC5372-3579-409B-B2D8-795553F206B8}" dt="2025-07-28T20:49:00.701" v="1750" actId="6549"/>
          <ac:spMkLst>
            <pc:docMk/>
            <pc:sldMk cId="3351924710" sldId="2386"/>
            <ac:spMk id="7" creationId="{3CA88B4A-4499-E274-94E1-C57DCD09397A}"/>
          </ac:spMkLst>
        </pc:spChg>
        <pc:spChg chg="add mod ord">
          <ac:chgData name="Jon Rosdahl" userId="2820f357-2dd4-4127-8713-e0bfde0fd756" providerId="ADAL" clId="{45FC5372-3579-409B-B2D8-795553F206B8}" dt="2025-07-28T12:45:31.853" v="379" actId="6549"/>
          <ac:spMkLst>
            <pc:docMk/>
            <pc:sldMk cId="3351924710" sldId="2386"/>
            <ac:spMk id="8" creationId="{2F0C3326-87EA-AA3B-B6F3-2C2851D82C30}"/>
          </ac:spMkLst>
        </pc:spChg>
      </pc:sldChg>
      <pc:sldChg chg="modSp new mod">
        <pc:chgData name="Jon Rosdahl" userId="2820f357-2dd4-4127-8713-e0bfde0fd756" providerId="ADAL" clId="{45FC5372-3579-409B-B2D8-795553F206B8}" dt="2025-07-28T12:48:22.309" v="392" actId="20577"/>
        <pc:sldMkLst>
          <pc:docMk/>
          <pc:sldMk cId="3442207255" sldId="2387"/>
        </pc:sldMkLst>
        <pc:spChg chg="mod">
          <ac:chgData name="Jon Rosdahl" userId="2820f357-2dd4-4127-8713-e0bfde0fd756" providerId="ADAL" clId="{45FC5372-3579-409B-B2D8-795553F206B8}" dt="2025-07-28T12:45:45.897" v="382" actId="20577"/>
          <ac:spMkLst>
            <pc:docMk/>
            <pc:sldMk cId="3442207255" sldId="2387"/>
            <ac:spMk id="2" creationId="{81D96AEE-4C0A-D77A-C539-BBE83B8F04CA}"/>
          </ac:spMkLst>
        </pc:spChg>
        <pc:spChg chg="mod">
          <ac:chgData name="Jon Rosdahl" userId="2820f357-2dd4-4127-8713-e0bfde0fd756" providerId="ADAL" clId="{45FC5372-3579-409B-B2D8-795553F206B8}" dt="2025-07-28T12:48:22.309" v="392" actId="20577"/>
          <ac:spMkLst>
            <pc:docMk/>
            <pc:sldMk cId="3442207255" sldId="2387"/>
            <ac:spMk id="3" creationId="{FE8A2CA6-57E6-C54A-8799-632B1D36F3B6}"/>
          </ac:spMkLst>
        </pc:spChg>
      </pc:sldChg>
      <pc:sldChg chg="modSp new mod">
        <pc:chgData name="Jon Rosdahl" userId="2820f357-2dd4-4127-8713-e0bfde0fd756" providerId="ADAL" clId="{45FC5372-3579-409B-B2D8-795553F206B8}" dt="2025-07-28T13:06:11.638" v="779" actId="20577"/>
        <pc:sldMkLst>
          <pc:docMk/>
          <pc:sldMk cId="3787798647" sldId="2388"/>
        </pc:sldMkLst>
        <pc:spChg chg="mod">
          <ac:chgData name="Jon Rosdahl" userId="2820f357-2dd4-4127-8713-e0bfde0fd756" providerId="ADAL" clId="{45FC5372-3579-409B-B2D8-795553F206B8}" dt="2025-07-28T12:48:43.633" v="395" actId="20577"/>
          <ac:spMkLst>
            <pc:docMk/>
            <pc:sldMk cId="3787798647" sldId="2388"/>
            <ac:spMk id="2" creationId="{1877031E-A9D2-CA08-1E4E-67FA730761EB}"/>
          </ac:spMkLst>
        </pc:spChg>
        <pc:spChg chg="mod">
          <ac:chgData name="Jon Rosdahl" userId="2820f357-2dd4-4127-8713-e0bfde0fd756" providerId="ADAL" clId="{45FC5372-3579-409B-B2D8-795553F206B8}" dt="2025-07-28T13:06:11.638" v="779" actId="20577"/>
          <ac:spMkLst>
            <pc:docMk/>
            <pc:sldMk cId="3787798647" sldId="2388"/>
            <ac:spMk id="3" creationId="{72AF3673-4045-9FEB-651F-AC59D326FBCC}"/>
          </ac:spMkLst>
        </pc:spChg>
      </pc:sldChg>
      <pc:sldChg chg="modSp new mod">
        <pc:chgData name="Jon Rosdahl" userId="2820f357-2dd4-4127-8713-e0bfde0fd756" providerId="ADAL" clId="{45FC5372-3579-409B-B2D8-795553F206B8}" dt="2025-07-28T13:35:16.126" v="1748" actId="20577"/>
        <pc:sldMkLst>
          <pc:docMk/>
          <pc:sldMk cId="1400141525" sldId="2389"/>
        </pc:sldMkLst>
        <pc:spChg chg="mod">
          <ac:chgData name="Jon Rosdahl" userId="2820f357-2dd4-4127-8713-e0bfde0fd756" providerId="ADAL" clId="{45FC5372-3579-409B-B2D8-795553F206B8}" dt="2025-07-28T13:06:46.218" v="782" actId="20577"/>
          <ac:spMkLst>
            <pc:docMk/>
            <pc:sldMk cId="1400141525" sldId="2389"/>
            <ac:spMk id="2" creationId="{385EF940-6A7F-F0A1-8E0F-D5B9EFAA1E52}"/>
          </ac:spMkLst>
        </pc:spChg>
        <pc:spChg chg="mod">
          <ac:chgData name="Jon Rosdahl" userId="2820f357-2dd4-4127-8713-e0bfde0fd756" providerId="ADAL" clId="{45FC5372-3579-409B-B2D8-795553F206B8}" dt="2025-07-28T13:35:16.126" v="1748" actId="20577"/>
          <ac:spMkLst>
            <pc:docMk/>
            <pc:sldMk cId="1400141525" sldId="2389"/>
            <ac:spMk id="3" creationId="{C0D6DCEC-EF83-1A58-69D9-61A9D6CDBA3E}"/>
          </ac:spMkLst>
        </pc:spChg>
      </pc:sldChg>
      <pc:sldMasterChg chg="modSp mod">
        <pc:chgData name="Jon Rosdahl" userId="2820f357-2dd4-4127-8713-e0bfde0fd756" providerId="ADAL" clId="{45FC5372-3579-409B-B2D8-795553F206B8}" dt="2025-07-28T21:00:16.021" v="1753" actId="20577"/>
        <pc:sldMasterMkLst>
          <pc:docMk/>
          <pc:sldMasterMk cId="350243259" sldId="2147483738"/>
        </pc:sldMasterMkLst>
        <pc:spChg chg="mod">
          <ac:chgData name="Jon Rosdahl" userId="2820f357-2dd4-4127-8713-e0bfde0fd756" providerId="ADAL" clId="{45FC5372-3579-409B-B2D8-795553F206B8}" dt="2025-07-28T21:00:16.021" v="1753" actId="20577"/>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802-11-25/1337r0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802-11-25/1337r0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802-11-25/1337r0</a:t>
            </a:r>
          </a:p>
        </p:txBody>
      </p:sp>
      <p:sp>
        <p:nvSpPr>
          <p:cNvPr id="5" name="Date Placeholder 4"/>
          <p:cNvSpPr>
            <a:spLocks noGrp="1"/>
          </p:cNvSpPr>
          <p:nvPr>
            <p:ph type="dt" idx="11"/>
          </p:nvPr>
        </p:nvSpPr>
        <p:spPr/>
        <p:txBody>
          <a:bodyPr/>
          <a:lstStyle/>
          <a:p>
            <a:r>
              <a:rPr lang="en-US"/>
              <a:t>July 2025</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802-11-25/1337r0</a:t>
            </a:r>
          </a:p>
        </p:txBody>
      </p:sp>
      <p:sp>
        <p:nvSpPr>
          <p:cNvPr id="5" name="Date Placeholder 4"/>
          <p:cNvSpPr>
            <a:spLocks noGrp="1"/>
          </p:cNvSpPr>
          <p:nvPr>
            <p:ph type="dt"/>
          </p:nvPr>
        </p:nvSpPr>
        <p:spPr/>
        <p:txBody>
          <a:bodyPr/>
          <a:lstStyle/>
          <a:p>
            <a:r>
              <a:rPr lang="en-US"/>
              <a:t>July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2025</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2025</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2025</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2025</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2025</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11-25-1337r1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9-0PNP-ieee-802-lmsc-chairs-guideline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2-0PNP-csd-template-in-doc-format.doc" TargetMode="External"/><Relationship Id="rId4" Type="http://schemas.openxmlformats.org/officeDocument/2006/relationships/hyperlink" Target="https://mentor.ieee.org/802-ec/dcn/17/ec-17-0090-27-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5/11-25-0352-00-0PAR-minutes-march-2025-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4" Type="http://schemas.openxmlformats.org/officeDocument/2006/relationships/hyperlink" Target="https://www.ieee802.org/1/files/public/docs2025/ee-draft-PAR-0525-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eee802.org/1/files/public/docs2025/dq-draft-PAR-extension-0525-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5/ee-draft-CSD-0525-v01.pdf" TargetMode="External"/><Relationship Id="rId2" Type="http://schemas.openxmlformats.org/officeDocument/2006/relationships/hyperlink" Target="https://www.ieee802.org/1/files/public/docs2025/ee-draft-PAR-0525-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5/ec-25-0128-00-LMSC-ieee-p802-3dq-draft-csd.pdf" TargetMode="External"/><Relationship Id="rId2" Type="http://schemas.openxmlformats.org/officeDocument/2006/relationships/hyperlink" Target="https://mentor.ieee.org/802-ec/dcn/25/ec-25-0127-00-LMSC-ieee-p802-3dq-draft-par.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5/11-25-0352-00-0PAR-minutes-march-2025-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- 2025 July - Madrid</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2025-07-27</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Wingdings" panose="05000000000000000000" pitchFamily="2" charset="2"/>
              <a:buChar char="§"/>
            </a:pPr>
            <a:r>
              <a:rPr lang="en-US" dirty="0">
                <a:solidFill>
                  <a:schemeClr val="accent6">
                    <a:lumMod val="60000"/>
                    <a:lumOff val="40000"/>
                  </a:schemeClr>
                </a:solidFill>
                <a:hlinkClick r:id="rId4">
                  <a:extLst>
                    <a:ext uri="{A12FA001-AC4F-418D-AE19-62706E023703}">
                      <ahyp:hlinkClr xmlns:ahyp="http://schemas.microsoft.com/office/drawing/2018/hyperlinkcolor" val="tx"/>
                    </a:ext>
                  </a:extLst>
                </a:hlinkClick>
              </a:rPr>
              <a:t>IEEE 802 Operations Manual</a:t>
            </a:r>
            <a:r>
              <a:rPr lang="en-US" dirty="0"/>
              <a:t>, </a:t>
            </a:r>
            <a:r>
              <a:rPr lang="en-US" sz="2000" b="0" dirty="0"/>
              <a:t>v27, effective 14 March 2025</a:t>
            </a:r>
            <a:endParaRPr lang="en-US" b="0" dirty="0"/>
          </a:p>
          <a:p>
            <a:pPr lvl="1">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2, last updated 20 May 2025)</a:t>
            </a:r>
            <a:r>
              <a:rPr lang="en-US" dirty="0"/>
              <a:t>.</a:t>
            </a:r>
          </a:p>
          <a:p>
            <a:pPr>
              <a:buFont typeface="Arial" panose="020B0604020202020204" pitchFamily="34" charset="0"/>
              <a:buChar char="•"/>
            </a:pPr>
            <a:r>
              <a:rPr lang="en-US" dirty="0">
                <a:hlinkClick r:id="rId6"/>
              </a:rPr>
              <a:t>IEEE 802 Working Group Policies and Procedures</a:t>
            </a:r>
            <a:r>
              <a:rPr lang="en-US" dirty="0"/>
              <a:t> </a:t>
            </a:r>
            <a:r>
              <a:rPr lang="en-US" sz="2000" dirty="0"/>
              <a:t>v25, effective 15 July 2022.</a:t>
            </a:r>
            <a:endParaRPr lang="en-US" dirty="0"/>
          </a:p>
          <a:p>
            <a:pPr>
              <a:buFont typeface="Arial" panose="020B0604020202020204" pitchFamily="34" charset="0"/>
              <a:buChar char="•"/>
            </a:pPr>
            <a:r>
              <a:rPr lang="en-US" dirty="0">
                <a:hlinkClick r:id="rId7"/>
              </a:rPr>
              <a:t>IEEE 802 LMSC Chair's Guidelines</a:t>
            </a:r>
            <a:r>
              <a:rPr lang="en-US" dirty="0"/>
              <a:t>, </a:t>
            </a:r>
            <a:r>
              <a:rPr lang="en-US" sz="2000" dirty="0"/>
              <a:t>v39, effective 3 June 2025</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2025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484784"/>
            <a:ext cx="10547392" cy="4896544"/>
          </a:xfrm>
        </p:spPr>
        <p:txBody>
          <a:bodyPr/>
          <a:lstStyle/>
          <a:p>
            <a:r>
              <a:rPr lang="en-US" sz="2000" dirty="0"/>
              <a:t>Jul 27-Aug 1, 2025 Madrid, Spain</a:t>
            </a:r>
          </a:p>
          <a:p>
            <a:r>
              <a:rPr lang="en-US" sz="2000" b="0" dirty="0"/>
              <a:t>IEC/IEEE P60802 - Standard - Time-Sensitive Networking Profile for Industrial Automation, </a:t>
            </a:r>
            <a:r>
              <a:rPr lang="en-US" sz="2000" b="0" dirty="0">
                <a:hlinkClick r:id="rId2"/>
              </a:rPr>
              <a:t>PAR Extension</a:t>
            </a:r>
            <a:endParaRPr lang="en-US" sz="2000" b="0" dirty="0"/>
          </a:p>
          <a:p>
            <a:r>
              <a:rPr lang="en-US" sz="2000" b="0" dirty="0"/>
              <a:t>P802.1Qdq - Amendment - Shaper Parameter Settings for Bursty Traffic requiring Bounded Latency, </a:t>
            </a:r>
            <a:r>
              <a:rPr lang="en-US" sz="2000" b="0" dirty="0">
                <a:hlinkClick r:id="rId3"/>
              </a:rPr>
              <a:t>PAR Extension</a:t>
            </a:r>
            <a:endParaRPr lang="en-US" sz="2000" b="0" dirty="0"/>
          </a:p>
          <a:p>
            <a:r>
              <a:rPr lang="en-US" sz="2000" b="0" dirty="0"/>
              <a:t>P802.1Qee - Amendment - Traffic Engineering for Bridged Networks with Significant Delay Variance, </a:t>
            </a:r>
            <a:r>
              <a:rPr lang="en-US" sz="2000" b="0" dirty="0">
                <a:hlinkClick r:id="rId4"/>
              </a:rPr>
              <a:t>PAR</a:t>
            </a:r>
            <a:r>
              <a:rPr lang="en-US" sz="2000" b="0" dirty="0"/>
              <a:t> and </a:t>
            </a:r>
            <a:r>
              <a:rPr lang="en-US" sz="2000" b="0" dirty="0">
                <a:hlinkClick r:id="rId5"/>
              </a:rPr>
              <a:t>CSD</a:t>
            </a:r>
            <a:endParaRPr lang="en-US" sz="2000" b="0" dirty="0"/>
          </a:p>
          <a:p>
            <a:r>
              <a:rPr lang="en-US" sz="2000" b="0" dirty="0"/>
              <a:t>P802.3dq - Amendment - Pin-Optimized PHY Interfaces, </a:t>
            </a:r>
            <a:r>
              <a:rPr lang="en-US" sz="2000" b="0" dirty="0">
                <a:hlinkClick r:id="rId6"/>
              </a:rPr>
              <a:t>PAR</a:t>
            </a:r>
            <a:r>
              <a:rPr lang="en-US" sz="2000" b="0" dirty="0"/>
              <a:t> and </a:t>
            </a:r>
            <a:r>
              <a:rPr lang="en-US" sz="2000" b="0" dirty="0">
                <a:hlinkClick r:id="rId7"/>
              </a:rPr>
              <a:t>CSD</a:t>
            </a:r>
            <a:endParaRPr lang="en-US" sz="2000" b="0" dirty="0"/>
          </a:p>
          <a:p>
            <a:r>
              <a:rPr lang="en-US" sz="2000" b="0" strike="sngStrike" dirty="0"/>
              <a:t>P802.11bt - Amendment - Post-Quantum Cryptography, </a:t>
            </a:r>
            <a:r>
              <a:rPr lang="en-US" sz="2000" b="0" strike="sngStrike" dirty="0">
                <a:hlinkClick r:id="rId8"/>
              </a:rPr>
              <a:t>PAR</a:t>
            </a:r>
            <a:r>
              <a:rPr lang="en-US" sz="2000" b="0" strike="sngStrike" dirty="0"/>
              <a:t> and </a:t>
            </a:r>
            <a:r>
              <a:rPr lang="en-US" sz="2000" b="0" strike="sngStrike" dirty="0">
                <a:hlinkClick r:id="rId9"/>
              </a:rPr>
              <a:t>CSD</a:t>
            </a:r>
            <a:endParaRPr lang="en-US" sz="2000" b="0" strike="sngStrike" dirty="0"/>
          </a:p>
          <a:p>
            <a:r>
              <a:rPr lang="en-US" sz="2000" b="0" strike="sngStrike" dirty="0"/>
              <a:t>P802.11bi - Amendment - Enhanced Service with Data Privacy Protection, </a:t>
            </a:r>
            <a:r>
              <a:rPr lang="en-US" sz="2000" b="0" strike="sngStrike" dirty="0">
                <a:hlinkClick r:id="rId10"/>
              </a:rPr>
              <a:t>PAR Extension</a:t>
            </a:r>
            <a:endParaRPr lang="en-US" sz="2000" b="0" strike="sngStrike" dirty="0"/>
          </a:p>
          <a:p>
            <a:r>
              <a:rPr lang="en-US" altLang="en-US" sz="2000" dirty="0"/>
              <a:t>Review 4 PARs from other 802 WGs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28 and 31, 2025</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28 July 2025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29 July 2025,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31 July 2025- 10:30-12:30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 2025</a:t>
            </a:r>
            <a:r>
              <a:rPr lang="en-US" sz="2000" b="1" dirty="0"/>
              <a:t> in document  11-25/0352r0: </a:t>
            </a:r>
            <a:r>
              <a:rPr lang="en-US" sz="2000" dirty="0">
                <a:hlinkClick r:id="rId2"/>
              </a:rPr>
              <a:t>https://mentor.ieee.org/802.11/dcn/25/11-25-0352-00-0PAR-minutes-march-2025-session.docx</a:t>
            </a:r>
            <a:r>
              <a:rPr lang="en-US" sz="2000" dirty="0"/>
              <a:t>  </a:t>
            </a:r>
          </a:p>
          <a:p>
            <a:r>
              <a:rPr lang="en-US" sz="2000" dirty="0"/>
              <a:t>Moved: Michael Montemurro</a:t>
            </a:r>
          </a:p>
          <a:p>
            <a:r>
              <a:rPr lang="en-US" sz="2000" dirty="0"/>
              <a:t>2</a:t>
            </a:r>
            <a:r>
              <a:rPr lang="en-US" sz="2000" baseline="30000" dirty="0"/>
              <a:t>nd</a:t>
            </a:r>
            <a:r>
              <a:rPr lang="en-US" sz="2000" dirty="0"/>
              <a:t>: Dan Harkins</a:t>
            </a:r>
          </a:p>
          <a:p>
            <a:r>
              <a:rPr lang="en-US" sz="2000" dirty="0">
                <a:solidFill>
                  <a:schemeClr val="tx1"/>
                </a:solidFill>
              </a:rPr>
              <a:t>Results: Unanimous (12 in meeting 9 voters).</a:t>
            </a:r>
            <a:endParaRPr lang="en-US" dirty="0">
              <a:solidFill>
                <a:schemeClr val="tx1"/>
              </a:solidFill>
            </a:endParaRPr>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Proposed 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66691"/>
            <a:ext cx="10361083" cy="2970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eriod"/>
            </a:pPr>
            <a:r>
              <a:rPr lang="en-US" sz="1800" b="0" dirty="0"/>
              <a:t>IEC/IEEE P60802 - Standard - Time-Sensitive Networking Profile for Industrial Automation, </a:t>
            </a:r>
            <a:r>
              <a:rPr lang="en-US" sz="1800" b="0" dirty="0">
                <a:hlinkClick r:id="rId2"/>
              </a:rPr>
              <a:t>PAR Extension</a:t>
            </a:r>
            <a:endParaRPr lang="en-US" sz="1800" b="0" dirty="0"/>
          </a:p>
          <a:p>
            <a:pPr>
              <a:buFont typeface="+mj-lt"/>
              <a:buAutoNum type="arabicPeriod"/>
            </a:pPr>
            <a:r>
              <a:rPr lang="en-US" sz="1800" b="0" dirty="0"/>
              <a:t>P802.1Qdq - Amendment - Shaper Parameter Settings for Bursty Traffic requiring Bounded Latency, </a:t>
            </a:r>
            <a:r>
              <a:rPr lang="en-US" sz="1800" b="0" dirty="0">
                <a:hlinkClick r:id="rId3"/>
              </a:rPr>
              <a:t>PAR Extension</a:t>
            </a:r>
            <a:endParaRPr lang="en-US" sz="1800" b="0" dirty="0"/>
          </a:p>
          <a:p>
            <a:pPr>
              <a:buFont typeface="+mj-lt"/>
              <a:buAutoNum type="arabicPeriod"/>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a:buFont typeface="+mj-lt"/>
              <a:buAutoNum type="arabicPeriod"/>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algn="l">
              <a:buFont typeface="+mj-lt"/>
              <a:buAutoNum type="arabicPeriod"/>
            </a:pPr>
            <a:endParaRPr lang="en-US" sz="1800" b="0" i="0" dirty="0">
              <a:solidFill>
                <a:srgbClr val="000000"/>
              </a:solidFill>
              <a:effectLst/>
              <a:latin typeface="Times New Roman" panose="02020603050405020304" pitchFamily="18" charset="0"/>
            </a:endParaRPr>
          </a:p>
          <a:p>
            <a:pPr marL="457200" indent="-457200">
              <a:buFont typeface="+mj-lt"/>
              <a:buAutoNum type="arabicParenR"/>
            </a:pPr>
            <a:endParaRPr lang="en-US" sz="18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CA88B4A-4499-E274-94E1-C57DCD09397A}"/>
              </a:ext>
            </a:extLst>
          </p:cNvPr>
          <p:cNvSpPr>
            <a:spLocks noGrp="1"/>
          </p:cNvSpPr>
          <p:nvPr>
            <p:ph type="title"/>
          </p:nvPr>
        </p:nvSpPr>
        <p:spPr>
          <a:xfrm>
            <a:off x="914402" y="763586"/>
            <a:ext cx="10361084" cy="987430"/>
          </a:xfrm>
        </p:spPr>
        <p:txBody>
          <a:bodyPr/>
          <a:lstStyle/>
          <a:p>
            <a:r>
              <a:rPr lang="en-US" b="0" dirty="0"/>
              <a:t>IEC/IEEE P60802 - Standard - Time-Sensitive Networking Profile for Industrial Automation, </a:t>
            </a:r>
            <a:r>
              <a:rPr lang="en-US" b="0" dirty="0">
                <a:hlinkClick r:id="rId2"/>
              </a:rPr>
              <a:t>PAR Extension</a:t>
            </a:r>
            <a:endParaRPr lang="en-US" dirty="0"/>
          </a:p>
        </p:txBody>
      </p:sp>
      <p:sp>
        <p:nvSpPr>
          <p:cNvPr id="8" name="Content Placeholder 7">
            <a:extLst>
              <a:ext uri="{FF2B5EF4-FFF2-40B4-BE49-F238E27FC236}">
                <a16:creationId xmlns:a16="http://schemas.microsoft.com/office/drawing/2014/main" id="{2F0C3326-87EA-AA3B-B6F3-2C2851D82C30}"/>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D0B74D46-CE30-B2B9-550A-9573D65756FA}"/>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0D3BA150-ADD7-DD4A-EF1B-76D7A55FA818}"/>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8AED2B0A-B780-840B-0769-6AB1A9B0CE7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3351924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96AEE-4C0A-D77A-C539-BBE83B8F04CA}"/>
              </a:ext>
            </a:extLst>
          </p:cNvPr>
          <p:cNvSpPr>
            <a:spLocks noGrp="1"/>
          </p:cNvSpPr>
          <p:nvPr>
            <p:ph type="title"/>
          </p:nvPr>
        </p:nvSpPr>
        <p:spPr/>
        <p:txBody>
          <a:bodyPr/>
          <a:lstStyle/>
          <a:p>
            <a:r>
              <a:rPr lang="en-US" b="0" dirty="0"/>
              <a:t>P802.1Qdq - Amendment - Shaper Parameter Settings for Bursty Traffic requiring Bounded Latency,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FE8A2CA6-57E6-C54A-8799-632B1D36F3B6}"/>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FCECFFD0-C8B6-E5EF-DEBF-BF648B8496C3}"/>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53708318-FFD2-3761-D154-71BAACA624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D5D2855-7733-7C13-F962-02EB7B147E4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44220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dirty="0"/>
              <a:t>Jul 27-Aug 1, 2025, Madrid, Spain</a:t>
            </a:r>
          </a:p>
          <a:p>
            <a:pPr lvl="1">
              <a:buFont typeface="Wingdings" panose="05000000000000000000" pitchFamily="2" charset="2"/>
              <a:buChar char="v"/>
            </a:pPr>
            <a:r>
              <a:rPr lang="en-US" sz="1800" b="0" dirty="0"/>
              <a:t>IEC/IEEE P60802 - Standard - Time-Sensitive Networking Profile for Industrial Automation, </a:t>
            </a:r>
            <a:r>
              <a:rPr lang="en-US" sz="1800" b="0" dirty="0">
                <a:hlinkClick r:id="rId2"/>
              </a:rPr>
              <a:t>PAR Extension</a:t>
            </a:r>
            <a:endParaRPr lang="en-US" sz="1800" b="0" dirty="0"/>
          </a:p>
          <a:p>
            <a:pPr lvl="1">
              <a:buFont typeface="Wingdings" panose="05000000000000000000" pitchFamily="2" charset="2"/>
              <a:buChar char="v"/>
            </a:pPr>
            <a:r>
              <a:rPr lang="en-US" sz="1800" b="0" dirty="0"/>
              <a:t>P802.1Qdq - Amendment - Shaper Parameter Settings for Bursty Traffic requiring Bounded Latency, </a:t>
            </a:r>
            <a:r>
              <a:rPr lang="en-US" sz="1800" b="0" dirty="0">
                <a:hlinkClick r:id="rId3"/>
              </a:rPr>
              <a:t>PAR Extension</a:t>
            </a:r>
            <a:endParaRPr lang="en-US" sz="1800" b="0" dirty="0"/>
          </a:p>
          <a:p>
            <a:pPr lvl="1">
              <a:buFont typeface="Wingdings" panose="05000000000000000000" pitchFamily="2" charset="2"/>
              <a:buChar char="v"/>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lvl="1">
              <a:buFont typeface="Wingdings" panose="05000000000000000000" pitchFamily="2" charset="2"/>
              <a:buChar char="v"/>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lvl="1">
              <a:buFont typeface="Courier New" panose="02070309020205020404" pitchFamily="49" charset="0"/>
              <a:buChar char="o"/>
            </a:pPr>
            <a:r>
              <a:rPr lang="en-US" sz="1800" b="0" dirty="0"/>
              <a:t>P802.11bt - Amendment - Post-Quantum Cryptography, </a:t>
            </a:r>
            <a:r>
              <a:rPr lang="en-US" sz="1800" b="0" dirty="0">
                <a:hlinkClick r:id="rId8"/>
              </a:rPr>
              <a:t>PAR</a:t>
            </a:r>
            <a:r>
              <a:rPr lang="en-US" sz="1800" b="0" dirty="0"/>
              <a:t> and </a:t>
            </a:r>
            <a:r>
              <a:rPr lang="en-US" sz="1800" b="0" dirty="0">
                <a:hlinkClick r:id="rId9"/>
              </a:rPr>
              <a:t>CSD</a:t>
            </a:r>
            <a:endParaRPr lang="en-US" sz="1800" b="0" dirty="0"/>
          </a:p>
          <a:p>
            <a:pPr lvl="1">
              <a:buFont typeface="Courier New" panose="02070309020205020404" pitchFamily="49" charset="0"/>
              <a:buChar char="o"/>
            </a:pPr>
            <a:r>
              <a:rPr lang="en-US" sz="1800" b="0" dirty="0"/>
              <a:t>P802.11bi - Amendment - Enhanced Service with Data Privacy Protection, </a:t>
            </a:r>
            <a:r>
              <a:rPr lang="en-US" sz="1800" b="0" dirty="0">
                <a:hlinkClick r:id="rId10"/>
              </a:rPr>
              <a:t>PAR Extension</a:t>
            </a:r>
            <a:endParaRPr lang="en-US" sz="1800" b="0" dirty="0"/>
          </a:p>
          <a:p>
            <a:pPr marL="0" indent="0"/>
            <a:endParaRPr lang="en-US" sz="2000" dirty="0"/>
          </a:p>
          <a:p>
            <a:r>
              <a:rPr lang="en-US" altLang="en-US" sz="2000" dirty="0"/>
              <a:t>Review the 4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031E-A9D2-CA08-1E4E-67FA730761EB}"/>
              </a:ext>
            </a:extLst>
          </p:cNvPr>
          <p:cNvSpPr>
            <a:spLocks noGrp="1"/>
          </p:cNvSpPr>
          <p:nvPr>
            <p:ph type="title"/>
          </p:nvPr>
        </p:nvSpPr>
        <p:spPr/>
        <p:txBody>
          <a:bodyPr/>
          <a:lstStyle/>
          <a:p>
            <a:r>
              <a:rPr lang="en-US" b="0" dirty="0"/>
              <a:t>P802.1Qee - Amendment - Traffic Engineering for Bridged Networks with Significant Delay Variance,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72AF3673-4045-9FEB-651F-AC59D326FBCC}"/>
              </a:ext>
            </a:extLst>
          </p:cNvPr>
          <p:cNvSpPr>
            <a:spLocks noGrp="1"/>
          </p:cNvSpPr>
          <p:nvPr>
            <p:ph idx="1"/>
          </p:nvPr>
        </p:nvSpPr>
        <p:spPr/>
        <p:txBody>
          <a:bodyPr/>
          <a:lstStyle/>
          <a:p>
            <a:r>
              <a:rPr lang="en-US" dirty="0"/>
              <a:t>No Comment on PAR.</a:t>
            </a:r>
          </a:p>
          <a:p>
            <a:r>
              <a:rPr lang="en-US" dirty="0"/>
              <a:t>CSD:</a:t>
            </a:r>
          </a:p>
          <a:p>
            <a:r>
              <a:rPr lang="en-US" dirty="0"/>
              <a:t>The CSD should be using the updated CSD form – May 2025.</a:t>
            </a:r>
          </a:p>
          <a:p>
            <a:r>
              <a:rPr lang="en-US" dirty="0"/>
              <a:t>Please Add to 8.1 in the PAR, a reference to applicable network examples as you have in the CSD.</a:t>
            </a:r>
          </a:p>
          <a:p>
            <a:pPr lvl="1"/>
            <a:r>
              <a:rPr lang="en-US" dirty="0"/>
              <a:t>Note that the PAR indicates: “traffic engineering for bridged networks with delay variance”</a:t>
            </a:r>
          </a:p>
          <a:p>
            <a:pPr lvl="1"/>
            <a:r>
              <a:rPr lang="en-US" dirty="0"/>
              <a:t>But the CSD indicates: a connection of 802.11 WLAN and 3GPP</a:t>
            </a:r>
          </a:p>
          <a:p>
            <a:endParaRPr lang="en-US" dirty="0"/>
          </a:p>
        </p:txBody>
      </p:sp>
      <p:sp>
        <p:nvSpPr>
          <p:cNvPr id="4" name="Date Placeholder 3">
            <a:extLst>
              <a:ext uri="{FF2B5EF4-FFF2-40B4-BE49-F238E27FC236}">
                <a16:creationId xmlns:a16="http://schemas.microsoft.com/office/drawing/2014/main" id="{ADA69ABF-5AA8-4539-B962-D1EC0BC8A181}"/>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D8D0579-FC7B-422E-AF73-7BC2CBD645B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C9E5916-BA01-BD25-C0E2-D772A7565E7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787798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EF940-6A7F-F0A1-8E0F-D5B9EFAA1E52}"/>
              </a:ext>
            </a:extLst>
          </p:cNvPr>
          <p:cNvSpPr>
            <a:spLocks noGrp="1"/>
          </p:cNvSpPr>
          <p:nvPr>
            <p:ph type="title"/>
          </p:nvPr>
        </p:nvSpPr>
        <p:spPr/>
        <p:txBody>
          <a:bodyPr/>
          <a:lstStyle/>
          <a:p>
            <a:r>
              <a:rPr lang="en-US" b="0" dirty="0"/>
              <a:t>P802.3dq - Amendment - Pin-Optimized PHY Interfaces,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C0D6DCEC-EF83-1A58-69D9-61A9D6CDBA3E}"/>
              </a:ext>
            </a:extLst>
          </p:cNvPr>
          <p:cNvSpPr>
            <a:spLocks noGrp="1"/>
          </p:cNvSpPr>
          <p:nvPr>
            <p:ph idx="1"/>
          </p:nvPr>
        </p:nvSpPr>
        <p:spPr>
          <a:xfrm>
            <a:off x="914402" y="1751016"/>
            <a:ext cx="10361084" cy="4724400"/>
          </a:xfrm>
        </p:spPr>
        <p:txBody>
          <a:bodyPr/>
          <a:lstStyle/>
          <a:p>
            <a:r>
              <a:rPr lang="en-US" dirty="0"/>
              <a:t>PAR:</a:t>
            </a:r>
          </a:p>
          <a:p>
            <a:pPr lvl="1"/>
            <a:r>
              <a:rPr lang="en-US" dirty="0"/>
              <a:t>2.1 – Suggest changing “a Pin” to “an”. </a:t>
            </a:r>
            <a:br>
              <a:rPr lang="en-US" dirty="0"/>
            </a:br>
            <a:r>
              <a:rPr lang="en-US" dirty="0"/>
              <a:t>The use of Pin in the Title, but it is not in the scope of the project.  Pin should be used in both the Title and the Scope.</a:t>
            </a:r>
          </a:p>
          <a:p>
            <a:pPr lvl="1"/>
            <a:r>
              <a:rPr lang="en-US" dirty="0"/>
              <a:t>Another alternative: The title could also incorporate “optimized for exposed interconnects.”.</a:t>
            </a:r>
          </a:p>
          <a:p>
            <a:pPr lvl="1"/>
            <a:r>
              <a:rPr lang="en-US" dirty="0"/>
              <a:t>5.5 There is a list of PHYs: </a:t>
            </a:r>
            <a:r>
              <a:rPr lang="fr-FR" dirty="0"/>
              <a:t>10BASE-T1L, 10BASE-T1S, </a:t>
            </a:r>
            <a:r>
              <a:rPr lang="fr-FR" dirty="0" err="1"/>
              <a:t>proposed</a:t>
            </a:r>
            <a:r>
              <a:rPr lang="fr-FR" dirty="0"/>
              <a:t> 100BASE-T1L, </a:t>
            </a:r>
            <a:r>
              <a:rPr lang="fr-FR" dirty="0" err="1"/>
              <a:t>proposed</a:t>
            </a:r>
            <a:r>
              <a:rPr lang="fr-FR" dirty="0"/>
              <a:t> 10BASE-T1M. </a:t>
            </a:r>
            <a:r>
              <a:rPr lang="fr-FR" dirty="0" err="1"/>
              <a:t>Each</a:t>
            </a:r>
            <a:r>
              <a:rPr lang="fr-FR" dirty="0"/>
              <a:t> of the standards </a:t>
            </a:r>
            <a:r>
              <a:rPr lang="fr-FR" dirty="0" err="1"/>
              <a:t>behind</a:t>
            </a:r>
            <a:r>
              <a:rPr lang="fr-FR" dirty="0"/>
              <a:t> </a:t>
            </a:r>
            <a:r>
              <a:rPr lang="fr-FR" dirty="0" err="1"/>
              <a:t>them</a:t>
            </a:r>
            <a:r>
              <a:rPr lang="fr-FR" dirty="0"/>
              <a:t> </a:t>
            </a:r>
            <a:r>
              <a:rPr lang="fr-FR" dirty="0" err="1"/>
              <a:t>should</a:t>
            </a:r>
            <a:r>
              <a:rPr lang="fr-FR" dirty="0"/>
              <a:t> </a:t>
            </a:r>
            <a:r>
              <a:rPr lang="fr-FR" dirty="0" err="1"/>
              <a:t>be</a:t>
            </a:r>
            <a:r>
              <a:rPr lang="fr-FR" dirty="0"/>
              <a:t> </a:t>
            </a:r>
            <a:r>
              <a:rPr lang="fr-FR" dirty="0" err="1"/>
              <a:t>listed</a:t>
            </a:r>
            <a:r>
              <a:rPr lang="fr-FR" dirty="0"/>
              <a:t> in 8.1.  This </a:t>
            </a:r>
            <a:r>
              <a:rPr lang="fr-FR" dirty="0" err="1"/>
              <a:t>would</a:t>
            </a:r>
            <a:r>
              <a:rPr lang="fr-FR" dirty="0"/>
              <a:t> </a:t>
            </a:r>
            <a:r>
              <a:rPr lang="fr-FR" dirty="0" err="1"/>
              <a:t>give</a:t>
            </a:r>
            <a:r>
              <a:rPr lang="fr-FR" dirty="0"/>
              <a:t> insight </a:t>
            </a:r>
            <a:r>
              <a:rPr lang="fr-FR" dirty="0" err="1"/>
              <a:t>into</a:t>
            </a:r>
            <a:r>
              <a:rPr lang="fr-FR" dirty="0"/>
              <a:t> 802.3 for the </a:t>
            </a:r>
            <a:r>
              <a:rPr lang="fr-FR" dirty="0" err="1"/>
              <a:t>reader</a:t>
            </a:r>
            <a:r>
              <a:rPr lang="fr-FR" dirty="0"/>
              <a:t>.</a:t>
            </a:r>
          </a:p>
          <a:p>
            <a:r>
              <a:rPr lang="fr-FR" dirty="0"/>
              <a:t>CSD:</a:t>
            </a:r>
          </a:p>
          <a:p>
            <a:pPr lvl="1"/>
            <a:r>
              <a:rPr lang="en-US" dirty="0"/>
              <a:t>Distinct Identity: The use of “8 pins” may be better redescribed in terms of “optimized exposed interconnects”, or interconnection points or electrical contacts.</a:t>
            </a:r>
          </a:p>
          <a:p>
            <a:pPr lvl="1"/>
            <a:r>
              <a:rPr lang="en-US" dirty="0"/>
              <a:t>Economic </a:t>
            </a:r>
            <a:r>
              <a:rPr lang="en-US" dirty="0" err="1"/>
              <a:t>Feasability</a:t>
            </a:r>
            <a:r>
              <a:rPr lang="en-US" dirty="0"/>
              <a:t>: Expand the first use of Acronyms: RMII, RGMII, SGMII, GMII, or XAUI.</a:t>
            </a:r>
          </a:p>
        </p:txBody>
      </p:sp>
      <p:sp>
        <p:nvSpPr>
          <p:cNvPr id="4" name="Date Placeholder 3">
            <a:extLst>
              <a:ext uri="{FF2B5EF4-FFF2-40B4-BE49-F238E27FC236}">
                <a16:creationId xmlns:a16="http://schemas.microsoft.com/office/drawing/2014/main" id="{A595A6B0-9AB7-C90E-7B07-DC96DCCA3A68}"/>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58F1138C-AEAA-C39D-A909-4677351EE76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38D696-2B63-FA69-2407-E10B9EBD5B6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400141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3883370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2025 July IEEE 802 Plenary, the PAR Review SC made comments on 2 of the 4 PARs/CSDs.</a:t>
            </a:r>
          </a:p>
          <a:p>
            <a:endParaRPr lang="en-US" sz="2000" dirty="0"/>
          </a:p>
          <a:p>
            <a:r>
              <a:rPr lang="en-US" sz="2000" dirty="0"/>
              <a:t>The feedback on our Comments was generally positive and most of our changes were accepted or accepted with minor modification by the respective WG.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160471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4 PARs and CSDs were considered on 28 July 2025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Tuesday 29 July 2025</a:t>
            </a:r>
          </a:p>
          <a:p>
            <a:pPr marL="285750" indent="-285750"/>
            <a:endParaRPr lang="en-US" altLang="en-US" dirty="0"/>
          </a:p>
          <a:p>
            <a:pPr marL="285750" indent="-285750"/>
            <a:r>
              <a:rPr lang="en-US" altLang="en-US" dirty="0"/>
              <a:t>Feedback was reviewed on Thursda</a:t>
            </a:r>
            <a:r>
              <a:rPr lang="en-US" dirty="0"/>
              <a:t>y 31 July 2025 </a:t>
            </a:r>
            <a:r>
              <a:rPr lang="en-US" altLang="en-US" dirty="0"/>
              <a:t>10:30-12:30 PDT</a:t>
            </a:r>
          </a:p>
          <a:p>
            <a:pPr marL="285750" indent="-285750"/>
            <a:endParaRPr lang="en-US" dirty="0"/>
          </a:p>
          <a:p>
            <a:pPr marL="285750" indent="-285750"/>
            <a:r>
              <a:rPr lang="en-US" dirty="0"/>
              <a:t>A Final report was sent out prior to the Closing 802 LMSC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a:t>
            </a:r>
            <a:r>
              <a:rPr lang="en-US"/>
              <a:t>doc 11-25/1337rx:</a:t>
            </a:r>
            <a:endParaRPr lang="en-US" dirty="0"/>
          </a:p>
          <a:p>
            <a:pPr lvl="1"/>
            <a:endParaRPr lang="en-US" dirty="0"/>
          </a:p>
          <a:p>
            <a:pPr lvl="1"/>
            <a:r>
              <a:rPr lang="en-US" dirty="0"/>
              <a:t>as the report from PAR Review SC for the 2025 July IEEE 802 Plenary in Madrid.</a:t>
            </a:r>
          </a:p>
          <a:p>
            <a:pPr lvl="1"/>
            <a:endParaRPr lang="en-US" dirty="0"/>
          </a:p>
          <a:p>
            <a:r>
              <a:rPr lang="en-US" dirty="0"/>
              <a:t>    Moved:</a:t>
            </a:r>
          </a:p>
          <a:p>
            <a:r>
              <a:rPr lang="en-US" dirty="0"/>
              <a:t>	2</a:t>
            </a:r>
            <a:r>
              <a:rPr lang="en-US" baseline="30000" dirty="0"/>
              <a:t>nd</a:t>
            </a:r>
            <a:r>
              <a:rPr lang="en-US" dirty="0"/>
              <a:t>:</a:t>
            </a:r>
          </a:p>
          <a:p>
            <a:r>
              <a:rPr lang="en-US" dirty="0"/>
              <a:t>	Results: </a:t>
            </a:r>
            <a:r>
              <a:rPr lang="en-US" dirty="0">
                <a:solidFill>
                  <a:schemeClr val="bg1"/>
                </a:solidFill>
              </a:rPr>
              <a:t>Unanimous (xx in meeting).</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1800" b="1" dirty="0"/>
              <a:t>Previous Plenary minutes - from March 2025 doc 802-11-25-0352r0:</a:t>
            </a:r>
          </a:p>
          <a:p>
            <a:pPr lvl="2"/>
            <a:r>
              <a:rPr lang="en-US" sz="1600" b="1" dirty="0">
                <a:hlinkClick r:id="rId4"/>
              </a:rPr>
              <a:t>https://mentor.ieee.org/802.11/dcn/25/11-25-0352-00-0PAR-minutes-march-2025-session.docx</a:t>
            </a:r>
            <a:endParaRPr lang="en-US" sz="1600" b="1" dirty="0"/>
          </a:p>
          <a:p>
            <a:pPr lvl="1"/>
            <a:endParaRPr lang="en-US" sz="1800" b="1" dirty="0"/>
          </a:p>
          <a:p>
            <a:pPr lvl="1"/>
            <a:r>
              <a:rPr lang="en-US" b="1" dirty="0"/>
              <a:t>Current Par Review SC minutes:  doc:802-11-25-1321</a:t>
            </a:r>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2025 July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28 July 2025 - 13:30-15:30 ET</a:t>
            </a:r>
          </a:p>
          <a:p>
            <a:pPr lvl="1">
              <a:buAutoNum type="arabicPeriod"/>
            </a:pPr>
            <a:r>
              <a:rPr lang="en-US" sz="1800" dirty="0"/>
              <a:t>Feedback reviewed Thursday: July 31 2025 - 10:30-12:30 ET</a:t>
            </a:r>
            <a:endParaRPr lang="en-US" altLang="en-US" sz="1800" strike="sngStrike"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08850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2025</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2025</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schemas.openxmlformats.org/package/2006/metadata/core-properties"/>
    <ds:schemaRef ds:uri="ba37140e-f4c5-4a6c-a9b4-20a691ce6c8a"/>
    <ds:schemaRef ds:uri="http://schemas.microsoft.com/office/2006/documentManagement/types"/>
    <ds:schemaRef ds:uri="http://schemas.microsoft.com/office/infopath/2007/PartnerControls"/>
    <ds:schemaRef ds:uri="http://purl.org/dc/elements/1.1/"/>
    <ds:schemaRef ds:uri="cc9c437c-ae0c-4066-8d90-a0f7de786127"/>
    <ds:schemaRef ds:uri="http://purl.org/dc/term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81092</TotalTime>
  <Words>2740</Words>
  <Application>Microsoft Office PowerPoint</Application>
  <PresentationFormat>Widescreen</PresentationFormat>
  <Paragraphs>320</Paragraphs>
  <Slides>28</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Courier New</vt:lpstr>
      <vt:lpstr>DejaVu Sans</vt:lpstr>
      <vt:lpstr>Times New Roman</vt:lpstr>
      <vt:lpstr>Verdana</vt:lpstr>
      <vt:lpstr>Wingdings</vt:lpstr>
      <vt:lpstr>802-11 Theme</vt:lpstr>
      <vt:lpstr>Document</vt:lpstr>
      <vt:lpstr>PAR Review SC - Mtg Agenda and Comment slides - 2025 July - Madrid</vt:lpstr>
      <vt:lpstr>PAR Review SC – Snapshot slide Chair: Jon Rosdahl</vt:lpstr>
      <vt:lpstr>Abstract-PAR Review SC PARs under consideration for  2025 July IEEE 802 Mixed-mode Plenary</vt:lpstr>
      <vt:lpstr>Registration for the July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2025 July IEEE 802 Mixed-mode Plenary</vt:lpstr>
      <vt:lpstr>Agenda for PAR Review SC – July 28 and 31, 2025 Chair: Jon Rosdahl</vt:lpstr>
      <vt:lpstr>Motion to approve Previous Minutes</vt:lpstr>
      <vt:lpstr>Proposed Order to consider:</vt:lpstr>
      <vt:lpstr>Par Review SC Comments</vt:lpstr>
      <vt:lpstr>IEC/IEEE P60802 - Standard - Time-Sensitive Networking Profile for Industrial Automation, PAR Extension</vt:lpstr>
      <vt:lpstr>P802.1Qdq - Amendment - Shaper Parameter Settings for Bursty Traffic requiring Bounded Latency, PAR Extension</vt:lpstr>
      <vt:lpstr>P802.1Qee - Amendment - Traffic Engineering for Bridged Networks with Significant Delay Variance, PAR and CSD</vt:lpstr>
      <vt:lpstr>P802.3dq - Amendment - Pin-Optimized PHY Interfaces, PAR and CSD</vt:lpstr>
      <vt:lpstr>Responses from 802 Working Groups</vt:lpstr>
      <vt:lpstr>Final Report to 802.11</vt:lpstr>
      <vt:lpstr>Final Report to 802.11</vt:lpstr>
      <vt:lpstr>Snapshot Report to 802.11 closing plenary</vt:lpstr>
      <vt:lpstr>PAR Review SC  Jon Rosdahl, Chair</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- 2025 July - Madrid</dc:title>
  <dc:subject>July 2025</dc:subject>
  <dc:creator>Jon Rosdahl</dc:creator>
  <cp:keywords>Agenda and Meeting Slides</cp:keywords>
  <dc:description>Jon Rosdahl (Qualcomm)</dc:description>
  <cp:lastModifiedBy>Jon Rosdahl</cp:lastModifiedBy>
  <cp:revision>294</cp:revision>
  <cp:lastPrinted>1601-01-01T00:00:00Z</cp:lastPrinted>
  <dcterms:created xsi:type="dcterms:W3CDTF">2014-04-14T10:59:07Z</dcterms:created>
  <dcterms:modified xsi:type="dcterms:W3CDTF">2025-07-28T21:00:35Z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