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1" r:id="rId3"/>
    <p:sldId id="292" r:id="rId4"/>
    <p:sldId id="293" r:id="rId5"/>
    <p:sldId id="290" r:id="rId6"/>
    <p:sldId id="29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3" clrIdx="3">
    <p:extLst>
      <p:ext uri="{19B8F6BF-5375-455C-9EA6-DF929625EA0E}">
        <p15:presenceInfo xmlns:p15="http://schemas.microsoft.com/office/powerpoint/2012/main" userId="S-1-5-21-1439682878-3164288827-2260694920-7166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2260" autoAdjust="0"/>
  </p:normalViewPr>
  <p:slideViewPr>
    <p:cSldViewPr>
      <p:cViewPr varScale="1">
        <p:scale>
          <a:sx n="65" d="100"/>
          <a:sy n="65" d="100"/>
        </p:scale>
        <p:origin x="115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88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34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33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61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/1327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altLang="zh-CN" dirty="0"/>
              <a:t>July</a:t>
            </a:r>
            <a:r>
              <a:rPr lang="en-US" dirty="0"/>
              <a:t>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740783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Virtual Channel Contention for IMMW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</a:t>
            </a:r>
            <a:r>
              <a:rPr lang="en-US" sz="2000" b="0" dirty="0"/>
              <a:t>07</a:t>
            </a:r>
            <a:r>
              <a:rPr lang="en-GB" sz="2000" b="0" dirty="0"/>
              <a:t>-</a:t>
            </a:r>
            <a:r>
              <a:rPr lang="en-US" sz="2000" b="0" dirty="0"/>
              <a:t>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160277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294225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Sam Shi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37031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Weijie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54495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3681" y="1679636"/>
            <a:ext cx="77724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PAR of 802.11bq defines a non-standalone operation for the IMMW.</a:t>
            </a:r>
            <a:r>
              <a:rPr lang="en-US" altLang="zh-CN" sz="1800" baseline="30000" dirty="0">
                <a:solidFill>
                  <a:schemeClr val="tx1"/>
                </a:solidFill>
              </a:rPr>
              <a:t>[1]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Therefore, it is possible for IMMW MLDs to perform a virtual mmWave channel contention on sub-7GHz links except a real channel contention on mmWave links.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There are several benefits for such a virtual mmWave channel contention:</a:t>
            </a:r>
          </a:p>
          <a:p>
            <a:pPr marL="90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Save power, avoiding waking up the mmWave link but not obtaining the channel.</a:t>
            </a:r>
          </a:p>
          <a:p>
            <a:pPr marL="90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Improve efficiency, less time for channel contention but more time for data transmission on mmWave links. </a:t>
            </a:r>
          </a:p>
          <a:p>
            <a:pPr marL="9000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Enhance reliability, helping IMMW Rx-only MLDs</a:t>
            </a:r>
            <a:r>
              <a:rPr lang="en-US" altLang="zh-CN" sz="1800" baseline="30000" dirty="0">
                <a:solidFill>
                  <a:schemeClr val="tx1"/>
                </a:solidFill>
              </a:rPr>
              <a:t>[2] </a:t>
            </a:r>
            <a:r>
              <a:rPr lang="en-US" altLang="zh-CN" sz="1800" dirty="0">
                <a:solidFill>
                  <a:schemeClr val="tx1"/>
                </a:solidFill>
              </a:rPr>
              <a:t>to protect the mmWave channel in case of hidden nodes.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Besides, this virtual mmWave channel contention is supposed to be performed on any one of allowed sub-7GHz links for less OBSS blockage.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this contribution, a virtual mmWave channel contention mechanism for IMMW channel access is proposed.</a:t>
            </a:r>
          </a:p>
        </p:txBody>
      </p:sp>
    </p:spTree>
    <p:extLst>
      <p:ext uri="{BB962C8B-B14F-4D97-AF65-F5344CB8AC3E}">
        <p14:creationId xmlns:p14="http://schemas.microsoft.com/office/powerpoint/2010/main" val="996073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AP MLD Initiated Virtual Contention 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FD759FD-B527-4D99-8A97-DA688B65919E}"/>
              </a:ext>
            </a:extLst>
          </p:cNvPr>
          <p:cNvSpPr txBox="1"/>
          <p:nvPr/>
        </p:nvSpPr>
        <p:spPr>
          <a:xfrm>
            <a:off x="737380" y="4637454"/>
            <a:ext cx="77438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An announce frame sent by the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AP MLD on a sub-7GHz link indicates a staring point of a virtual mmWave channel contention and a target mmWave channel.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Any IMMW MLD that receives or sends this announce frame and intends to access the target mmWave channel may participate in this virtual contention.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 virtual contention is composed of random backoffs and RTS*/CTS* exchanges</a:t>
            </a:r>
            <a:r>
              <a:rPr lang="en-US" altLang="zh-CN" sz="1600" baseline="30000" dirty="0">
                <a:solidFill>
                  <a:schemeClr val="tx1"/>
                </a:solidFill>
              </a:rPr>
              <a:t>[3].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 MLD that receives a valid CTS* wins this virtual contention and then is allowed to access the mmWave channel. 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526D2ABD-DBF9-4FAE-B3A1-6AB132A42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801" y="1539048"/>
            <a:ext cx="6279009" cy="307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38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843812"/>
            <a:ext cx="8278688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Non-AP MLD Initiated Virtual Contention 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D762E40-4605-48EB-BF19-7BD76D249AB5}"/>
              </a:ext>
            </a:extLst>
          </p:cNvPr>
          <p:cNvSpPr txBox="1"/>
          <p:nvPr/>
        </p:nvSpPr>
        <p:spPr>
          <a:xfrm>
            <a:off x="798486" y="5721800"/>
            <a:ext cx="7743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 non-AP MLD may request the AP MLD to sent an announce frame so that every IMMW non-AP MLD in this BSS can hear and participate in this virtual contention.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3BEB922-4AD4-41F1-B834-2ED423791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135" y="1540700"/>
            <a:ext cx="6785506" cy="413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22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chemeClr val="tx1"/>
                </a:solidFill>
              </a:rPr>
              <a:t>A virtual mmWave channel contention mechanism for IMMW channel access is proposed in this contribution.</a:t>
            </a:r>
          </a:p>
          <a:p>
            <a:pPr marL="900000"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virtual contention is initiated with an announce frame sent by an AP MLD on a sub-7GHz link, which indicate the starting point of this virtual contention and the target mmWave channel.</a:t>
            </a:r>
          </a:p>
          <a:p>
            <a:pPr marL="900000"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This virtual contention is in form of random backoffs and RTS*/CTS* exchanges on this sub-7GHz link.</a:t>
            </a:r>
          </a:p>
          <a:p>
            <a:pPr marL="900000"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Any MLD that receives or transmits this announce frame can participate in this virtual contention.</a:t>
            </a:r>
          </a:p>
          <a:p>
            <a:pPr marL="900000"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non-AP MLD may request the AP MLD to send an announce frame to initial a virtual contention.</a:t>
            </a:r>
          </a:p>
          <a:p>
            <a:pPr marL="900000"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This mechanism can provide a flexible and fair way of mmWave link channel access.</a:t>
            </a: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85800" y="1556792"/>
            <a:ext cx="806742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[1] 11-24-1312-01-immw-draft-p802-11bq-par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[2] 11-25-0628-01-00bq-a-mode-of-operation-where-nsa-mmwave-link-is-used-in-dl-only-direction, Bilal Sadiq, Samsung Electronics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[3] 11-24-0096-00-immw-mmwave-rts-cts,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Leonardo </a:t>
            </a:r>
            <a:r>
              <a:rPr lang="en-US" altLang="zh-CN" sz="1800" dirty="0" err="1">
                <a:solidFill>
                  <a:schemeClr val="tx1"/>
                </a:solidFill>
              </a:rPr>
              <a:t>Lanante</a:t>
            </a:r>
            <a:r>
              <a:rPr lang="en-US" altLang="zh-CN" sz="1800" dirty="0">
                <a:solidFill>
                  <a:schemeClr val="tx1"/>
                </a:solidFill>
              </a:rPr>
              <a:t>, </a:t>
            </a:r>
            <a:r>
              <a:rPr lang="en-US" altLang="zh-CN" sz="1800" dirty="0" err="1">
                <a:solidFill>
                  <a:schemeClr val="tx1"/>
                </a:solidFill>
              </a:rPr>
              <a:t>Ofinno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indent="-43785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93746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9449</TotalTime>
  <Words>597</Words>
  <Application>Microsoft Office PowerPoint</Application>
  <PresentationFormat>全屏显示(4:3)</PresentationFormat>
  <Paragraphs>88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Office Theme</vt:lpstr>
      <vt:lpstr>Virtual Channel Contention for IMMW</vt:lpstr>
      <vt:lpstr>Introduction</vt:lpstr>
      <vt:lpstr>AP MLD Initiated Virtual Contention </vt:lpstr>
      <vt:lpstr>Non-AP MLD Initiated Virtual Contention </vt:lpstr>
      <vt:lpstr>Summary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1715</cp:revision>
  <cp:lastPrinted>1601-01-01T00:00:00Z</cp:lastPrinted>
  <dcterms:created xsi:type="dcterms:W3CDTF">2021-04-06T17:23:10Z</dcterms:created>
  <dcterms:modified xsi:type="dcterms:W3CDTF">2025-07-26T05:59:19Z</dcterms:modified>
</cp:coreProperties>
</file>