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82" r:id="rId2"/>
    <p:sldId id="1578" r:id="rId3"/>
    <p:sldId id="1579" r:id="rId4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/1324r1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989-04-00bp-tg-bp-tc-agenda-till-jul-2025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mentor.ieee.org/802.11/dcn/25/11-25-0991-03-00bp-teleconference-minutes-may-june-jul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Jul Plenary 2025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altLang="zh-CN" dirty="0" smtClean="0"/>
              <a:t>Jul</a:t>
            </a:r>
            <a:r>
              <a:rPr lang="en-US" dirty="0" smtClean="0"/>
              <a:t>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Jul 2025 IEEE 802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676400"/>
            <a:ext cx="10725150" cy="475170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3 </a:t>
            </a:r>
            <a:r>
              <a:rPr lang="en-US" altLang="en-GB" sz="1600" dirty="0" err="1" smtClean="0"/>
              <a:t>TGbp</a:t>
            </a:r>
            <a:r>
              <a:rPr lang="en-US" altLang="en-GB" sz="1600" dirty="0" smtClean="0"/>
              <a:t> </a:t>
            </a:r>
            <a:r>
              <a:rPr lang="en-US" altLang="en-GB" sz="1600" dirty="0" err="1" smtClean="0"/>
              <a:t>teleconfrence</a:t>
            </a:r>
            <a:r>
              <a:rPr lang="en-US" altLang="en-GB" sz="1600" dirty="0" smtClean="0"/>
              <a:t> </a:t>
            </a:r>
            <a:r>
              <a:rPr lang="en-US" altLang="en-GB" sz="1600" dirty="0" smtClean="0"/>
              <a:t>w</a:t>
            </a:r>
            <a:r>
              <a:rPr lang="en-US" altLang="zh-CN" sz="1600" dirty="0" smtClean="0"/>
              <a:t>ere</a:t>
            </a:r>
            <a:r>
              <a:rPr lang="en-US" altLang="en-GB" sz="1600" dirty="0" smtClean="0"/>
              <a:t> </a:t>
            </a:r>
            <a:r>
              <a:rPr lang="en-US" altLang="en-GB" sz="1600" dirty="0" smtClean="0"/>
              <a:t>held since May interim session for reviewing the </a:t>
            </a:r>
            <a:r>
              <a:rPr lang="en-US" altLang="en-GB" sz="1600" dirty="0" smtClean="0"/>
              <a:t>updated </a:t>
            </a:r>
            <a:r>
              <a:rPr lang="en-US" altLang="en-GB" sz="1600" dirty="0" smtClean="0"/>
              <a:t>SFD and spec skeleton and tech contribution discussion, </a:t>
            </a:r>
            <a:r>
              <a:rPr lang="en-US" altLang="en-GB" sz="1600" dirty="0"/>
              <a:t>with </a:t>
            </a:r>
            <a:r>
              <a:rPr lang="en-US" altLang="en-GB" sz="1600" dirty="0" smtClean="0"/>
              <a:t>the agenda </a:t>
            </a:r>
            <a:r>
              <a:rPr lang="en-US" altLang="en-GB" sz="1600" dirty="0"/>
              <a:t>included in </a:t>
            </a:r>
            <a:r>
              <a:rPr lang="en-US" altLang="en-GB" sz="1600" dirty="0" smtClean="0">
                <a:hlinkClick r:id="rId3"/>
              </a:rPr>
              <a:t>11-25/989r4</a:t>
            </a:r>
            <a:r>
              <a:rPr lang="en-US" altLang="en-GB" sz="1600" dirty="0" smtClean="0"/>
              <a:t> </a:t>
            </a:r>
            <a:r>
              <a:rPr lang="en-US" altLang="en-GB" sz="1600" dirty="0"/>
              <a:t>and </a:t>
            </a:r>
            <a:r>
              <a:rPr lang="en-US" altLang="en-GB" sz="1600" dirty="0" smtClean="0"/>
              <a:t>the meeting </a:t>
            </a:r>
            <a:r>
              <a:rPr lang="en-US" altLang="en-GB" sz="1600" dirty="0"/>
              <a:t>minutes included in </a:t>
            </a:r>
            <a:r>
              <a:rPr lang="en-US" altLang="en-GB" sz="1600" dirty="0" smtClean="0">
                <a:hlinkClick r:id="rId4"/>
              </a:rPr>
              <a:t>11-25/0991r3</a:t>
            </a:r>
            <a:r>
              <a:rPr lang="en-US" altLang="en-GB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The </a:t>
            </a:r>
            <a:r>
              <a:rPr lang="en-US" altLang="en-GB" sz="1600" dirty="0" err="1" smtClean="0"/>
              <a:t>TGbp</a:t>
            </a:r>
            <a:r>
              <a:rPr lang="en-US" altLang="en-GB" sz="1600" dirty="0" smtClean="0"/>
              <a:t> chair called for volunteers for PDT development based on agreed spec skeleton.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9 </a:t>
            </a:r>
            <a:r>
              <a:rPr lang="en-US" altLang="en-GB" sz="1600" dirty="0" smtClean="0"/>
              <a:t>TGbp meetings are </a:t>
            </a:r>
            <a:r>
              <a:rPr lang="en-US" altLang="en-GB" sz="1600" dirty="0"/>
              <a:t>planned during the IEEE </a:t>
            </a:r>
            <a:r>
              <a:rPr lang="en-US" altLang="en-GB" sz="1600" dirty="0" smtClean="0"/>
              <a:t>802 Jul plenary session, with a full meeting agenda included in the latest revision of 11-25/0990.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GB" sz="1200" dirty="0" smtClean="0">
                <a:cs typeface="+mn-ea"/>
                <a:sym typeface="+mn-ea"/>
              </a:rPr>
              <a:t>Notes, all TGbp meetings will be in </a:t>
            </a:r>
            <a:r>
              <a:rPr lang="en-US" altLang="en-GB" sz="1200" dirty="0" err="1" smtClean="0">
                <a:cs typeface="+mn-ea"/>
                <a:sym typeface="+mn-ea"/>
              </a:rPr>
              <a:t>Comendador</a:t>
            </a:r>
            <a:r>
              <a:rPr lang="en-US" altLang="en-GB" sz="1200" dirty="0" smtClean="0">
                <a:cs typeface="+mn-ea"/>
                <a:sym typeface="+mn-ea"/>
              </a:rPr>
              <a:t>.</a:t>
            </a: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4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600" dirty="0" smtClean="0"/>
              <a:t>Goal </a:t>
            </a:r>
            <a:r>
              <a:rPr lang="en-US" altLang="en-GB" sz="1600" dirty="0"/>
              <a:t>for TGbp</a:t>
            </a:r>
            <a:r>
              <a:rPr lang="en-US" altLang="en-GB" sz="1600" dirty="0" smtClean="0"/>
              <a:t>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400" dirty="0" smtClean="0"/>
              <a:t>open technical discussion and improve SFD documents based on consensus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2025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4654706"/>
              </p:ext>
            </p:extLst>
          </p:nvPr>
        </p:nvGraphicFramePr>
        <p:xfrm>
          <a:off x="1981200" y="3429000"/>
          <a:ext cx="7999095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0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9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0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2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AM1 </a:t>
                      </a:r>
                      <a:r>
                        <a:rPr lang="en-US" altLang="zh-CN" sz="1200" dirty="0" smtClean="0"/>
                        <a:t>(9:00~11:00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49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AM2 (</a:t>
                      </a:r>
                      <a:r>
                        <a:rPr lang="en-US" altLang="zh-CN" sz="1200" dirty="0" smtClean="0"/>
                        <a:t>11:30~13:30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sym typeface="+mn-ea"/>
                        </a:rPr>
                        <a:t>802.11 Opening Plenary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(MAC)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i="1" dirty="0">
                        <a:solidFill>
                          <a:schemeClr val="bg1">
                            <a:lumMod val="50000"/>
                          </a:schemeClr>
                        </a:solidFill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62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PM1 (</a:t>
                      </a:r>
                      <a:r>
                        <a:rPr lang="en-US" altLang="zh-CN" sz="1200" dirty="0" smtClean="0"/>
                        <a:t>14:30~16:30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/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(Opening/GEN/PHY)</a:t>
                      </a:r>
                      <a:endParaRPr lang="en-US" altLang="zh-CN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(SP/Motions/Closing)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62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PM2 (</a:t>
                      </a:r>
                      <a:r>
                        <a:rPr lang="en-US" altLang="zh-CN" sz="1200" dirty="0" smtClean="0"/>
                        <a:t>17:00~19:00</a:t>
                      </a:r>
                      <a:r>
                        <a:rPr lang="en-US" altLang="zh-CN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(PHY)</a:t>
                      </a:r>
                      <a:endParaRPr lang="zh-CN" altLang="en-US" sz="1200" dirty="0"/>
                    </a:p>
                    <a:p>
                      <a:pPr algn="ctr">
                        <a:buNone/>
                      </a:pP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Timeline</a:t>
            </a:r>
            <a:r>
              <a:rPr lang="en-US" altLang="zh-CN" dirty="0" smtClean="0"/>
              <a:t> till Jul 2025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Jul, 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2025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22*273"/>
  <p:tag name="TABLE_ENDDRAG_RECT" val="65*156*822*273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24</TotalTime>
  <Words>225</Words>
  <Application>Microsoft Office PowerPoint</Application>
  <PresentationFormat>宽屏</PresentationFormat>
  <Paragraphs>74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PowerPoint 演示文稿</vt:lpstr>
      <vt:lpstr>TGbp Snapshot for Jul 2025 IEEE 802 Plenary</vt:lpstr>
      <vt:lpstr>TGbp Timeline till Jul 2025 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subject>snapshot</dc:subject>
  <dc:creator>Bo Sun</dc:creator>
  <cp:lastModifiedBy>0318003590</cp:lastModifiedBy>
  <cp:revision>42</cp:revision>
  <cp:lastPrinted>1998-02-10T13:28:00Z</cp:lastPrinted>
  <dcterms:created xsi:type="dcterms:W3CDTF">1998-02-10T13:07:00Z</dcterms:created>
  <dcterms:modified xsi:type="dcterms:W3CDTF">2025-07-27T20:22:58Z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