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62" r:id="rId3"/>
    <p:sldId id="266" r:id="rId4"/>
    <p:sldId id="267" r:id="rId5"/>
    <p:sldId id="268" r:id="rId6"/>
    <p:sldId id="269" r:id="rId7"/>
    <p:sldId id="272" r:id="rId8"/>
    <p:sldId id="271" r:id="rId9"/>
    <p:sldId id="270" r:id="rId10"/>
    <p:sldId id="273" r:id="rId11"/>
    <p:sldId id="274" r:id="rId12"/>
    <p:sldId id="275" r:id="rId13"/>
    <p:sldId id="276" r:id="rId14"/>
    <p:sldId id="278" r:id="rId15"/>
    <p:sldId id="280" r:id="rId16"/>
    <p:sldId id="281"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4731B3-49D6-E444-BAB3-9FC549251855}" v="3668" dt="2025-07-28T08:41:57.1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3081"/>
  </p:normalViewPr>
  <p:slideViewPr>
    <p:cSldViewPr snapToGrid="0">
      <p:cViewPr varScale="1">
        <p:scale>
          <a:sx n="120" d="100"/>
          <a:sy n="120" d="100"/>
        </p:scale>
        <p:origin x="856" y="18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ido Hiertz" userId="efd40be8-e55a-4d82-91eb-1cd543e7287b" providerId="ADAL" clId="{404731B3-49D6-E444-BAB3-9FC549251855}"/>
    <pc:docChg chg="undo custSel addSld delSld modSld modMainMaster">
      <pc:chgData name="Guido Hiertz" userId="efd40be8-e55a-4d82-91eb-1cd543e7287b" providerId="ADAL" clId="{404731B3-49D6-E444-BAB3-9FC549251855}" dt="2025-07-28T08:41:59.801" v="9504" actId="20577"/>
      <pc:docMkLst>
        <pc:docMk/>
      </pc:docMkLst>
      <pc:sldChg chg="modSp mod">
        <pc:chgData name="Guido Hiertz" userId="efd40be8-e55a-4d82-91eb-1cd543e7287b" providerId="ADAL" clId="{404731B3-49D6-E444-BAB3-9FC549251855}" dt="2025-07-25T13:17:45.338" v="9392" actId="6549"/>
        <pc:sldMkLst>
          <pc:docMk/>
          <pc:sldMk cId="0" sldId="256"/>
        </pc:sldMkLst>
        <pc:spChg chg="mod">
          <ac:chgData name="Guido Hiertz" userId="efd40be8-e55a-4d82-91eb-1cd543e7287b" providerId="ADAL" clId="{404731B3-49D6-E444-BAB3-9FC549251855}" dt="2025-07-25T13:17:45.338" v="9392" actId="6549"/>
          <ac:spMkLst>
            <pc:docMk/>
            <pc:sldMk cId="0" sldId="256"/>
            <ac:spMk id="3073" creationId="{00000000-0000-0000-0000-000000000000}"/>
          </ac:spMkLst>
        </pc:spChg>
        <pc:spChg chg="mod">
          <ac:chgData name="Guido Hiertz" userId="efd40be8-e55a-4d82-91eb-1cd543e7287b" providerId="ADAL" clId="{404731B3-49D6-E444-BAB3-9FC549251855}" dt="2025-07-24T09:44:01.123" v="7288" actId="790"/>
          <ac:spMkLst>
            <pc:docMk/>
            <pc:sldMk cId="0" sldId="256"/>
            <ac:spMk id="3074" creationId="{00000000-0000-0000-0000-000000000000}"/>
          </ac:spMkLst>
        </pc:spChg>
        <pc:graphicFrameChg chg="mod">
          <ac:chgData name="Guido Hiertz" userId="efd40be8-e55a-4d82-91eb-1cd543e7287b" providerId="ADAL" clId="{404731B3-49D6-E444-BAB3-9FC549251855}" dt="2025-07-24T12:18:36.153" v="8422"/>
          <ac:graphicFrameMkLst>
            <pc:docMk/>
            <pc:sldMk cId="0" sldId="256"/>
            <ac:graphicFrameMk id="3075" creationId="{00000000-0000-0000-0000-000000000000}"/>
          </ac:graphicFrameMkLst>
        </pc:graphicFrameChg>
      </pc:sldChg>
      <pc:sldChg chg="del">
        <pc:chgData name="Guido Hiertz" userId="efd40be8-e55a-4d82-91eb-1cd543e7287b" providerId="ADAL" clId="{404731B3-49D6-E444-BAB3-9FC549251855}" dt="2025-07-23T12:52:29.970" v="2606" actId="2696"/>
        <pc:sldMkLst>
          <pc:docMk/>
          <pc:sldMk cId="0" sldId="257"/>
        </pc:sldMkLst>
      </pc:sldChg>
      <pc:sldChg chg="del">
        <pc:chgData name="Guido Hiertz" userId="efd40be8-e55a-4d82-91eb-1cd543e7287b" providerId="ADAL" clId="{404731B3-49D6-E444-BAB3-9FC549251855}" dt="2025-07-23T12:52:29.970" v="2606" actId="2696"/>
        <pc:sldMkLst>
          <pc:docMk/>
          <pc:sldMk cId="0" sldId="258"/>
        </pc:sldMkLst>
      </pc:sldChg>
      <pc:sldChg chg="del">
        <pc:chgData name="Guido Hiertz" userId="efd40be8-e55a-4d82-91eb-1cd543e7287b" providerId="ADAL" clId="{404731B3-49D6-E444-BAB3-9FC549251855}" dt="2025-07-23T12:52:29.970" v="2606" actId="2696"/>
        <pc:sldMkLst>
          <pc:docMk/>
          <pc:sldMk cId="0" sldId="259"/>
        </pc:sldMkLst>
      </pc:sldChg>
      <pc:sldChg chg="addSp delSp modSp mod">
        <pc:chgData name="Guido Hiertz" userId="efd40be8-e55a-4d82-91eb-1cd543e7287b" providerId="ADAL" clId="{404731B3-49D6-E444-BAB3-9FC549251855}" dt="2025-07-24T10:49:21.781" v="8055" actId="14100"/>
        <pc:sldMkLst>
          <pc:docMk/>
          <pc:sldMk cId="0" sldId="262"/>
        </pc:sldMkLst>
        <pc:spChg chg="mod">
          <ac:chgData name="Guido Hiertz" userId="efd40be8-e55a-4d82-91eb-1cd543e7287b" providerId="ADAL" clId="{404731B3-49D6-E444-BAB3-9FC549251855}" dt="2025-07-24T10:49:21.781" v="8055" actId="14100"/>
          <ac:spMkLst>
            <pc:docMk/>
            <pc:sldMk cId="0" sldId="262"/>
            <ac:spMk id="2" creationId="{00000000-0000-0000-0000-000000000000}"/>
          </ac:spMkLst>
        </pc:spChg>
        <pc:spChg chg="mod">
          <ac:chgData name="Guido Hiertz" userId="efd40be8-e55a-4d82-91eb-1cd543e7287b" providerId="ADAL" clId="{404731B3-49D6-E444-BAB3-9FC549251855}" dt="2025-07-24T10:49:21.781" v="8055" actId="14100"/>
          <ac:spMkLst>
            <pc:docMk/>
            <pc:sldMk cId="0" sldId="262"/>
            <ac:spMk id="9218" creationId="{00000000-0000-0000-0000-000000000000}"/>
          </ac:spMkLst>
        </pc:spChg>
        <pc:picChg chg="add mod">
          <ac:chgData name="Guido Hiertz" userId="efd40be8-e55a-4d82-91eb-1cd543e7287b" providerId="ADAL" clId="{404731B3-49D6-E444-BAB3-9FC549251855}" dt="2025-07-23T14:57:03.121" v="5913" actId="1076"/>
          <ac:picMkLst>
            <pc:docMk/>
            <pc:sldMk cId="0" sldId="262"/>
            <ac:picMk id="8" creationId="{D67DD18C-7238-2741-385F-B8A9155DC4E5}"/>
          </ac:picMkLst>
        </pc:picChg>
        <pc:picChg chg="add mod">
          <ac:chgData name="Guido Hiertz" userId="efd40be8-e55a-4d82-91eb-1cd543e7287b" providerId="ADAL" clId="{404731B3-49D6-E444-BAB3-9FC549251855}" dt="2025-07-23T14:56:59.955" v="5912" actId="1076"/>
          <ac:picMkLst>
            <pc:docMk/>
            <pc:sldMk cId="0" sldId="262"/>
            <ac:picMk id="10" creationId="{1384270C-40FD-0C6A-86E3-F95E1290E4CB}"/>
          </ac:picMkLst>
        </pc:picChg>
        <pc:picChg chg="add mod">
          <ac:chgData name="Guido Hiertz" userId="efd40be8-e55a-4d82-91eb-1cd543e7287b" providerId="ADAL" clId="{404731B3-49D6-E444-BAB3-9FC549251855}" dt="2025-07-23T14:57:06.648" v="5914" actId="1035"/>
          <ac:picMkLst>
            <pc:docMk/>
            <pc:sldMk cId="0" sldId="262"/>
            <ac:picMk id="12" creationId="{6522D5E7-83B3-4081-7D2B-34DA0845118B}"/>
          </ac:picMkLst>
        </pc:picChg>
        <pc:picChg chg="add mod">
          <ac:chgData name="Guido Hiertz" userId="efd40be8-e55a-4d82-91eb-1cd543e7287b" providerId="ADAL" clId="{404731B3-49D6-E444-BAB3-9FC549251855}" dt="2025-07-23T14:56:41.563" v="5907" actId="14100"/>
          <ac:picMkLst>
            <pc:docMk/>
            <pc:sldMk cId="0" sldId="262"/>
            <ac:picMk id="13" creationId="{7B7B121C-22EC-4EDF-36DB-F6A6DBA8E3DF}"/>
          </ac:picMkLst>
        </pc:picChg>
        <pc:picChg chg="add mod">
          <ac:chgData name="Guido Hiertz" userId="efd40be8-e55a-4d82-91eb-1cd543e7287b" providerId="ADAL" clId="{404731B3-49D6-E444-BAB3-9FC549251855}" dt="2025-07-23T14:56:30.766" v="5905" actId="553"/>
          <ac:picMkLst>
            <pc:docMk/>
            <pc:sldMk cId="0" sldId="262"/>
            <ac:picMk id="14" creationId="{757D550D-4C92-5D5C-F61D-A8DA0C2D6E5E}"/>
          </ac:picMkLst>
        </pc:picChg>
        <pc:picChg chg="add mod">
          <ac:chgData name="Guido Hiertz" userId="efd40be8-e55a-4d82-91eb-1cd543e7287b" providerId="ADAL" clId="{404731B3-49D6-E444-BAB3-9FC549251855}" dt="2025-07-23T14:56:30.766" v="5905" actId="553"/>
          <ac:picMkLst>
            <pc:docMk/>
            <pc:sldMk cId="0" sldId="262"/>
            <ac:picMk id="15" creationId="{3586FB37-0455-858B-535A-4FB645403ED7}"/>
          </ac:picMkLst>
        </pc:picChg>
      </pc:sldChg>
      <pc:sldChg chg="del">
        <pc:chgData name="Guido Hiertz" userId="efd40be8-e55a-4d82-91eb-1cd543e7287b" providerId="ADAL" clId="{404731B3-49D6-E444-BAB3-9FC549251855}" dt="2025-07-23T14:33:59.684" v="5535" actId="2696"/>
        <pc:sldMkLst>
          <pc:docMk/>
          <pc:sldMk cId="0" sldId="264"/>
        </pc:sldMkLst>
      </pc:sldChg>
      <pc:sldChg chg="del">
        <pc:chgData name="Guido Hiertz" userId="efd40be8-e55a-4d82-91eb-1cd543e7287b" providerId="ADAL" clId="{404731B3-49D6-E444-BAB3-9FC549251855}" dt="2025-07-23T12:52:29.970" v="2606" actId="2696"/>
        <pc:sldMkLst>
          <pc:docMk/>
          <pc:sldMk cId="1609761067" sldId="265"/>
        </pc:sldMkLst>
      </pc:sldChg>
      <pc:sldChg chg="addSp delSp modSp new mod modNotesTx">
        <pc:chgData name="Guido Hiertz" userId="efd40be8-e55a-4d82-91eb-1cd543e7287b" providerId="ADAL" clId="{404731B3-49D6-E444-BAB3-9FC549251855}" dt="2025-07-28T08:41:59.801" v="9504" actId="20577"/>
        <pc:sldMkLst>
          <pc:docMk/>
          <pc:sldMk cId="2552937957" sldId="266"/>
        </pc:sldMkLst>
        <pc:spChg chg="mod">
          <ac:chgData name="Guido Hiertz" userId="efd40be8-e55a-4d82-91eb-1cd543e7287b" providerId="ADAL" clId="{404731B3-49D6-E444-BAB3-9FC549251855}" dt="2025-07-25T13:18:47.727" v="9400" actId="20577"/>
          <ac:spMkLst>
            <pc:docMk/>
            <pc:sldMk cId="2552937957" sldId="266"/>
            <ac:spMk id="2" creationId="{8E51B53E-BBEA-7577-F182-0295EFF7200B}"/>
          </ac:spMkLst>
        </pc:spChg>
        <pc:spChg chg="mod">
          <ac:chgData name="Guido Hiertz" userId="efd40be8-e55a-4d82-91eb-1cd543e7287b" providerId="ADAL" clId="{404731B3-49D6-E444-BAB3-9FC549251855}" dt="2025-07-24T16:26:32.718" v="9315" actId="20577"/>
          <ac:spMkLst>
            <pc:docMk/>
            <pc:sldMk cId="2552937957" sldId="266"/>
            <ac:spMk id="3" creationId="{4019EADD-57AE-E8E3-8ED0-1E1BE625B6A2}"/>
          </ac:spMkLst>
        </pc:spChg>
        <pc:picChg chg="add mod">
          <ac:chgData name="Guido Hiertz" userId="efd40be8-e55a-4d82-91eb-1cd543e7287b" providerId="ADAL" clId="{404731B3-49D6-E444-BAB3-9FC549251855}" dt="2025-07-23T12:03:47.364" v="262" actId="962"/>
          <ac:picMkLst>
            <pc:docMk/>
            <pc:sldMk cId="2552937957" sldId="266"/>
            <ac:picMk id="9" creationId="{AF132AD1-5C37-3F9A-9DEA-4D2938BD59F9}"/>
          </ac:picMkLst>
        </pc:picChg>
      </pc:sldChg>
      <pc:sldChg chg="addSp delSp modSp new mod">
        <pc:chgData name="Guido Hiertz" userId="efd40be8-e55a-4d82-91eb-1cd543e7287b" providerId="ADAL" clId="{404731B3-49D6-E444-BAB3-9FC549251855}" dt="2025-07-25T13:19:51.833" v="9475" actId="6549"/>
        <pc:sldMkLst>
          <pc:docMk/>
          <pc:sldMk cId="3543504936" sldId="267"/>
        </pc:sldMkLst>
        <pc:spChg chg="mod">
          <ac:chgData name="Guido Hiertz" userId="efd40be8-e55a-4d82-91eb-1cd543e7287b" providerId="ADAL" clId="{404731B3-49D6-E444-BAB3-9FC549251855}" dt="2025-07-25T13:19:51.833" v="9475" actId="6549"/>
          <ac:spMkLst>
            <pc:docMk/>
            <pc:sldMk cId="3543504936" sldId="267"/>
            <ac:spMk id="2" creationId="{425700E5-413F-158F-D0FF-974A4D64651E}"/>
          </ac:spMkLst>
        </pc:spChg>
        <pc:spChg chg="add mod">
          <ac:chgData name="Guido Hiertz" userId="efd40be8-e55a-4d82-91eb-1cd543e7287b" providerId="ADAL" clId="{404731B3-49D6-E444-BAB3-9FC549251855}" dt="2025-07-24T16:03:43.925" v="8586" actId="122"/>
          <ac:spMkLst>
            <pc:docMk/>
            <pc:sldMk cId="3543504936" sldId="267"/>
            <ac:spMk id="3" creationId="{5D50AA7B-A2AF-C8CA-029E-1E1594949520}"/>
          </ac:spMkLst>
        </pc:spChg>
        <pc:spChg chg="add mod">
          <ac:chgData name="Guido Hiertz" userId="efd40be8-e55a-4d82-91eb-1cd543e7287b" providerId="ADAL" clId="{404731B3-49D6-E444-BAB3-9FC549251855}" dt="2025-07-24T16:03:43.925" v="8586" actId="122"/>
          <ac:spMkLst>
            <pc:docMk/>
            <pc:sldMk cId="3543504936" sldId="267"/>
            <ac:spMk id="4" creationId="{B722D653-F1E9-05CC-9906-442D911D082D}"/>
          </ac:spMkLst>
        </pc:spChg>
        <pc:spChg chg="add mod">
          <ac:chgData name="Guido Hiertz" userId="efd40be8-e55a-4d82-91eb-1cd543e7287b" providerId="ADAL" clId="{404731B3-49D6-E444-BAB3-9FC549251855}" dt="2025-07-24T16:03:43.925" v="8586" actId="122"/>
          <ac:spMkLst>
            <pc:docMk/>
            <pc:sldMk cId="3543504936" sldId="267"/>
            <ac:spMk id="8" creationId="{5AACE478-3DAB-A737-DD16-542070638935}"/>
          </ac:spMkLst>
        </pc:spChg>
        <pc:spChg chg="add mod">
          <ac:chgData name="Guido Hiertz" userId="efd40be8-e55a-4d82-91eb-1cd543e7287b" providerId="ADAL" clId="{404731B3-49D6-E444-BAB3-9FC549251855}" dt="2025-07-24T15:29:26.752" v="8504" actId="11"/>
          <ac:spMkLst>
            <pc:docMk/>
            <pc:sldMk cId="3543504936" sldId="267"/>
            <ac:spMk id="18" creationId="{4FDA7E4C-CFEE-60A9-7EDE-94099E585D97}"/>
          </ac:spMkLst>
        </pc:spChg>
        <pc:picChg chg="add mod">
          <ac:chgData name="Guido Hiertz" userId="efd40be8-e55a-4d82-91eb-1cd543e7287b" providerId="ADAL" clId="{404731B3-49D6-E444-BAB3-9FC549251855}" dt="2025-07-24T15:34:51.322" v="8533" actId="554"/>
          <ac:picMkLst>
            <pc:docMk/>
            <pc:sldMk cId="3543504936" sldId="267"/>
            <ac:picMk id="9" creationId="{8A82D199-9851-F664-9EB6-9015BC945DE1}"/>
          </ac:picMkLst>
        </pc:picChg>
        <pc:picChg chg="add mod">
          <ac:chgData name="Guido Hiertz" userId="efd40be8-e55a-4d82-91eb-1cd543e7287b" providerId="ADAL" clId="{404731B3-49D6-E444-BAB3-9FC549251855}" dt="2025-07-24T15:34:37.872" v="8531" actId="12788"/>
          <ac:picMkLst>
            <pc:docMk/>
            <pc:sldMk cId="3543504936" sldId="267"/>
            <ac:picMk id="14" creationId="{CC475806-EF28-F8C8-0F8F-C7AD83679E6F}"/>
          </ac:picMkLst>
        </pc:picChg>
        <pc:picChg chg="add mod">
          <ac:chgData name="Guido Hiertz" userId="efd40be8-e55a-4d82-91eb-1cd543e7287b" providerId="ADAL" clId="{404731B3-49D6-E444-BAB3-9FC549251855}" dt="2025-07-24T15:34:25.915" v="8529" actId="554"/>
          <ac:picMkLst>
            <pc:docMk/>
            <pc:sldMk cId="3543504936" sldId="267"/>
            <ac:picMk id="19" creationId="{C414A678-8430-09AA-950D-42447A66CFCB}"/>
          </ac:picMkLst>
        </pc:picChg>
      </pc:sldChg>
      <pc:sldChg chg="addSp delSp modSp new mod">
        <pc:chgData name="Guido Hiertz" userId="efd40be8-e55a-4d82-91eb-1cd543e7287b" providerId="ADAL" clId="{404731B3-49D6-E444-BAB3-9FC549251855}" dt="2025-07-25T13:19:44.751" v="9472" actId="6549"/>
        <pc:sldMkLst>
          <pc:docMk/>
          <pc:sldMk cId="2621699890" sldId="268"/>
        </pc:sldMkLst>
        <pc:spChg chg="mod">
          <ac:chgData name="Guido Hiertz" userId="efd40be8-e55a-4d82-91eb-1cd543e7287b" providerId="ADAL" clId="{404731B3-49D6-E444-BAB3-9FC549251855}" dt="2025-07-25T13:19:44.751" v="9472" actId="6549"/>
          <ac:spMkLst>
            <pc:docMk/>
            <pc:sldMk cId="2621699890" sldId="268"/>
            <ac:spMk id="2" creationId="{8A8B4F79-F653-91C6-625C-965F7B7299A4}"/>
          </ac:spMkLst>
        </pc:spChg>
        <pc:spChg chg="add mod">
          <ac:chgData name="Guido Hiertz" userId="efd40be8-e55a-4d82-91eb-1cd543e7287b" providerId="ADAL" clId="{404731B3-49D6-E444-BAB3-9FC549251855}" dt="2025-07-24T16:03:51.715" v="8587" actId="122"/>
          <ac:spMkLst>
            <pc:docMk/>
            <pc:sldMk cId="2621699890" sldId="268"/>
            <ac:spMk id="3" creationId="{F3809E13-31D7-27CE-4904-22929589B702}"/>
          </ac:spMkLst>
        </pc:spChg>
        <pc:spChg chg="add mod">
          <ac:chgData name="Guido Hiertz" userId="efd40be8-e55a-4d82-91eb-1cd543e7287b" providerId="ADAL" clId="{404731B3-49D6-E444-BAB3-9FC549251855}" dt="2025-07-24T16:03:51.715" v="8587" actId="122"/>
          <ac:spMkLst>
            <pc:docMk/>
            <pc:sldMk cId="2621699890" sldId="268"/>
            <ac:spMk id="4" creationId="{078539C3-F47E-9E11-2938-6D4CA988BC79}"/>
          </ac:spMkLst>
        </pc:spChg>
        <pc:spChg chg="add mod">
          <ac:chgData name="Guido Hiertz" userId="efd40be8-e55a-4d82-91eb-1cd543e7287b" providerId="ADAL" clId="{404731B3-49D6-E444-BAB3-9FC549251855}" dt="2025-07-24T16:03:51.715" v="8587" actId="122"/>
          <ac:spMkLst>
            <pc:docMk/>
            <pc:sldMk cId="2621699890" sldId="268"/>
            <ac:spMk id="8" creationId="{27A23F43-D394-7EAA-1476-BD22682E1831}"/>
          </ac:spMkLst>
        </pc:spChg>
        <pc:spChg chg="add mod">
          <ac:chgData name="Guido Hiertz" userId="efd40be8-e55a-4d82-91eb-1cd543e7287b" providerId="ADAL" clId="{404731B3-49D6-E444-BAB3-9FC549251855}" dt="2025-07-24T15:30:54.095" v="8510" actId="11"/>
          <ac:spMkLst>
            <pc:docMk/>
            <pc:sldMk cId="2621699890" sldId="268"/>
            <ac:spMk id="18" creationId="{EEDE3608-C39C-A02F-E454-556C5B4BF59E}"/>
          </ac:spMkLst>
        </pc:spChg>
        <pc:picChg chg="add mod">
          <ac:chgData name="Guido Hiertz" userId="efd40be8-e55a-4d82-91eb-1cd543e7287b" providerId="ADAL" clId="{404731B3-49D6-E444-BAB3-9FC549251855}" dt="2025-07-24T15:36:43.059" v="8553" actId="12788"/>
          <ac:picMkLst>
            <pc:docMk/>
            <pc:sldMk cId="2621699890" sldId="268"/>
            <ac:picMk id="9" creationId="{203B8110-6D16-9AD2-134A-82F96B0D0D89}"/>
          </ac:picMkLst>
        </pc:picChg>
        <pc:picChg chg="add mod">
          <ac:chgData name="Guido Hiertz" userId="efd40be8-e55a-4d82-91eb-1cd543e7287b" providerId="ADAL" clId="{404731B3-49D6-E444-BAB3-9FC549251855}" dt="2025-07-24T15:37:03.064" v="8558" actId="12788"/>
          <ac:picMkLst>
            <pc:docMk/>
            <pc:sldMk cId="2621699890" sldId="268"/>
            <ac:picMk id="14" creationId="{05D0E4AB-0D00-DF46-408E-2D355688412A}"/>
          </ac:picMkLst>
        </pc:picChg>
        <pc:picChg chg="add mod">
          <ac:chgData name="Guido Hiertz" userId="efd40be8-e55a-4d82-91eb-1cd543e7287b" providerId="ADAL" clId="{404731B3-49D6-E444-BAB3-9FC549251855}" dt="2025-07-24T15:37:27.787" v="8565" actId="12788"/>
          <ac:picMkLst>
            <pc:docMk/>
            <pc:sldMk cId="2621699890" sldId="268"/>
            <ac:picMk id="19" creationId="{515EA86A-9D04-28ED-B16E-9775A2190682}"/>
          </ac:picMkLst>
        </pc:picChg>
      </pc:sldChg>
      <pc:sldChg chg="addSp delSp modSp new mod">
        <pc:chgData name="Guido Hiertz" userId="efd40be8-e55a-4d82-91eb-1cd543e7287b" providerId="ADAL" clId="{404731B3-49D6-E444-BAB3-9FC549251855}" dt="2025-07-25T13:19:22.880" v="9450" actId="20577"/>
        <pc:sldMkLst>
          <pc:docMk/>
          <pc:sldMk cId="1094860709" sldId="269"/>
        </pc:sldMkLst>
        <pc:spChg chg="mod">
          <ac:chgData name="Guido Hiertz" userId="efd40be8-e55a-4d82-91eb-1cd543e7287b" providerId="ADAL" clId="{404731B3-49D6-E444-BAB3-9FC549251855}" dt="2025-07-25T13:19:22.880" v="9450" actId="20577"/>
          <ac:spMkLst>
            <pc:docMk/>
            <pc:sldMk cId="1094860709" sldId="269"/>
            <ac:spMk id="2" creationId="{6C7A5948-BB1F-184C-D451-15002DE178F8}"/>
          </ac:spMkLst>
        </pc:spChg>
        <pc:spChg chg="add mod">
          <ac:chgData name="Guido Hiertz" userId="efd40be8-e55a-4d82-91eb-1cd543e7287b" providerId="ADAL" clId="{404731B3-49D6-E444-BAB3-9FC549251855}" dt="2025-07-24T16:08:01.750" v="8999" actId="2711"/>
          <ac:spMkLst>
            <pc:docMk/>
            <pc:sldMk cId="1094860709" sldId="269"/>
            <ac:spMk id="3" creationId="{01FB9EAC-D067-4AA8-38BE-7CB34A049ADC}"/>
          </ac:spMkLst>
        </pc:spChg>
        <pc:spChg chg="mod">
          <ac:chgData name="Guido Hiertz" userId="efd40be8-e55a-4d82-91eb-1cd543e7287b" providerId="ADAL" clId="{404731B3-49D6-E444-BAB3-9FC549251855}" dt="2025-07-23T12:14:09.424" v="775" actId="1076"/>
          <ac:spMkLst>
            <pc:docMk/>
            <pc:sldMk cId="1094860709" sldId="269"/>
            <ac:spMk id="6" creationId="{45F560DF-DEBD-F7D4-00C8-806F7BA3C4F9}"/>
          </ac:spMkLst>
        </pc:spChg>
        <pc:spChg chg="add mod">
          <ac:chgData name="Guido Hiertz" userId="efd40be8-e55a-4d82-91eb-1cd543e7287b" providerId="ADAL" clId="{404731B3-49D6-E444-BAB3-9FC549251855}" dt="2025-07-24T16:08:01.750" v="8999" actId="2711"/>
          <ac:spMkLst>
            <pc:docMk/>
            <pc:sldMk cId="1094860709" sldId="269"/>
            <ac:spMk id="8" creationId="{88C4AADC-41CD-8C34-7AEB-B832E3DB79B9}"/>
          </ac:spMkLst>
        </pc:spChg>
        <pc:spChg chg="add mod">
          <ac:chgData name="Guido Hiertz" userId="efd40be8-e55a-4d82-91eb-1cd543e7287b" providerId="ADAL" clId="{404731B3-49D6-E444-BAB3-9FC549251855}" dt="2025-07-24T16:08:01.750" v="8999" actId="2711"/>
          <ac:spMkLst>
            <pc:docMk/>
            <pc:sldMk cId="1094860709" sldId="269"/>
            <ac:spMk id="11" creationId="{09DE2BBC-828D-9941-9403-FAFB52F13D77}"/>
          </ac:spMkLst>
        </pc:spChg>
        <pc:spChg chg="add mod">
          <ac:chgData name="Guido Hiertz" userId="efd40be8-e55a-4d82-91eb-1cd543e7287b" providerId="ADAL" clId="{404731B3-49D6-E444-BAB3-9FC549251855}" dt="2025-07-24T15:31:31.444" v="8512" actId="27636"/>
          <ac:spMkLst>
            <pc:docMk/>
            <pc:sldMk cId="1094860709" sldId="269"/>
            <ac:spMk id="19" creationId="{F3CD49ED-BD69-A370-71F1-8C9A6F95C3B2}"/>
          </ac:spMkLst>
        </pc:spChg>
        <pc:picChg chg="add mod">
          <ac:chgData name="Guido Hiertz" userId="efd40be8-e55a-4d82-91eb-1cd543e7287b" providerId="ADAL" clId="{404731B3-49D6-E444-BAB3-9FC549251855}" dt="2025-07-24T16:04:07.010" v="8589" actId="12788"/>
          <ac:picMkLst>
            <pc:docMk/>
            <pc:sldMk cId="1094860709" sldId="269"/>
            <ac:picMk id="10" creationId="{3383BDDB-2EFF-5D64-F0FE-844D3530B72A}"/>
          </ac:picMkLst>
        </pc:picChg>
        <pc:picChg chg="add mod">
          <ac:chgData name="Guido Hiertz" userId="efd40be8-e55a-4d82-91eb-1cd543e7287b" providerId="ADAL" clId="{404731B3-49D6-E444-BAB3-9FC549251855}" dt="2025-07-24T16:07:13.010" v="8998" actId="12788"/>
          <ac:picMkLst>
            <pc:docMk/>
            <pc:sldMk cId="1094860709" sldId="269"/>
            <ac:picMk id="15" creationId="{AF84CA46-B6F1-5117-63E9-AACB69C42806}"/>
          </ac:picMkLst>
        </pc:picChg>
        <pc:picChg chg="add mod">
          <ac:chgData name="Guido Hiertz" userId="efd40be8-e55a-4d82-91eb-1cd543e7287b" providerId="ADAL" clId="{404731B3-49D6-E444-BAB3-9FC549251855}" dt="2025-07-24T16:06:45.545" v="8995" actId="12788"/>
          <ac:picMkLst>
            <pc:docMk/>
            <pc:sldMk cId="1094860709" sldId="269"/>
            <ac:picMk id="20" creationId="{0BD0C009-65D9-30F7-A475-4A0AFD52DE0F}"/>
          </ac:picMkLst>
        </pc:picChg>
      </pc:sldChg>
      <pc:sldChg chg="modSp new mod">
        <pc:chgData name="Guido Hiertz" userId="efd40be8-e55a-4d82-91eb-1cd543e7287b" providerId="ADAL" clId="{404731B3-49D6-E444-BAB3-9FC549251855}" dt="2025-07-24T12:07:23.710" v="8415" actId="20577"/>
        <pc:sldMkLst>
          <pc:docMk/>
          <pc:sldMk cId="3065854014" sldId="270"/>
        </pc:sldMkLst>
        <pc:spChg chg="mod">
          <ac:chgData name="Guido Hiertz" userId="efd40be8-e55a-4d82-91eb-1cd543e7287b" providerId="ADAL" clId="{404731B3-49D6-E444-BAB3-9FC549251855}" dt="2025-07-24T09:44:01.123" v="7288" actId="790"/>
          <ac:spMkLst>
            <pc:docMk/>
            <pc:sldMk cId="3065854014" sldId="270"/>
            <ac:spMk id="2" creationId="{FD470259-082A-597A-5DE7-6D15F7E2A75F}"/>
          </ac:spMkLst>
        </pc:spChg>
        <pc:spChg chg="mod">
          <ac:chgData name="Guido Hiertz" userId="efd40be8-e55a-4d82-91eb-1cd543e7287b" providerId="ADAL" clId="{404731B3-49D6-E444-BAB3-9FC549251855}" dt="2025-07-24T12:07:23.710" v="8415" actId="20577"/>
          <ac:spMkLst>
            <pc:docMk/>
            <pc:sldMk cId="3065854014" sldId="270"/>
            <ac:spMk id="3" creationId="{9A97CE98-55EB-C7F4-1CD8-C10FC302CFD2}"/>
          </ac:spMkLst>
        </pc:spChg>
        <pc:spChg chg="mod">
          <ac:chgData name="Guido Hiertz" userId="efd40be8-e55a-4d82-91eb-1cd543e7287b" providerId="ADAL" clId="{404731B3-49D6-E444-BAB3-9FC549251855}" dt="2025-07-24T09:44:01.123" v="7288" actId="790"/>
          <ac:spMkLst>
            <pc:docMk/>
            <pc:sldMk cId="3065854014" sldId="270"/>
            <ac:spMk id="4" creationId="{D33B3EB9-608B-7AD8-25B1-F764DB71E1E5}"/>
          </ac:spMkLst>
        </pc:spChg>
      </pc:sldChg>
      <pc:sldChg chg="addSp modSp new mod">
        <pc:chgData name="Guido Hiertz" userId="efd40be8-e55a-4d82-91eb-1cd543e7287b" providerId="ADAL" clId="{404731B3-49D6-E444-BAB3-9FC549251855}" dt="2025-07-24T09:44:01.123" v="7288" actId="790"/>
        <pc:sldMkLst>
          <pc:docMk/>
          <pc:sldMk cId="2019706871" sldId="271"/>
        </pc:sldMkLst>
        <pc:spChg chg="mod">
          <ac:chgData name="Guido Hiertz" userId="efd40be8-e55a-4d82-91eb-1cd543e7287b" providerId="ADAL" clId="{404731B3-49D6-E444-BAB3-9FC549251855}" dt="2025-07-24T09:44:01.123" v="7288" actId="790"/>
          <ac:spMkLst>
            <pc:docMk/>
            <pc:sldMk cId="2019706871" sldId="271"/>
            <ac:spMk id="2" creationId="{9187E595-8751-A664-C294-72A157EDA14E}"/>
          </ac:spMkLst>
        </pc:spChg>
        <pc:spChg chg="mod">
          <ac:chgData name="Guido Hiertz" userId="efd40be8-e55a-4d82-91eb-1cd543e7287b" providerId="ADAL" clId="{404731B3-49D6-E444-BAB3-9FC549251855}" dt="2025-07-24T09:44:01.123" v="7288" actId="790"/>
          <ac:spMkLst>
            <pc:docMk/>
            <pc:sldMk cId="2019706871" sldId="271"/>
            <ac:spMk id="3" creationId="{22D71B1C-B235-EC10-7605-8ECB1CC84CE9}"/>
          </ac:spMkLst>
        </pc:spChg>
        <pc:spChg chg="mod">
          <ac:chgData name="Guido Hiertz" userId="efd40be8-e55a-4d82-91eb-1cd543e7287b" providerId="ADAL" clId="{404731B3-49D6-E444-BAB3-9FC549251855}" dt="2025-07-24T09:44:01.123" v="7288" actId="790"/>
          <ac:spMkLst>
            <pc:docMk/>
            <pc:sldMk cId="2019706871" sldId="271"/>
            <ac:spMk id="4" creationId="{0FA95747-EB07-3CEB-0AF3-C8D51D2FA224}"/>
          </ac:spMkLst>
        </pc:spChg>
        <pc:picChg chg="add mod">
          <ac:chgData name="Guido Hiertz" userId="efd40be8-e55a-4d82-91eb-1cd543e7287b" providerId="ADAL" clId="{404731B3-49D6-E444-BAB3-9FC549251855}" dt="2025-07-23T12:39:33.963" v="1758" actId="14100"/>
          <ac:picMkLst>
            <pc:docMk/>
            <pc:sldMk cId="2019706871" sldId="271"/>
            <ac:picMk id="9" creationId="{57E0C1A5-5CA8-370D-A27B-CF9BC13089C2}"/>
          </ac:picMkLst>
        </pc:picChg>
      </pc:sldChg>
      <pc:sldChg chg="addSp delSp modSp new mod">
        <pc:chgData name="Guido Hiertz" userId="efd40be8-e55a-4d82-91eb-1cd543e7287b" providerId="ADAL" clId="{404731B3-49D6-E444-BAB3-9FC549251855}" dt="2025-07-25T13:19:33.666" v="9469" actId="20577"/>
        <pc:sldMkLst>
          <pc:docMk/>
          <pc:sldMk cId="1503031924" sldId="272"/>
        </pc:sldMkLst>
        <pc:spChg chg="mod">
          <ac:chgData name="Guido Hiertz" userId="efd40be8-e55a-4d82-91eb-1cd543e7287b" providerId="ADAL" clId="{404731B3-49D6-E444-BAB3-9FC549251855}" dt="2025-07-25T13:19:33.666" v="9469" actId="20577"/>
          <ac:spMkLst>
            <pc:docMk/>
            <pc:sldMk cId="1503031924" sldId="272"/>
            <ac:spMk id="2" creationId="{2AB402FF-C6C4-975F-2DF8-B5095FC3193C}"/>
          </ac:spMkLst>
        </pc:spChg>
        <pc:spChg chg="mod">
          <ac:chgData name="Guido Hiertz" userId="efd40be8-e55a-4d82-91eb-1cd543e7287b" providerId="ADAL" clId="{404731B3-49D6-E444-BAB3-9FC549251855}" dt="2025-07-24T16:17:47.829" v="9158" actId="20577"/>
          <ac:spMkLst>
            <pc:docMk/>
            <pc:sldMk cId="1503031924" sldId="272"/>
            <ac:spMk id="3" creationId="{6F2C9A06-9534-7FF4-2407-C0A9D7E81BFC}"/>
          </ac:spMkLst>
        </pc:spChg>
        <pc:spChg chg="add mod">
          <ac:chgData name="Guido Hiertz" userId="efd40be8-e55a-4d82-91eb-1cd543e7287b" providerId="ADAL" clId="{404731B3-49D6-E444-BAB3-9FC549251855}" dt="2025-07-24T16:09:27.769" v="9011" actId="554"/>
          <ac:spMkLst>
            <pc:docMk/>
            <pc:sldMk cId="1503031924" sldId="272"/>
            <ac:spMk id="4" creationId="{E311B5E9-BEF4-BE52-6BD7-61E3B686CD6A}"/>
          </ac:spMkLst>
        </pc:spChg>
        <pc:picChg chg="add mod">
          <ac:chgData name="Guido Hiertz" userId="efd40be8-e55a-4d82-91eb-1cd543e7287b" providerId="ADAL" clId="{404731B3-49D6-E444-BAB3-9FC549251855}" dt="2025-07-24T16:09:27.769" v="9011" actId="554"/>
          <ac:picMkLst>
            <pc:docMk/>
            <pc:sldMk cId="1503031924" sldId="272"/>
            <ac:picMk id="9" creationId="{A41F4359-FEC2-3EB7-BEF4-0909B6B9DFAB}"/>
          </ac:picMkLst>
        </pc:picChg>
      </pc:sldChg>
      <pc:sldChg chg="addSp delSp modSp new mod">
        <pc:chgData name="Guido Hiertz" userId="efd40be8-e55a-4d82-91eb-1cd543e7287b" providerId="ADAL" clId="{404731B3-49D6-E444-BAB3-9FC549251855}" dt="2025-07-24T16:23:49.469" v="9257" actId="14100"/>
        <pc:sldMkLst>
          <pc:docMk/>
          <pc:sldMk cId="3280284859" sldId="273"/>
        </pc:sldMkLst>
        <pc:spChg chg="mod">
          <ac:chgData name="Guido Hiertz" userId="efd40be8-e55a-4d82-91eb-1cd543e7287b" providerId="ADAL" clId="{404731B3-49D6-E444-BAB3-9FC549251855}" dt="2025-07-24T09:44:01.123" v="7288" actId="790"/>
          <ac:spMkLst>
            <pc:docMk/>
            <pc:sldMk cId="3280284859" sldId="273"/>
            <ac:spMk id="2" creationId="{ECF06B69-74D6-278E-1BC1-7CB38477251B}"/>
          </ac:spMkLst>
        </pc:spChg>
        <pc:spChg chg="mod">
          <ac:chgData name="Guido Hiertz" userId="efd40be8-e55a-4d82-91eb-1cd543e7287b" providerId="ADAL" clId="{404731B3-49D6-E444-BAB3-9FC549251855}" dt="2025-07-24T09:44:01.123" v="7288" actId="790"/>
          <ac:spMkLst>
            <pc:docMk/>
            <pc:sldMk cId="3280284859" sldId="273"/>
            <ac:spMk id="3" creationId="{2C5B148F-1ADB-B24B-1BCA-049E261CB620}"/>
          </ac:spMkLst>
        </pc:spChg>
        <pc:spChg chg="add mod">
          <ac:chgData name="Guido Hiertz" userId="efd40be8-e55a-4d82-91eb-1cd543e7287b" providerId="ADAL" clId="{404731B3-49D6-E444-BAB3-9FC549251855}" dt="2025-07-23T13:16:26.343" v="3521" actId="1035"/>
          <ac:spMkLst>
            <pc:docMk/>
            <pc:sldMk cId="3280284859" sldId="273"/>
            <ac:spMk id="10" creationId="{54D3F85E-66DA-2B73-E995-873FEE045920}"/>
          </ac:spMkLst>
        </pc:spChg>
        <pc:spChg chg="add mod">
          <ac:chgData name="Guido Hiertz" userId="efd40be8-e55a-4d82-91eb-1cd543e7287b" providerId="ADAL" clId="{404731B3-49D6-E444-BAB3-9FC549251855}" dt="2025-07-24T16:23:43.162" v="9256" actId="20577"/>
          <ac:spMkLst>
            <pc:docMk/>
            <pc:sldMk cId="3280284859" sldId="273"/>
            <ac:spMk id="11" creationId="{3EEB54DA-67E1-AF5A-B726-10443076DC43}"/>
          </ac:spMkLst>
        </pc:spChg>
        <pc:picChg chg="add mod">
          <ac:chgData name="Guido Hiertz" userId="efd40be8-e55a-4d82-91eb-1cd543e7287b" providerId="ADAL" clId="{404731B3-49D6-E444-BAB3-9FC549251855}" dt="2025-07-23T13:13:23.715" v="3481" actId="1076"/>
          <ac:picMkLst>
            <pc:docMk/>
            <pc:sldMk cId="3280284859" sldId="273"/>
            <ac:picMk id="9" creationId="{46B20A19-5822-1F95-26CC-22DCCC686074}"/>
          </ac:picMkLst>
        </pc:picChg>
        <pc:cxnChg chg="add mod">
          <ac:chgData name="Guido Hiertz" userId="efd40be8-e55a-4d82-91eb-1cd543e7287b" providerId="ADAL" clId="{404731B3-49D6-E444-BAB3-9FC549251855}" dt="2025-07-24T10:51:45.109" v="8066" actId="14100"/>
          <ac:cxnSpMkLst>
            <pc:docMk/>
            <pc:sldMk cId="3280284859" sldId="273"/>
            <ac:cxnSpMk id="13" creationId="{92B6583C-37EE-C432-2A99-F8FA705368D6}"/>
          </ac:cxnSpMkLst>
        </pc:cxnChg>
        <pc:cxnChg chg="add mod">
          <ac:chgData name="Guido Hiertz" userId="efd40be8-e55a-4d82-91eb-1cd543e7287b" providerId="ADAL" clId="{404731B3-49D6-E444-BAB3-9FC549251855}" dt="2025-07-24T16:23:49.469" v="9257" actId="14100"/>
          <ac:cxnSpMkLst>
            <pc:docMk/>
            <pc:sldMk cId="3280284859" sldId="273"/>
            <ac:cxnSpMk id="15" creationId="{0DAA11EF-2FC8-D3CC-D2CD-C3DEBC81E97C}"/>
          </ac:cxnSpMkLst>
        </pc:cxnChg>
      </pc:sldChg>
      <pc:sldChg chg="addSp delSp modSp new mod">
        <pc:chgData name="Guido Hiertz" userId="efd40be8-e55a-4d82-91eb-1cd543e7287b" providerId="ADAL" clId="{404731B3-49D6-E444-BAB3-9FC549251855}" dt="2025-07-24T16:28:06.302" v="9332" actId="20577"/>
        <pc:sldMkLst>
          <pc:docMk/>
          <pc:sldMk cId="1140296542" sldId="274"/>
        </pc:sldMkLst>
        <pc:spChg chg="mod">
          <ac:chgData name="Guido Hiertz" userId="efd40be8-e55a-4d82-91eb-1cd543e7287b" providerId="ADAL" clId="{404731B3-49D6-E444-BAB3-9FC549251855}" dt="2025-07-24T09:44:01.123" v="7288" actId="790"/>
          <ac:spMkLst>
            <pc:docMk/>
            <pc:sldMk cId="1140296542" sldId="274"/>
            <ac:spMk id="2" creationId="{4E1EFAB3-964D-2FEF-7901-18F7008A38D2}"/>
          </ac:spMkLst>
        </pc:spChg>
        <pc:spChg chg="mod">
          <ac:chgData name="Guido Hiertz" userId="efd40be8-e55a-4d82-91eb-1cd543e7287b" providerId="ADAL" clId="{404731B3-49D6-E444-BAB3-9FC549251855}" dt="2025-07-24T16:28:06.302" v="9332" actId="20577"/>
          <ac:spMkLst>
            <pc:docMk/>
            <pc:sldMk cId="1140296542" sldId="274"/>
            <ac:spMk id="3" creationId="{EE73C920-85BB-BC64-36D9-3E84B0A43305}"/>
          </ac:spMkLst>
        </pc:spChg>
        <pc:spChg chg="add mod">
          <ac:chgData name="Guido Hiertz" userId="efd40be8-e55a-4d82-91eb-1cd543e7287b" providerId="ADAL" clId="{404731B3-49D6-E444-BAB3-9FC549251855}" dt="2025-07-24T15:23:58.495" v="8496" actId="1076"/>
          <ac:spMkLst>
            <pc:docMk/>
            <pc:sldMk cId="1140296542" sldId="274"/>
            <ac:spMk id="10" creationId="{82A33B06-DD80-FD45-C31B-35B4F477DB7E}"/>
          </ac:spMkLst>
        </pc:spChg>
        <pc:spChg chg="add mod">
          <ac:chgData name="Guido Hiertz" userId="efd40be8-e55a-4d82-91eb-1cd543e7287b" providerId="ADAL" clId="{404731B3-49D6-E444-BAB3-9FC549251855}" dt="2025-07-24T15:23:25.815" v="8493" actId="1036"/>
          <ac:spMkLst>
            <pc:docMk/>
            <pc:sldMk cId="1140296542" sldId="274"/>
            <ac:spMk id="15" creationId="{AC0A0A61-19FD-1700-537C-4DFA768ACDFB}"/>
          </ac:spMkLst>
        </pc:spChg>
        <pc:spChg chg="add mod">
          <ac:chgData name="Guido Hiertz" userId="efd40be8-e55a-4d82-91eb-1cd543e7287b" providerId="ADAL" clId="{404731B3-49D6-E444-BAB3-9FC549251855}" dt="2025-07-24T15:23:25.815" v="8493" actId="1036"/>
          <ac:spMkLst>
            <pc:docMk/>
            <pc:sldMk cId="1140296542" sldId="274"/>
            <ac:spMk id="24" creationId="{14972055-2887-7210-85E0-61BF0269044E}"/>
          </ac:spMkLst>
        </pc:spChg>
        <pc:spChg chg="add mod">
          <ac:chgData name="Guido Hiertz" userId="efd40be8-e55a-4d82-91eb-1cd543e7287b" providerId="ADAL" clId="{404731B3-49D6-E444-BAB3-9FC549251855}" dt="2025-07-24T16:19:03.905" v="9164" actId="14100"/>
          <ac:spMkLst>
            <pc:docMk/>
            <pc:sldMk cId="1140296542" sldId="274"/>
            <ac:spMk id="31" creationId="{F2F91FCF-7B23-710A-B1CA-781CED059C14}"/>
          </ac:spMkLst>
        </pc:spChg>
        <pc:spChg chg="add mod">
          <ac:chgData name="Guido Hiertz" userId="efd40be8-e55a-4d82-91eb-1cd543e7287b" providerId="ADAL" clId="{404731B3-49D6-E444-BAB3-9FC549251855}" dt="2025-07-24T15:23:36.482" v="8494" actId="14100"/>
          <ac:spMkLst>
            <pc:docMk/>
            <pc:sldMk cId="1140296542" sldId="274"/>
            <ac:spMk id="32" creationId="{404B4921-D5EE-3A1E-76B5-2C5B3252F1FC}"/>
          </ac:spMkLst>
        </pc:spChg>
        <pc:picChg chg="add mod modCrop">
          <ac:chgData name="Guido Hiertz" userId="efd40be8-e55a-4d82-91eb-1cd543e7287b" providerId="ADAL" clId="{404731B3-49D6-E444-BAB3-9FC549251855}" dt="2025-07-24T15:26:43.329" v="8500" actId="732"/>
          <ac:picMkLst>
            <pc:docMk/>
            <pc:sldMk cId="1140296542" sldId="274"/>
            <ac:picMk id="9" creationId="{75284C3A-A2BD-62C4-BCE5-A8B1265215B8}"/>
          </ac:picMkLst>
        </pc:picChg>
        <pc:cxnChg chg="add mod">
          <ac:chgData name="Guido Hiertz" userId="efd40be8-e55a-4d82-91eb-1cd543e7287b" providerId="ADAL" clId="{404731B3-49D6-E444-BAB3-9FC549251855}" dt="2025-07-24T15:24:03.098" v="8497" actId="14100"/>
          <ac:cxnSpMkLst>
            <pc:docMk/>
            <pc:sldMk cId="1140296542" sldId="274"/>
            <ac:cxnSpMk id="11" creationId="{F7DBC84E-0DA4-0563-3ADE-721CED716906}"/>
          </ac:cxnSpMkLst>
        </pc:cxnChg>
        <pc:cxnChg chg="add mod">
          <ac:chgData name="Guido Hiertz" userId="efd40be8-e55a-4d82-91eb-1cd543e7287b" providerId="ADAL" clId="{404731B3-49D6-E444-BAB3-9FC549251855}" dt="2025-07-24T15:24:08.728" v="8498" actId="14100"/>
          <ac:cxnSpMkLst>
            <pc:docMk/>
            <pc:sldMk cId="1140296542" sldId="274"/>
            <ac:cxnSpMk id="16" creationId="{C518365F-1D80-772D-20C5-E9079A37C9C3}"/>
          </ac:cxnSpMkLst>
        </pc:cxnChg>
        <pc:cxnChg chg="add mod">
          <ac:chgData name="Guido Hiertz" userId="efd40be8-e55a-4d82-91eb-1cd543e7287b" providerId="ADAL" clId="{404731B3-49D6-E444-BAB3-9FC549251855}" dt="2025-07-24T16:24:22.042" v="9259" actId="14100"/>
          <ac:cxnSpMkLst>
            <pc:docMk/>
            <pc:sldMk cId="1140296542" sldId="274"/>
            <ac:cxnSpMk id="18" creationId="{498C8C28-27FC-7D5B-C128-887FD26F2808}"/>
          </ac:cxnSpMkLst>
        </pc:cxnChg>
      </pc:sldChg>
      <pc:sldChg chg="modSp new mod">
        <pc:chgData name="Guido Hiertz" userId="efd40be8-e55a-4d82-91eb-1cd543e7287b" providerId="ADAL" clId="{404731B3-49D6-E444-BAB3-9FC549251855}" dt="2025-07-24T17:08:35.845" v="9336" actId="20577"/>
        <pc:sldMkLst>
          <pc:docMk/>
          <pc:sldMk cId="3489145228" sldId="275"/>
        </pc:sldMkLst>
        <pc:spChg chg="mod">
          <ac:chgData name="Guido Hiertz" userId="efd40be8-e55a-4d82-91eb-1cd543e7287b" providerId="ADAL" clId="{404731B3-49D6-E444-BAB3-9FC549251855}" dt="2025-07-24T09:44:01.123" v="7288" actId="790"/>
          <ac:spMkLst>
            <pc:docMk/>
            <pc:sldMk cId="3489145228" sldId="275"/>
            <ac:spMk id="2" creationId="{B08054D6-F7C5-8800-0995-6FFC1B93F495}"/>
          </ac:spMkLst>
        </pc:spChg>
        <pc:spChg chg="mod">
          <ac:chgData name="Guido Hiertz" userId="efd40be8-e55a-4d82-91eb-1cd543e7287b" providerId="ADAL" clId="{404731B3-49D6-E444-BAB3-9FC549251855}" dt="2025-07-24T17:08:35.845" v="9336" actId="20577"/>
          <ac:spMkLst>
            <pc:docMk/>
            <pc:sldMk cId="3489145228" sldId="275"/>
            <ac:spMk id="3" creationId="{C276C13F-6873-5520-81A3-F14532D5879D}"/>
          </ac:spMkLst>
        </pc:spChg>
        <pc:spChg chg="mod">
          <ac:chgData name="Guido Hiertz" userId="efd40be8-e55a-4d82-91eb-1cd543e7287b" providerId="ADAL" clId="{404731B3-49D6-E444-BAB3-9FC549251855}" dt="2025-07-24T09:49:52.036" v="7585" actId="20577"/>
          <ac:spMkLst>
            <pc:docMk/>
            <pc:sldMk cId="3489145228" sldId="275"/>
            <ac:spMk id="4" creationId="{47728FA6-EFC2-329D-711D-EF06C6FD0EFD}"/>
          </ac:spMkLst>
        </pc:spChg>
      </pc:sldChg>
      <pc:sldChg chg="modSp add mod">
        <pc:chgData name="Guido Hiertz" userId="efd40be8-e55a-4d82-91eb-1cd543e7287b" providerId="ADAL" clId="{404731B3-49D6-E444-BAB3-9FC549251855}" dt="2025-07-24T16:21:55.703" v="9233" actId="15"/>
        <pc:sldMkLst>
          <pc:docMk/>
          <pc:sldMk cId="100674485" sldId="276"/>
        </pc:sldMkLst>
        <pc:spChg chg="mod">
          <ac:chgData name="Guido Hiertz" userId="efd40be8-e55a-4d82-91eb-1cd543e7287b" providerId="ADAL" clId="{404731B3-49D6-E444-BAB3-9FC549251855}" dt="2025-07-24T09:44:01.123" v="7288" actId="790"/>
          <ac:spMkLst>
            <pc:docMk/>
            <pc:sldMk cId="100674485" sldId="276"/>
            <ac:spMk id="2" creationId="{8499B330-2F81-2F96-3EFA-C2203F6A2D0B}"/>
          </ac:spMkLst>
        </pc:spChg>
        <pc:spChg chg="mod">
          <ac:chgData name="Guido Hiertz" userId="efd40be8-e55a-4d82-91eb-1cd543e7287b" providerId="ADAL" clId="{404731B3-49D6-E444-BAB3-9FC549251855}" dt="2025-07-24T16:21:17.318" v="9228" actId="27636"/>
          <ac:spMkLst>
            <pc:docMk/>
            <pc:sldMk cId="100674485" sldId="276"/>
            <ac:spMk id="3" creationId="{1EF7E57C-78EA-0FD5-F26C-8419E818FF1B}"/>
          </ac:spMkLst>
        </pc:spChg>
        <pc:spChg chg="mod">
          <ac:chgData name="Guido Hiertz" userId="efd40be8-e55a-4d82-91eb-1cd543e7287b" providerId="ADAL" clId="{404731B3-49D6-E444-BAB3-9FC549251855}" dt="2025-07-24T16:21:55.703" v="9233" actId="15"/>
          <ac:spMkLst>
            <pc:docMk/>
            <pc:sldMk cId="100674485" sldId="276"/>
            <ac:spMk id="4" creationId="{AA062063-03FB-9A6E-9B28-001DBBA15324}"/>
          </ac:spMkLst>
        </pc:spChg>
      </pc:sldChg>
      <pc:sldChg chg="modSp new del mod">
        <pc:chgData name="Guido Hiertz" userId="efd40be8-e55a-4d82-91eb-1cd543e7287b" providerId="ADAL" clId="{404731B3-49D6-E444-BAB3-9FC549251855}" dt="2025-07-24T09:41:47.265" v="7266" actId="2696"/>
        <pc:sldMkLst>
          <pc:docMk/>
          <pc:sldMk cId="102140601" sldId="277"/>
        </pc:sldMkLst>
      </pc:sldChg>
      <pc:sldChg chg="modSp mod">
        <pc:chgData name="Guido Hiertz" userId="efd40be8-e55a-4d82-91eb-1cd543e7287b" providerId="ADAL" clId="{404731B3-49D6-E444-BAB3-9FC549251855}" dt="2025-07-24T10:33:59.094" v="7948" actId="20577"/>
        <pc:sldMkLst>
          <pc:docMk/>
          <pc:sldMk cId="1947067905" sldId="278"/>
        </pc:sldMkLst>
        <pc:spChg chg="mod">
          <ac:chgData name="Guido Hiertz" userId="efd40be8-e55a-4d82-91eb-1cd543e7287b" providerId="ADAL" clId="{404731B3-49D6-E444-BAB3-9FC549251855}" dt="2025-07-24T09:44:01.123" v="7288" actId="790"/>
          <ac:spMkLst>
            <pc:docMk/>
            <pc:sldMk cId="1947067905" sldId="278"/>
            <ac:spMk id="2" creationId="{835727F0-32E2-B98D-9B55-259C9C7442FC}"/>
          </ac:spMkLst>
        </pc:spChg>
        <pc:spChg chg="mod">
          <ac:chgData name="Guido Hiertz" userId="efd40be8-e55a-4d82-91eb-1cd543e7287b" providerId="ADAL" clId="{404731B3-49D6-E444-BAB3-9FC549251855}" dt="2025-07-24T09:44:05.720" v="7289" actId="20577"/>
          <ac:spMkLst>
            <pc:docMk/>
            <pc:sldMk cId="1947067905" sldId="278"/>
            <ac:spMk id="3" creationId="{B7A0C385-44F2-7DD4-0916-25BDC39586C4}"/>
          </ac:spMkLst>
        </pc:spChg>
        <pc:spChg chg="mod">
          <ac:chgData name="Guido Hiertz" userId="efd40be8-e55a-4d82-91eb-1cd543e7287b" providerId="ADAL" clId="{404731B3-49D6-E444-BAB3-9FC549251855}" dt="2025-07-24T10:33:59.094" v="7948" actId="20577"/>
          <ac:spMkLst>
            <pc:docMk/>
            <pc:sldMk cId="1947067905" sldId="278"/>
            <ac:spMk id="4" creationId="{9CB9C5DD-4E0A-FA1B-1F91-E94C9B19C7FE}"/>
          </ac:spMkLst>
        </pc:spChg>
      </pc:sldChg>
      <pc:sldChg chg="modSp del mod">
        <pc:chgData name="Guido Hiertz" userId="efd40be8-e55a-4d82-91eb-1cd543e7287b" providerId="ADAL" clId="{404731B3-49D6-E444-BAB3-9FC549251855}" dt="2025-07-24T09:41:34.746" v="7265" actId="2696"/>
        <pc:sldMkLst>
          <pc:docMk/>
          <pc:sldMk cId="2015345999" sldId="279"/>
        </pc:sldMkLst>
      </pc:sldChg>
      <pc:sldChg chg="addSp modSp mod">
        <pc:chgData name="Guido Hiertz" userId="efd40be8-e55a-4d82-91eb-1cd543e7287b" providerId="ADAL" clId="{404731B3-49D6-E444-BAB3-9FC549251855}" dt="2025-07-24T10:48:29.438" v="8054" actId="20577"/>
        <pc:sldMkLst>
          <pc:docMk/>
          <pc:sldMk cId="3693625041" sldId="280"/>
        </pc:sldMkLst>
        <pc:spChg chg="mod">
          <ac:chgData name="Guido Hiertz" userId="efd40be8-e55a-4d82-91eb-1cd543e7287b" providerId="ADAL" clId="{404731B3-49D6-E444-BAB3-9FC549251855}" dt="2025-07-24T10:36:30.556" v="7975" actId="20577"/>
          <ac:spMkLst>
            <pc:docMk/>
            <pc:sldMk cId="3693625041" sldId="280"/>
            <ac:spMk id="2" creationId="{A7B45D63-A2BB-9893-C421-3EB66CE7966C}"/>
          </ac:spMkLst>
        </pc:spChg>
        <pc:spChg chg="mod">
          <ac:chgData name="Guido Hiertz" userId="efd40be8-e55a-4d82-91eb-1cd543e7287b" providerId="ADAL" clId="{404731B3-49D6-E444-BAB3-9FC549251855}" dt="2025-07-24T10:37:06.788" v="8009" actId="14100"/>
          <ac:spMkLst>
            <pc:docMk/>
            <pc:sldMk cId="3693625041" sldId="280"/>
            <ac:spMk id="3" creationId="{DB206C34-E80D-BA10-7116-11D5DEDFB050}"/>
          </ac:spMkLst>
        </pc:spChg>
        <pc:spChg chg="add mod">
          <ac:chgData name="Guido Hiertz" userId="efd40be8-e55a-4d82-91eb-1cd543e7287b" providerId="ADAL" clId="{404731B3-49D6-E444-BAB3-9FC549251855}" dt="2025-07-24T10:37:15.970" v="8028" actId="1035"/>
          <ac:spMkLst>
            <pc:docMk/>
            <pc:sldMk cId="3693625041" sldId="280"/>
            <ac:spMk id="7" creationId="{DE70FD69-E1C3-86E2-13C3-4705B1460C26}"/>
          </ac:spMkLst>
        </pc:spChg>
        <pc:spChg chg="add mod">
          <ac:chgData name="Guido Hiertz" userId="efd40be8-e55a-4d82-91eb-1cd543e7287b" providerId="ADAL" clId="{404731B3-49D6-E444-BAB3-9FC549251855}" dt="2025-07-24T10:48:29.438" v="8054" actId="20577"/>
          <ac:spMkLst>
            <pc:docMk/>
            <pc:sldMk cId="3693625041" sldId="280"/>
            <ac:spMk id="8" creationId="{65769231-8923-0ABA-644E-1B7CE0397D01}"/>
          </ac:spMkLst>
        </pc:spChg>
      </pc:sldChg>
      <pc:sldChg chg="addSp delSp modSp new mod modClrScheme chgLayout">
        <pc:chgData name="Guido Hiertz" userId="efd40be8-e55a-4d82-91eb-1cd543e7287b" providerId="ADAL" clId="{404731B3-49D6-E444-BAB3-9FC549251855}" dt="2025-07-24T12:25:14.464" v="8432" actId="6549"/>
        <pc:sldMkLst>
          <pc:docMk/>
          <pc:sldMk cId="4216130749" sldId="281"/>
        </pc:sldMkLst>
        <pc:spChg chg="mod ord">
          <ac:chgData name="Guido Hiertz" userId="efd40be8-e55a-4d82-91eb-1cd543e7287b" providerId="ADAL" clId="{404731B3-49D6-E444-BAB3-9FC549251855}" dt="2025-07-24T09:44:01.123" v="7288" actId="790"/>
          <ac:spMkLst>
            <pc:docMk/>
            <pc:sldMk cId="4216130749" sldId="281"/>
            <ac:spMk id="2" creationId="{17CB283C-8C87-1486-3305-75264BE6CEAD}"/>
          </ac:spMkLst>
        </pc:spChg>
        <pc:spChg chg="mod ord">
          <ac:chgData name="Guido Hiertz" userId="efd40be8-e55a-4d82-91eb-1cd543e7287b" providerId="ADAL" clId="{404731B3-49D6-E444-BAB3-9FC549251855}" dt="2025-07-24T09:34:27.653" v="7010" actId="700"/>
          <ac:spMkLst>
            <pc:docMk/>
            <pc:sldMk cId="4216130749" sldId="281"/>
            <ac:spMk id="5" creationId="{7DABD442-858E-EDAF-03A0-33B1CEA4BBF9}"/>
          </ac:spMkLst>
        </pc:spChg>
        <pc:spChg chg="mod ord">
          <ac:chgData name="Guido Hiertz" userId="efd40be8-e55a-4d82-91eb-1cd543e7287b" providerId="ADAL" clId="{404731B3-49D6-E444-BAB3-9FC549251855}" dt="2025-07-24T09:34:27.653" v="7010" actId="700"/>
          <ac:spMkLst>
            <pc:docMk/>
            <pc:sldMk cId="4216130749" sldId="281"/>
            <ac:spMk id="6" creationId="{B5A9D532-91C8-B15C-2956-5D2FDFBF1468}"/>
          </ac:spMkLst>
        </pc:spChg>
        <pc:spChg chg="mod ord">
          <ac:chgData name="Guido Hiertz" userId="efd40be8-e55a-4d82-91eb-1cd543e7287b" providerId="ADAL" clId="{404731B3-49D6-E444-BAB3-9FC549251855}" dt="2025-07-24T09:34:27.653" v="7010" actId="700"/>
          <ac:spMkLst>
            <pc:docMk/>
            <pc:sldMk cId="4216130749" sldId="281"/>
            <ac:spMk id="7" creationId="{8897531B-28A9-0D38-7811-B3BB502877B1}"/>
          </ac:spMkLst>
        </pc:spChg>
        <pc:spChg chg="add mod ord">
          <ac:chgData name="Guido Hiertz" userId="efd40be8-e55a-4d82-91eb-1cd543e7287b" providerId="ADAL" clId="{404731B3-49D6-E444-BAB3-9FC549251855}" dt="2025-07-24T12:25:14.464" v="8432" actId="6549"/>
          <ac:spMkLst>
            <pc:docMk/>
            <pc:sldMk cId="4216130749" sldId="281"/>
            <ac:spMk id="8" creationId="{3568DBD2-161D-83BE-1E40-E3F21C2914D3}"/>
          </ac:spMkLst>
        </pc:spChg>
      </pc:sldChg>
      <pc:sldMasterChg chg="modSp mod">
        <pc:chgData name="Guido Hiertz" userId="efd40be8-e55a-4d82-91eb-1cd543e7287b" providerId="ADAL" clId="{404731B3-49D6-E444-BAB3-9FC549251855}" dt="2025-07-25T13:18:08.263" v="9398" actId="20577"/>
        <pc:sldMasterMkLst>
          <pc:docMk/>
          <pc:sldMasterMk cId="0" sldId="2147483648"/>
        </pc:sldMasterMkLst>
        <pc:spChg chg="mod">
          <ac:chgData name="Guido Hiertz" userId="efd40be8-e55a-4d82-91eb-1cd543e7287b" providerId="ADAL" clId="{404731B3-49D6-E444-BAB3-9FC549251855}" dt="2025-07-25T13:18:08.263" v="9398" actId="20577"/>
          <ac:spMkLst>
            <pc:docMk/>
            <pc:sldMasterMk cId="0" sldId="2147483648"/>
            <ac:spMk id="10" creationId="{00000000-0000-0000-0000-000000000000}"/>
          </ac:spMkLst>
        </pc:spChg>
      </pc:sldMasterChg>
    </pc:docChg>
  </pc:docChgLst>
  <pc:docChgLst>
    <pc:chgData name="Guido Hiertz" userId="S::guido.hiertz@ericsson.com::efd40be8-e55a-4d82-91eb-1cd543e7287b" providerId="AD" clId="Web-{8DB8CE25-06A8-621F-F775-142158A8BDC2}"/>
    <pc:docChg chg="addSld modSld">
      <pc:chgData name="Guido Hiertz" userId="S::guido.hiertz@ericsson.com::efd40be8-e55a-4d82-91eb-1cd543e7287b" providerId="AD" clId="Web-{8DB8CE25-06A8-621F-F775-142158A8BDC2}" dt="2025-07-23T15:27:33.241" v="42" actId="20577"/>
      <pc:docMkLst>
        <pc:docMk/>
      </pc:docMkLst>
      <pc:sldChg chg="modSp">
        <pc:chgData name="Guido Hiertz" userId="S::guido.hiertz@ericsson.com::efd40be8-e55a-4d82-91eb-1cd543e7287b" providerId="AD" clId="Web-{8DB8CE25-06A8-621F-F775-142158A8BDC2}" dt="2025-07-23T15:27:33.241" v="42" actId="20577"/>
        <pc:sldMkLst>
          <pc:docMk/>
          <pc:sldMk cId="102140601" sldId="277"/>
        </pc:sldMkLst>
      </pc:sldChg>
      <pc:sldChg chg="modSp new">
        <pc:chgData name="Guido Hiertz" userId="S::guido.hiertz@ericsson.com::efd40be8-e55a-4d82-91eb-1cd543e7287b" providerId="AD" clId="Web-{8DB8CE25-06A8-621F-F775-142158A8BDC2}" dt="2025-07-23T15:26:32.521" v="7" actId="20577"/>
        <pc:sldMkLst>
          <pc:docMk/>
          <pc:sldMk cId="1947067905" sldId="278"/>
        </pc:sldMkLst>
        <pc:spChg chg="mod">
          <ac:chgData name="Guido Hiertz" userId="S::guido.hiertz@ericsson.com::efd40be8-e55a-4d82-91eb-1cd543e7287b" providerId="AD" clId="Web-{8DB8CE25-06A8-621F-F775-142158A8BDC2}" dt="2025-07-23T15:26:32.521" v="7" actId="20577"/>
          <ac:spMkLst>
            <pc:docMk/>
            <pc:sldMk cId="1947067905" sldId="278"/>
            <ac:spMk id="2" creationId="{835727F0-32E2-B98D-9B55-259C9C7442FC}"/>
          </ac:spMkLst>
        </pc:spChg>
      </pc:sldChg>
    </pc:docChg>
  </pc:docChgLst>
  <pc:docChgLst>
    <pc:chgData name="Sebastian Max" userId="be0f25e6-48a2-4e87-b5b5-cf865e859a8b" providerId="ADAL" clId="{0373B2FF-BB61-3E44-B77A-B519B78A95D5}"/>
    <pc:docChg chg="custSel addSld modSld">
      <pc:chgData name="Sebastian Max" userId="be0f25e6-48a2-4e87-b5b5-cf865e859a8b" providerId="ADAL" clId="{0373B2FF-BB61-3E44-B77A-B519B78A95D5}" dt="2025-07-24T11:48:41.501" v="95" actId="20577"/>
      <pc:docMkLst>
        <pc:docMk/>
      </pc:docMkLst>
      <pc:sldChg chg="modSp mod">
        <pc:chgData name="Sebastian Max" userId="be0f25e6-48a2-4e87-b5b5-cf865e859a8b" providerId="ADAL" clId="{0373B2FF-BB61-3E44-B77A-B519B78A95D5}" dt="2025-07-24T11:47:31.110" v="59" actId="20577"/>
        <pc:sldMkLst>
          <pc:docMk/>
          <pc:sldMk cId="3280284859" sldId="273"/>
        </pc:sldMkLst>
        <pc:spChg chg="mod">
          <ac:chgData name="Sebastian Max" userId="be0f25e6-48a2-4e87-b5b5-cf865e859a8b" providerId="ADAL" clId="{0373B2FF-BB61-3E44-B77A-B519B78A95D5}" dt="2025-07-24T11:47:31.110" v="59" actId="20577"/>
          <ac:spMkLst>
            <pc:docMk/>
            <pc:sldMk cId="3280284859" sldId="273"/>
            <ac:spMk id="3" creationId="{2C5B148F-1ADB-B24B-1BCA-049E261CB620}"/>
          </ac:spMkLst>
        </pc:spChg>
      </pc:sldChg>
      <pc:sldChg chg="modSp mod">
        <pc:chgData name="Sebastian Max" userId="be0f25e6-48a2-4e87-b5b5-cf865e859a8b" providerId="ADAL" clId="{0373B2FF-BB61-3E44-B77A-B519B78A95D5}" dt="2025-07-24T11:48:41.501" v="95" actId="20577"/>
        <pc:sldMkLst>
          <pc:docMk/>
          <pc:sldMk cId="3489145228" sldId="275"/>
        </pc:sldMkLst>
        <pc:spChg chg="mod">
          <ac:chgData name="Sebastian Max" userId="be0f25e6-48a2-4e87-b5b5-cf865e859a8b" providerId="ADAL" clId="{0373B2FF-BB61-3E44-B77A-B519B78A95D5}" dt="2025-07-24T11:48:23.088" v="80" actId="27636"/>
          <ac:spMkLst>
            <pc:docMk/>
            <pc:sldMk cId="3489145228" sldId="275"/>
            <ac:spMk id="3" creationId="{C276C13F-6873-5520-81A3-F14532D5879D}"/>
          </ac:spMkLst>
        </pc:spChg>
        <pc:spChg chg="mod">
          <ac:chgData name="Sebastian Max" userId="be0f25e6-48a2-4e87-b5b5-cf865e859a8b" providerId="ADAL" clId="{0373B2FF-BB61-3E44-B77A-B519B78A95D5}" dt="2025-07-24T11:48:41.501" v="95" actId="20577"/>
          <ac:spMkLst>
            <pc:docMk/>
            <pc:sldMk cId="3489145228" sldId="275"/>
            <ac:spMk id="4" creationId="{47728FA6-EFC2-329D-711D-EF06C6FD0EFD}"/>
          </ac:spMkLst>
        </pc:spChg>
      </pc:sldChg>
      <pc:sldChg chg="modSp mod">
        <pc:chgData name="Sebastian Max" userId="be0f25e6-48a2-4e87-b5b5-cf865e859a8b" providerId="ADAL" clId="{0373B2FF-BB61-3E44-B77A-B519B78A95D5}" dt="2025-07-23T15:27:31.560" v="2" actId="20577"/>
        <pc:sldMkLst>
          <pc:docMk/>
          <pc:sldMk cId="102140601" sldId="277"/>
        </pc:sldMkLst>
      </pc:sldChg>
      <pc:sldChg chg="modSp mod">
        <pc:chgData name="Sebastian Max" userId="be0f25e6-48a2-4e87-b5b5-cf865e859a8b" providerId="ADAL" clId="{0373B2FF-BB61-3E44-B77A-B519B78A95D5}" dt="2025-07-23T15:29:07.947" v="43" actId="20577"/>
        <pc:sldMkLst>
          <pc:docMk/>
          <pc:sldMk cId="1947067905" sldId="278"/>
        </pc:sldMkLst>
        <pc:spChg chg="mod">
          <ac:chgData name="Sebastian Max" userId="be0f25e6-48a2-4e87-b5b5-cf865e859a8b" providerId="ADAL" clId="{0373B2FF-BB61-3E44-B77A-B519B78A95D5}" dt="2025-07-23T15:29:07.947" v="43" actId="20577"/>
          <ac:spMkLst>
            <pc:docMk/>
            <pc:sldMk cId="1947067905" sldId="278"/>
            <ac:spMk id="2" creationId="{835727F0-32E2-B98D-9B55-259C9C7442FC}"/>
          </ac:spMkLst>
        </pc:spChg>
      </pc:sldChg>
      <pc:sldChg chg="new">
        <pc:chgData name="Sebastian Max" userId="be0f25e6-48a2-4e87-b5b5-cf865e859a8b" providerId="ADAL" clId="{0373B2FF-BB61-3E44-B77A-B519B78A95D5}" dt="2025-07-23T15:29:13.773" v="44" actId="680"/>
        <pc:sldMkLst>
          <pc:docMk/>
          <pc:sldMk cId="2015345999" sldId="279"/>
        </pc:sldMkLst>
      </pc:sldChg>
      <pc:sldChg chg="modSp new mod">
        <pc:chgData name="Sebastian Max" userId="be0f25e6-48a2-4e87-b5b5-cf865e859a8b" providerId="ADAL" clId="{0373B2FF-BB61-3E44-B77A-B519B78A95D5}" dt="2025-07-23T15:29:47.142" v="57" actId="5793"/>
        <pc:sldMkLst>
          <pc:docMk/>
          <pc:sldMk cId="3693625041" sldId="280"/>
        </pc:sldMkLst>
        <pc:spChg chg="mod">
          <ac:chgData name="Sebastian Max" userId="be0f25e6-48a2-4e87-b5b5-cf865e859a8b" providerId="ADAL" clId="{0373B2FF-BB61-3E44-B77A-B519B78A95D5}" dt="2025-07-23T15:29:27.760" v="54" actId="20577"/>
          <ac:spMkLst>
            <pc:docMk/>
            <pc:sldMk cId="3693625041" sldId="280"/>
            <ac:spMk id="2" creationId="{A7B45D63-A2BB-9893-C421-3EB66CE7966C}"/>
          </ac:spMkLst>
        </pc:spChg>
        <pc:spChg chg="mod">
          <ac:chgData name="Sebastian Max" userId="be0f25e6-48a2-4e87-b5b5-cf865e859a8b" providerId="ADAL" clId="{0373B2FF-BB61-3E44-B77A-B519B78A95D5}" dt="2025-07-23T15:29:47.142" v="57" actId="5793"/>
          <ac:spMkLst>
            <pc:docMk/>
            <pc:sldMk cId="3693625041" sldId="280"/>
            <ac:spMk id="3" creationId="{DB206C34-E80D-BA10-7116-11D5DEDFB050}"/>
          </ac:spMkLst>
        </pc:spChg>
      </pc:sldChg>
    </pc:docChg>
  </pc:docChgLst>
  <pc:docChgLst>
    <pc:chgData name="Guido Hiertz" userId="S::guido.hiertz@ericsson.com::efd40be8-e55a-4d82-91eb-1cd543e7287b" providerId="AD" clId="Web-{EBCC241C-BFF2-85DE-5180-5562697A5B92}"/>
    <pc:docChg chg="modSld">
      <pc:chgData name="Guido Hiertz" userId="S::guido.hiertz@ericsson.com::efd40be8-e55a-4d82-91eb-1cd543e7287b" providerId="AD" clId="Web-{EBCC241C-BFF2-85DE-5180-5562697A5B92}" dt="2025-07-24T15:20:14.959" v="47" actId="20577"/>
      <pc:docMkLst>
        <pc:docMk/>
      </pc:docMkLst>
      <pc:sldChg chg="modSp">
        <pc:chgData name="Guido Hiertz" userId="S::guido.hiertz@ericsson.com::efd40be8-e55a-4d82-91eb-1cd543e7287b" providerId="AD" clId="Web-{EBCC241C-BFF2-85DE-5180-5562697A5B92}" dt="2025-07-24T15:17:29.088" v="1" actId="20577"/>
        <pc:sldMkLst>
          <pc:docMk/>
          <pc:sldMk cId="1503031924" sldId="272"/>
        </pc:sldMkLst>
        <pc:spChg chg="mod">
          <ac:chgData name="Guido Hiertz" userId="S::guido.hiertz@ericsson.com::efd40be8-e55a-4d82-91eb-1cd543e7287b" providerId="AD" clId="Web-{EBCC241C-BFF2-85DE-5180-5562697A5B92}" dt="2025-07-24T15:17:29.088" v="1" actId="20577"/>
          <ac:spMkLst>
            <pc:docMk/>
            <pc:sldMk cId="1503031924" sldId="272"/>
            <ac:spMk id="3" creationId="{6F2C9A06-9534-7FF4-2407-C0A9D7E81BFC}"/>
          </ac:spMkLst>
        </pc:spChg>
      </pc:sldChg>
      <pc:sldChg chg="modSp">
        <pc:chgData name="Guido Hiertz" userId="S::guido.hiertz@ericsson.com::efd40be8-e55a-4d82-91eb-1cd543e7287b" providerId="AD" clId="Web-{EBCC241C-BFF2-85DE-5180-5562697A5B92}" dt="2025-07-24T15:18:28.999" v="14" actId="20577"/>
        <pc:sldMkLst>
          <pc:docMk/>
          <pc:sldMk cId="3280284859" sldId="273"/>
        </pc:sldMkLst>
        <pc:spChg chg="mod">
          <ac:chgData name="Guido Hiertz" userId="S::guido.hiertz@ericsson.com::efd40be8-e55a-4d82-91eb-1cd543e7287b" providerId="AD" clId="Web-{EBCC241C-BFF2-85DE-5180-5562697A5B92}" dt="2025-07-24T15:18:28.999" v="14" actId="20577"/>
          <ac:spMkLst>
            <pc:docMk/>
            <pc:sldMk cId="3280284859" sldId="273"/>
            <ac:spMk id="3" creationId="{2C5B148F-1ADB-B24B-1BCA-049E261CB620}"/>
          </ac:spMkLst>
        </pc:spChg>
      </pc:sldChg>
      <pc:sldChg chg="modSp">
        <pc:chgData name="Guido Hiertz" userId="S::guido.hiertz@ericsson.com::efd40be8-e55a-4d82-91eb-1cd543e7287b" providerId="AD" clId="Web-{EBCC241C-BFF2-85DE-5180-5562697A5B92}" dt="2025-07-24T15:20:14.959" v="47" actId="20577"/>
        <pc:sldMkLst>
          <pc:docMk/>
          <pc:sldMk cId="1140296542" sldId="274"/>
        </pc:sldMkLst>
        <pc:spChg chg="mod">
          <ac:chgData name="Guido Hiertz" userId="S::guido.hiertz@ericsson.com::efd40be8-e55a-4d82-91eb-1cd543e7287b" providerId="AD" clId="Web-{EBCC241C-BFF2-85DE-5180-5562697A5B92}" dt="2025-07-24T15:20:14.959" v="47" actId="20577"/>
          <ac:spMkLst>
            <pc:docMk/>
            <pc:sldMk cId="1140296542" sldId="274"/>
            <ac:spMk id="3" creationId="{EE73C920-85BB-BC64-36D9-3E84B0A4330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802.11-25/1320r0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July 2025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 GmbH</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802.11-25/1320r0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July 2025</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 GmbH</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802.11-25/1320r0</a:t>
            </a:r>
          </a:p>
        </p:txBody>
      </p:sp>
      <p:sp>
        <p:nvSpPr>
          <p:cNvPr id="5" name="Rectangle 3"/>
          <p:cNvSpPr>
            <a:spLocks noGrp="1" noChangeArrowheads="1"/>
          </p:cNvSpPr>
          <p:nvPr>
            <p:ph type="dt"/>
          </p:nvPr>
        </p:nvSpPr>
        <p:spPr>
          <a:ln/>
        </p:spPr>
        <p:txBody>
          <a:bodyPr/>
          <a:lstStyle/>
          <a:p>
            <a:r>
              <a:rPr lang="de-DE"/>
              <a:t>July 2025</a:t>
            </a:r>
            <a:endParaRPr lang="en-US"/>
          </a:p>
        </p:txBody>
      </p:sp>
      <p:sp>
        <p:nvSpPr>
          <p:cNvPr id="6" name="Rectangle 6"/>
          <p:cNvSpPr>
            <a:spLocks noGrp="1" noChangeArrowheads="1"/>
          </p:cNvSpPr>
          <p:nvPr>
            <p:ph type="ftr"/>
          </p:nvPr>
        </p:nvSpPr>
        <p:spPr>
          <a:ln/>
        </p:spPr>
        <p:txBody>
          <a:bodyPr/>
          <a:lstStyle/>
          <a:p>
            <a:r>
              <a:rPr lang="en-US"/>
              <a:t>Guido R. Hiertz, Ericsson GmbH</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802.11-25/1320r0</a:t>
            </a:r>
          </a:p>
        </p:txBody>
      </p:sp>
      <p:sp>
        <p:nvSpPr>
          <p:cNvPr id="5" name="Rectangle 3"/>
          <p:cNvSpPr>
            <a:spLocks noGrp="1" noChangeArrowheads="1"/>
          </p:cNvSpPr>
          <p:nvPr>
            <p:ph type="dt"/>
          </p:nvPr>
        </p:nvSpPr>
        <p:spPr>
          <a:ln/>
        </p:spPr>
        <p:txBody>
          <a:bodyPr/>
          <a:lstStyle/>
          <a:p>
            <a:r>
              <a:rPr lang="de-DE"/>
              <a:t>July 2025</a:t>
            </a:r>
            <a:endParaRPr lang="en-US"/>
          </a:p>
        </p:txBody>
      </p:sp>
      <p:sp>
        <p:nvSpPr>
          <p:cNvPr id="6" name="Rectangle 6"/>
          <p:cNvSpPr>
            <a:spLocks noGrp="1" noChangeArrowheads="1"/>
          </p:cNvSpPr>
          <p:nvPr>
            <p:ph type="ftr"/>
          </p:nvPr>
        </p:nvSpPr>
        <p:spPr>
          <a:ln/>
        </p:spPr>
        <p:txBody>
          <a:bodyPr/>
          <a:lstStyle/>
          <a:p>
            <a:r>
              <a:rPr lang="en-US"/>
              <a:t>Guido R. Hiertz, Ericsson GmbH</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a:t>A humorous exaggeration can be found in the following </a:t>
            </a:r>
            <a:r>
              <a:rPr lang="en-US"/>
              <a:t>comic strip</a:t>
            </a:r>
            <a:br>
              <a:rPr lang="en-US"/>
            </a:br>
            <a:r>
              <a:rPr lang="en-US"/>
              <a:t>https</a:t>
            </a:r>
            <a:r>
              <a:rPr lang="en-US" dirty="0"/>
              <a:t>://</a:t>
            </a:r>
            <a:r>
              <a:rPr lang="en-US" dirty="0" err="1"/>
              <a:t>www.msn.com</a:t>
            </a:r>
            <a:r>
              <a:rPr lang="en-US" dirty="0"/>
              <a:t>/</a:t>
            </a:r>
            <a:r>
              <a:rPr lang="en-US" dirty="0" err="1"/>
              <a:t>en</a:t>
            </a:r>
            <a:r>
              <a:rPr lang="en-US" dirty="0"/>
              <a:t>-us/entertainment/comics/reality-check-by-</a:t>
            </a:r>
            <a:r>
              <a:rPr lang="en-US" dirty="0" err="1"/>
              <a:t>dave</a:t>
            </a:r>
            <a:r>
              <a:rPr lang="en-US" dirty="0"/>
              <a:t>-</a:t>
            </a:r>
            <a:r>
              <a:rPr lang="en-US" dirty="0" err="1"/>
              <a:t>whamond</a:t>
            </a:r>
            <a:r>
              <a:rPr lang="en-US" dirty="0"/>
              <a:t>/ss-AA1H1Lmy</a:t>
            </a:r>
          </a:p>
        </p:txBody>
      </p:sp>
      <p:sp>
        <p:nvSpPr>
          <p:cNvPr id="4" name="Kopfzeilenplatzhalter 3"/>
          <p:cNvSpPr>
            <a:spLocks noGrp="1"/>
          </p:cNvSpPr>
          <p:nvPr>
            <p:ph type="hdr"/>
          </p:nvPr>
        </p:nvSpPr>
        <p:spPr/>
        <p:txBody>
          <a:bodyPr/>
          <a:lstStyle/>
          <a:p>
            <a:r>
              <a:rPr lang="en-US"/>
              <a:t>doc.: IEEE 802.11-25/1320r0</a:t>
            </a:r>
          </a:p>
        </p:txBody>
      </p:sp>
      <p:sp>
        <p:nvSpPr>
          <p:cNvPr id="5" name="Datumsplatzhalter 4"/>
          <p:cNvSpPr>
            <a:spLocks noGrp="1"/>
          </p:cNvSpPr>
          <p:nvPr>
            <p:ph type="dt"/>
          </p:nvPr>
        </p:nvSpPr>
        <p:spPr/>
        <p:txBody>
          <a:bodyPr/>
          <a:lstStyle/>
          <a:p>
            <a:r>
              <a:rPr lang="de-DE"/>
              <a:t>July 2025</a:t>
            </a:r>
            <a:endParaRPr lang="en-US"/>
          </a:p>
        </p:txBody>
      </p:sp>
      <p:sp>
        <p:nvSpPr>
          <p:cNvPr id="6" name="Fußzeilenplatzhalter 5"/>
          <p:cNvSpPr>
            <a:spLocks noGrp="1"/>
          </p:cNvSpPr>
          <p:nvPr>
            <p:ph type="ftr"/>
          </p:nvPr>
        </p:nvSpPr>
        <p:spPr/>
        <p:txBody>
          <a:bodyPr/>
          <a:lstStyle/>
          <a:p>
            <a:r>
              <a:rPr lang="en-US"/>
              <a:t>Guido R. Hiertz, Ericsson GmbH</a:t>
            </a:r>
          </a:p>
        </p:txBody>
      </p:sp>
      <p:sp>
        <p:nvSpPr>
          <p:cNvPr id="7" name="Foliennummernplatzhalt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360961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Kopfzeilenplatzhalter 3"/>
          <p:cNvSpPr>
            <a:spLocks noGrp="1"/>
          </p:cNvSpPr>
          <p:nvPr>
            <p:ph type="hdr"/>
          </p:nvPr>
        </p:nvSpPr>
        <p:spPr/>
        <p:txBody>
          <a:bodyPr/>
          <a:lstStyle/>
          <a:p>
            <a:r>
              <a:rPr lang="en-US"/>
              <a:t>doc.: IEEE 802.11-25/1320r0</a:t>
            </a:r>
          </a:p>
        </p:txBody>
      </p:sp>
      <p:sp>
        <p:nvSpPr>
          <p:cNvPr id="5" name="Datumsplatzhalter 4"/>
          <p:cNvSpPr>
            <a:spLocks noGrp="1"/>
          </p:cNvSpPr>
          <p:nvPr>
            <p:ph type="dt"/>
          </p:nvPr>
        </p:nvSpPr>
        <p:spPr/>
        <p:txBody>
          <a:bodyPr/>
          <a:lstStyle/>
          <a:p>
            <a:r>
              <a:rPr lang="de-DE"/>
              <a:t>July 2025</a:t>
            </a:r>
            <a:endParaRPr lang="en-US"/>
          </a:p>
        </p:txBody>
      </p:sp>
      <p:sp>
        <p:nvSpPr>
          <p:cNvPr id="6" name="Fußzeilenplatzhalter 5"/>
          <p:cNvSpPr>
            <a:spLocks noGrp="1"/>
          </p:cNvSpPr>
          <p:nvPr>
            <p:ph type="ftr"/>
          </p:nvPr>
        </p:nvSpPr>
        <p:spPr/>
        <p:txBody>
          <a:bodyPr/>
          <a:lstStyle/>
          <a:p>
            <a:r>
              <a:rPr lang="en-US"/>
              <a:t>Guido R. Hiertz, Ericsson GmbH</a:t>
            </a:r>
          </a:p>
        </p:txBody>
      </p:sp>
      <p:sp>
        <p:nvSpPr>
          <p:cNvPr id="7" name="Foliennummernplatzhalt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584875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Kopfzeilenplatzhalter 3"/>
          <p:cNvSpPr>
            <a:spLocks noGrp="1"/>
          </p:cNvSpPr>
          <p:nvPr>
            <p:ph type="hdr"/>
          </p:nvPr>
        </p:nvSpPr>
        <p:spPr/>
        <p:txBody>
          <a:bodyPr/>
          <a:lstStyle/>
          <a:p>
            <a:r>
              <a:rPr lang="en-US"/>
              <a:t>doc.: IEEE 802.11-25/1320r0</a:t>
            </a:r>
          </a:p>
        </p:txBody>
      </p:sp>
      <p:sp>
        <p:nvSpPr>
          <p:cNvPr id="5" name="Datumsplatzhalter 4"/>
          <p:cNvSpPr>
            <a:spLocks noGrp="1"/>
          </p:cNvSpPr>
          <p:nvPr>
            <p:ph type="dt"/>
          </p:nvPr>
        </p:nvSpPr>
        <p:spPr/>
        <p:txBody>
          <a:bodyPr/>
          <a:lstStyle/>
          <a:p>
            <a:r>
              <a:rPr lang="de-DE"/>
              <a:t>July 2025</a:t>
            </a:r>
            <a:endParaRPr lang="en-US"/>
          </a:p>
        </p:txBody>
      </p:sp>
      <p:sp>
        <p:nvSpPr>
          <p:cNvPr id="6" name="Fußzeilenplatzhalter 5"/>
          <p:cNvSpPr>
            <a:spLocks noGrp="1"/>
          </p:cNvSpPr>
          <p:nvPr>
            <p:ph type="ftr"/>
          </p:nvPr>
        </p:nvSpPr>
        <p:spPr/>
        <p:txBody>
          <a:bodyPr/>
          <a:lstStyle/>
          <a:p>
            <a:r>
              <a:rPr lang="en-US"/>
              <a:t>Guido R. Hiertz, Ericsson GmbH</a:t>
            </a:r>
          </a:p>
        </p:txBody>
      </p:sp>
      <p:sp>
        <p:nvSpPr>
          <p:cNvPr id="7" name="Foliennummernplatzhalt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497843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Kopfzeilenplatzhalter 3"/>
          <p:cNvSpPr>
            <a:spLocks noGrp="1"/>
          </p:cNvSpPr>
          <p:nvPr>
            <p:ph type="hdr"/>
          </p:nvPr>
        </p:nvSpPr>
        <p:spPr/>
        <p:txBody>
          <a:bodyPr/>
          <a:lstStyle/>
          <a:p>
            <a:r>
              <a:rPr lang="en-US"/>
              <a:t>doc.: IEEE 802.11-25/1320r0</a:t>
            </a:r>
          </a:p>
        </p:txBody>
      </p:sp>
      <p:sp>
        <p:nvSpPr>
          <p:cNvPr id="5" name="Datumsplatzhalter 4"/>
          <p:cNvSpPr>
            <a:spLocks noGrp="1"/>
          </p:cNvSpPr>
          <p:nvPr>
            <p:ph type="dt"/>
          </p:nvPr>
        </p:nvSpPr>
        <p:spPr/>
        <p:txBody>
          <a:bodyPr/>
          <a:lstStyle/>
          <a:p>
            <a:r>
              <a:rPr lang="de-DE"/>
              <a:t>July 2025</a:t>
            </a:r>
            <a:endParaRPr lang="en-US"/>
          </a:p>
        </p:txBody>
      </p:sp>
      <p:sp>
        <p:nvSpPr>
          <p:cNvPr id="6" name="Fußzeilenplatzhalter 5"/>
          <p:cNvSpPr>
            <a:spLocks noGrp="1"/>
          </p:cNvSpPr>
          <p:nvPr>
            <p:ph type="ftr"/>
          </p:nvPr>
        </p:nvSpPr>
        <p:spPr/>
        <p:txBody>
          <a:bodyPr/>
          <a:lstStyle/>
          <a:p>
            <a:r>
              <a:rPr lang="en-US"/>
              <a:t>Guido R. Hiertz, Ericsson GmbH</a:t>
            </a:r>
          </a:p>
        </p:txBody>
      </p:sp>
      <p:sp>
        <p:nvSpPr>
          <p:cNvPr id="7" name="Foliennummernplatzhalt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761164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Kopfzeilenplatzhalter 3"/>
          <p:cNvSpPr>
            <a:spLocks noGrp="1"/>
          </p:cNvSpPr>
          <p:nvPr>
            <p:ph type="hdr"/>
          </p:nvPr>
        </p:nvSpPr>
        <p:spPr/>
        <p:txBody>
          <a:bodyPr/>
          <a:lstStyle/>
          <a:p>
            <a:r>
              <a:rPr lang="en-US"/>
              <a:t>doc.: IEEE 802.11-25/1320r0</a:t>
            </a:r>
          </a:p>
        </p:txBody>
      </p:sp>
      <p:sp>
        <p:nvSpPr>
          <p:cNvPr id="5" name="Datumsplatzhalter 4"/>
          <p:cNvSpPr>
            <a:spLocks noGrp="1"/>
          </p:cNvSpPr>
          <p:nvPr>
            <p:ph type="dt"/>
          </p:nvPr>
        </p:nvSpPr>
        <p:spPr/>
        <p:txBody>
          <a:bodyPr/>
          <a:lstStyle/>
          <a:p>
            <a:r>
              <a:rPr lang="de-DE"/>
              <a:t>July 2025</a:t>
            </a:r>
            <a:endParaRPr lang="en-US"/>
          </a:p>
        </p:txBody>
      </p:sp>
      <p:sp>
        <p:nvSpPr>
          <p:cNvPr id="6" name="Fußzeilenplatzhalter 5"/>
          <p:cNvSpPr>
            <a:spLocks noGrp="1"/>
          </p:cNvSpPr>
          <p:nvPr>
            <p:ph type="ftr"/>
          </p:nvPr>
        </p:nvSpPr>
        <p:spPr/>
        <p:txBody>
          <a:bodyPr/>
          <a:lstStyle/>
          <a:p>
            <a:r>
              <a:rPr lang="en-US"/>
              <a:t>Guido R. Hiertz, Ericsson GmbH</a:t>
            </a:r>
          </a:p>
        </p:txBody>
      </p:sp>
      <p:sp>
        <p:nvSpPr>
          <p:cNvPr id="7" name="Foliennummernplatzhalt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597589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Mastertitelformat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GB"/>
          </a:p>
        </p:txBody>
      </p:sp>
      <p:sp>
        <p:nvSpPr>
          <p:cNvPr id="4" name="Date Placeholder 3"/>
          <p:cNvSpPr>
            <a:spLocks noGrp="1"/>
          </p:cNvSpPr>
          <p:nvPr>
            <p:ph type="dt" idx="10"/>
          </p:nvPr>
        </p:nvSpPr>
        <p:spPr/>
        <p:txBody>
          <a:bodyPr/>
          <a:lstStyle>
            <a:lvl1pPr>
              <a:defRPr/>
            </a:lvl1pPr>
          </a:lstStyle>
          <a:p>
            <a:r>
              <a:rPr lang="de-DE"/>
              <a:t>July 2025</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‹Nr.›</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GmbH</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July 2025</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Date Placeholder 3"/>
          <p:cNvSpPr>
            <a:spLocks noGrp="1"/>
          </p:cNvSpPr>
          <p:nvPr>
            <p:ph type="dt" idx="10"/>
          </p:nvPr>
        </p:nvSpPr>
        <p:spPr/>
        <p:txBody>
          <a:bodyPr/>
          <a:lstStyle>
            <a:lvl1pPr>
              <a:defRPr/>
            </a:lvl1pPr>
          </a:lstStyle>
          <a:p>
            <a:r>
              <a:rPr lang="de-DE"/>
              <a:t>July 2025</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a:t>July 2025</a:t>
            </a:r>
            <a:endParaRPr lang="en-GB"/>
          </a:p>
        </p:txBody>
      </p:sp>
      <p:sp>
        <p:nvSpPr>
          <p:cNvPr id="6" name="Footer Placeholder 5"/>
          <p:cNvSpPr>
            <a:spLocks noGrp="1"/>
          </p:cNvSpPr>
          <p:nvPr>
            <p:ph type="ftr" idx="11"/>
          </p:nvPr>
        </p:nvSpPr>
        <p:spPr/>
        <p:txBody>
          <a:bodyPr/>
          <a:lstStyle>
            <a:lvl1pPr>
              <a:defRPr/>
            </a:lvl1pPr>
          </a:lstStyle>
          <a:p>
            <a:r>
              <a:rPr lang="en-GB"/>
              <a:t>Guido R. Hiertz, Ericsson GmbH</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Mastertitelformat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a:t>July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Guido R. Hiertz, Ericsson GmbH</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Date Placeholder 2"/>
          <p:cNvSpPr>
            <a:spLocks noGrp="1"/>
          </p:cNvSpPr>
          <p:nvPr>
            <p:ph type="dt" idx="10"/>
          </p:nvPr>
        </p:nvSpPr>
        <p:spPr/>
        <p:txBody>
          <a:bodyPr/>
          <a:lstStyle>
            <a:lvl1pPr>
              <a:defRPr/>
            </a:lvl1pPr>
          </a:lstStyle>
          <a:p>
            <a:r>
              <a:rPr lang="de-DE"/>
              <a:t>July 2025</a:t>
            </a:r>
            <a:endParaRPr lang="en-GB"/>
          </a:p>
        </p:txBody>
      </p:sp>
      <p:sp>
        <p:nvSpPr>
          <p:cNvPr id="4" name="Footer Placeholder 3"/>
          <p:cNvSpPr>
            <a:spLocks noGrp="1"/>
          </p:cNvSpPr>
          <p:nvPr>
            <p:ph type="ftr" idx="11"/>
          </p:nvPr>
        </p:nvSpPr>
        <p:spPr/>
        <p:txBody>
          <a:bodyPr/>
          <a:lstStyle>
            <a:lvl1pPr>
              <a:defRPr/>
            </a:lvl1pPr>
          </a:lstStyle>
          <a:p>
            <a:r>
              <a:rPr lang="en-GB"/>
              <a:t>Guido R. Hiertz, Ericsson GmbH</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a:t>July 2025</a:t>
            </a:r>
            <a:endParaRPr lang="en-GB"/>
          </a:p>
        </p:txBody>
      </p:sp>
      <p:sp>
        <p:nvSpPr>
          <p:cNvPr id="3" name="Footer Placeholder 2"/>
          <p:cNvSpPr>
            <a:spLocks noGrp="1"/>
          </p:cNvSpPr>
          <p:nvPr>
            <p:ph type="ftr" idx="11"/>
          </p:nvPr>
        </p:nvSpPr>
        <p:spPr/>
        <p:txBody>
          <a:bodyPr/>
          <a:lstStyle>
            <a:lvl1pPr>
              <a:defRPr/>
            </a:lvl1pPr>
          </a:lstStyle>
          <a:p>
            <a:r>
              <a:rPr lang="en-GB"/>
              <a:t>Guido R. Hiertz, Ericsson GmbH</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July 2025</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Mastertitelformat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a:t>July 2025</a:t>
            </a:r>
            <a:endParaRPr lang="en-GB"/>
          </a:p>
        </p:txBody>
      </p:sp>
      <p:sp>
        <p:nvSpPr>
          <p:cNvPr id="5" name="Footer Placeholder 4"/>
          <p:cNvSpPr>
            <a:spLocks noGrp="1"/>
          </p:cNvSpPr>
          <p:nvPr>
            <p:ph type="ftr" idx="11"/>
          </p:nvPr>
        </p:nvSpPr>
        <p:spPr/>
        <p:txBody>
          <a:bodyPr/>
          <a:lstStyle>
            <a:lvl1pPr>
              <a:defRPr/>
            </a:lvl1pPr>
          </a:lstStyle>
          <a:p>
            <a:r>
              <a:rPr lang="en-GB"/>
              <a:t>Guido R. Hiertz, Ericsson GmbH</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a:t>July 2025</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 GmbH</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802.11-25/1320r0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wi-fi.org/file/wi-fi-protected-setup-specificatio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580-01" TargetMode="External"/><Relationship Id="rId5" Type="http://schemas.openxmlformats.org/officeDocument/2006/relationships/hyperlink" Target="https://radiusdesk.com/wiki24/technical/ppsk-hostapd" TargetMode="External"/><Relationship Id="rId4" Type="http://schemas.openxmlformats.org/officeDocument/2006/relationships/hyperlink" Target="https://www.wi-fi.org/file/wi-fi-easy-connect-specification"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4.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noProof="0"/>
              <a:t>A </a:t>
            </a:r>
            <a:r>
              <a:rPr lang="en-US"/>
              <a:t>novel application—Simplified </a:t>
            </a:r>
            <a:r>
              <a:rPr lang="en-US" noProof="0"/>
              <a:t>device provisioning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noProof="0"/>
              <a:t>Date:</a:t>
            </a:r>
            <a:r>
              <a:rPr lang="en-US" sz="2000" b="0" noProof="0"/>
              <a:t> 2025-07-28</a:t>
            </a:r>
          </a:p>
        </p:txBody>
      </p:sp>
      <p:sp>
        <p:nvSpPr>
          <p:cNvPr id="6" name="Date Placeholder 3"/>
          <p:cNvSpPr>
            <a:spLocks noGrp="1"/>
          </p:cNvSpPr>
          <p:nvPr>
            <p:ph type="dt" idx="10"/>
          </p:nvPr>
        </p:nvSpPr>
        <p:spPr/>
        <p:txBody>
          <a:bodyPr/>
          <a:lstStyle/>
          <a:p>
            <a:r>
              <a:rPr lang="de-DE"/>
              <a:t>July 2025</a:t>
            </a:r>
            <a:endParaRPr lang="en-GB"/>
          </a:p>
        </p:txBody>
      </p:sp>
      <p:sp>
        <p:nvSpPr>
          <p:cNvPr id="7" name="Footer Placeholder 4"/>
          <p:cNvSpPr>
            <a:spLocks noGrp="1"/>
          </p:cNvSpPr>
          <p:nvPr>
            <p:ph type="ftr" idx="11"/>
          </p:nvPr>
        </p:nvSpPr>
        <p:spPr/>
        <p:txBody>
          <a:bodyPr/>
          <a:lstStyle/>
          <a:p>
            <a:r>
              <a:rPr lang="en-GB"/>
              <a:t>Guido R. Hiertz, Ericsson GmbH</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2634831173"/>
              </p:ext>
            </p:extLst>
          </p:nvPr>
        </p:nvGraphicFramePr>
        <p:xfrm>
          <a:off x="993775" y="2398713"/>
          <a:ext cx="10272713" cy="2943225"/>
        </p:xfrm>
        <a:graphic>
          <a:graphicData uri="http://schemas.openxmlformats.org/presentationml/2006/ole">
            <mc:AlternateContent xmlns:mc="http://schemas.openxmlformats.org/markup-compatibility/2006">
              <mc:Choice xmlns:v="urn:schemas-microsoft-com:vml" Requires="v">
                <p:oleObj name="Dokument" r:id="rId3" imgW="10439400" imgH="3009900" progId="Word.Document.8">
                  <p:embed/>
                </p:oleObj>
              </mc:Choice>
              <mc:Fallback>
                <p:oleObj name="Dokument" r:id="rId3" imgW="10439400" imgH="3009900" progId="Word.Document.8">
                  <p:embed/>
                  <p:pic>
                    <p:nvPicPr>
                      <p:cNvPr id="3075" name="Object 3"/>
                      <p:cNvPicPr>
                        <a:picLocks noChangeAspect="1" noChangeArrowheads="1"/>
                      </p:cNvPicPr>
                      <p:nvPr/>
                    </p:nvPicPr>
                    <p:blipFill>
                      <a:blip r:embed="rId4"/>
                      <a:srcRect/>
                      <a:stretch>
                        <a:fillRect/>
                      </a:stretch>
                    </p:blipFill>
                    <p:spPr bwMode="auto">
                      <a:xfrm>
                        <a:off x="993775" y="2398713"/>
                        <a:ext cx="10272713" cy="29432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F06B69-74D6-278E-1BC1-7CB38477251B}"/>
              </a:ext>
            </a:extLst>
          </p:cNvPr>
          <p:cNvSpPr>
            <a:spLocks noGrp="1"/>
          </p:cNvSpPr>
          <p:nvPr>
            <p:ph type="title"/>
          </p:nvPr>
        </p:nvSpPr>
        <p:spPr/>
        <p:txBody>
          <a:bodyPr/>
          <a:lstStyle/>
          <a:p>
            <a:r>
              <a:rPr lang="en-US" noProof="0"/>
              <a:t>How to improve the device provisioning process?</a:t>
            </a:r>
          </a:p>
        </p:txBody>
      </p:sp>
      <p:sp>
        <p:nvSpPr>
          <p:cNvPr id="3" name="Inhaltsplatzhalter 2">
            <a:extLst>
              <a:ext uri="{FF2B5EF4-FFF2-40B4-BE49-F238E27FC236}">
                <a16:creationId xmlns:a16="http://schemas.microsoft.com/office/drawing/2014/main" id="{2C5B148F-1ADB-B24B-1BCA-049E261CB620}"/>
              </a:ext>
            </a:extLst>
          </p:cNvPr>
          <p:cNvSpPr>
            <a:spLocks noGrp="1"/>
          </p:cNvSpPr>
          <p:nvPr>
            <p:ph sz="half" idx="1"/>
          </p:nvPr>
        </p:nvSpPr>
        <p:spPr/>
        <p:txBody>
          <a:bodyPr>
            <a:normAutofit fontScale="85000" lnSpcReduction="20000"/>
          </a:bodyPr>
          <a:lstStyle/>
          <a:p>
            <a:pPr marL="457200" indent="-457200">
              <a:buFont typeface="Arial" panose="020B0604020202020204" pitchFamily="34" charset="0"/>
              <a:buChar char="•"/>
            </a:pPr>
            <a:r>
              <a:rPr lang="en-US" noProof="0"/>
              <a:t>Using IEEE 802.11bp, a provisioner may be capable to power a headless device’s IEEE 802.11 radio</a:t>
            </a:r>
          </a:p>
          <a:p>
            <a:pPr marL="857250" lvl="1" indent="-457200">
              <a:buFont typeface="Arial" panose="020B0604020202020204" pitchFamily="34" charset="0"/>
              <a:buChar char="•"/>
            </a:pPr>
            <a:r>
              <a:rPr lang="en-US" noProof="0"/>
              <a:t>Close proximity keeps power transfer losses low</a:t>
            </a:r>
            <a:endParaRPr lang="en-US" noProof="0">
              <a:cs typeface="Times New Roman"/>
            </a:endParaRPr>
          </a:p>
          <a:p>
            <a:pPr marL="857250" lvl="1" indent="-457200">
              <a:buFont typeface="Arial" panose="020B0604020202020204" pitchFamily="34" charset="0"/>
              <a:buChar char="•"/>
            </a:pPr>
            <a:r>
              <a:rPr lang="en-US" noProof="0"/>
              <a:t>Once powered, the provisioner may transmit the provisioning data to the headless device’s IEEE 802.11 module</a:t>
            </a:r>
            <a:endParaRPr lang="en-US" noProof="0">
              <a:cs typeface="Times New Roman"/>
            </a:endParaRPr>
          </a:p>
          <a:p>
            <a:pPr marL="857250" lvl="1" indent="-457200">
              <a:buFont typeface="Arial" panose="020B0604020202020204" pitchFamily="34" charset="0"/>
              <a:buChar char="•"/>
            </a:pPr>
            <a:r>
              <a:rPr lang="en-US" noProof="0"/>
              <a:t>No need to power the headless device’s main CPU or other elements</a:t>
            </a:r>
            <a:endParaRPr lang="en-US" noProof="0">
              <a:cs typeface="Times New Roman"/>
            </a:endParaRPr>
          </a:p>
          <a:p>
            <a:pPr marL="857250" lvl="1" indent="-457200">
              <a:buFont typeface="Arial" panose="020B0604020202020204" pitchFamily="34" charset="0"/>
              <a:buChar char="•"/>
            </a:pPr>
            <a:r>
              <a:rPr lang="en-US"/>
              <a:t>The headless</a:t>
            </a:r>
            <a:r>
              <a:rPr lang="en-US" noProof="0"/>
              <a:t> device stores </a:t>
            </a:r>
            <a:r>
              <a:rPr lang="en-US"/>
              <a:t>the credentials</a:t>
            </a:r>
            <a:r>
              <a:rPr lang="en-US" noProof="0"/>
              <a:t> in </a:t>
            </a:r>
            <a:r>
              <a:rPr lang="en-US"/>
              <a:t>its </a:t>
            </a:r>
            <a:r>
              <a:rPr lang="en-US" noProof="0"/>
              <a:t>IEEE 802.11 module’s flash memory</a:t>
            </a:r>
            <a:endParaRPr lang="en-US" noProof="0">
              <a:cs typeface="Times New Roman"/>
            </a:endParaRPr>
          </a:p>
        </p:txBody>
      </p:sp>
      <p:pic>
        <p:nvPicPr>
          <p:cNvPr id="9" name="Inhaltsplatzhalter 8" descr="Ein Bild, das Gerät, Handy, Halten, Text enthält.&#10;&#10;KI-generierte Inhalte können fehlerhaft sein.">
            <a:extLst>
              <a:ext uri="{FF2B5EF4-FFF2-40B4-BE49-F238E27FC236}">
                <a16:creationId xmlns:a16="http://schemas.microsoft.com/office/drawing/2014/main" id="{46B20A19-5822-1F95-26CC-22DCCC686074}"/>
              </a:ext>
            </a:extLst>
          </p:cNvPr>
          <p:cNvPicPr>
            <a:picLocks noGrp="1" noChangeAspect="1"/>
          </p:cNvPicPr>
          <p:nvPr>
            <p:ph sz="half" idx="2"/>
          </p:nvPr>
        </p:nvPicPr>
        <p:blipFill>
          <a:blip r:embed="rId2" cstate="screen">
            <a:extLst>
              <a:ext uri="{28A0092B-C50C-407E-A947-70E740481C1C}">
                <a14:useLocalDpi xmlns:a14="http://schemas.microsoft.com/office/drawing/2010/main"/>
              </a:ext>
            </a:extLst>
          </a:blip>
          <a:stretch>
            <a:fillRect/>
          </a:stretch>
        </p:blipFill>
        <p:spPr>
          <a:xfrm>
            <a:off x="8256240" y="1981201"/>
            <a:ext cx="1872310" cy="4113213"/>
          </a:xfrm>
        </p:spPr>
      </p:pic>
      <p:sp>
        <p:nvSpPr>
          <p:cNvPr id="5" name="Datumsplatzhalter 4">
            <a:extLst>
              <a:ext uri="{FF2B5EF4-FFF2-40B4-BE49-F238E27FC236}">
                <a16:creationId xmlns:a16="http://schemas.microsoft.com/office/drawing/2014/main" id="{03315DB3-B785-CFB8-0A9F-221BCDDF50F6}"/>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B34C412C-75C5-7AB1-689C-D74243CC19B6}"/>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2CF68E32-0DC1-6C0D-684A-C8E95D7FFBD9}"/>
              </a:ext>
            </a:extLst>
          </p:cNvPr>
          <p:cNvSpPr>
            <a:spLocks noGrp="1"/>
          </p:cNvSpPr>
          <p:nvPr>
            <p:ph type="sldNum" idx="12"/>
          </p:nvPr>
        </p:nvSpPr>
        <p:spPr/>
        <p:txBody>
          <a:bodyPr/>
          <a:lstStyle/>
          <a:p>
            <a:r>
              <a:rPr lang="en-GB"/>
              <a:t>Slide </a:t>
            </a:r>
            <a:fld id="{1CD163DD-D5E7-41DA-95F2-71530C24F8C3}" type="slidenum">
              <a:rPr lang="en-GB" smtClean="0"/>
              <a:pPr/>
              <a:t>10</a:t>
            </a:fld>
            <a:endParaRPr lang="en-GB"/>
          </a:p>
        </p:txBody>
      </p:sp>
      <p:sp>
        <p:nvSpPr>
          <p:cNvPr id="10" name="Textfeld 9">
            <a:extLst>
              <a:ext uri="{FF2B5EF4-FFF2-40B4-BE49-F238E27FC236}">
                <a16:creationId xmlns:a16="http://schemas.microsoft.com/office/drawing/2014/main" id="{54D3F85E-66DA-2B73-E995-873FEE045920}"/>
              </a:ext>
            </a:extLst>
          </p:cNvPr>
          <p:cNvSpPr txBox="1"/>
          <p:nvPr/>
        </p:nvSpPr>
        <p:spPr>
          <a:xfrm>
            <a:off x="10056440" y="2780928"/>
            <a:ext cx="1333344" cy="830997"/>
          </a:xfrm>
          <a:prstGeom prst="rect">
            <a:avLst/>
          </a:prstGeom>
          <a:noFill/>
        </p:spPr>
        <p:txBody>
          <a:bodyPr wrap="square" rtlCol="0">
            <a:spAutoFit/>
          </a:bodyPr>
          <a:lstStyle/>
          <a:p>
            <a:pPr algn="r"/>
            <a:r>
              <a:rPr lang="en-US">
                <a:solidFill>
                  <a:schemeClr val="tx1"/>
                </a:solidFill>
              </a:rPr>
              <a:t>Headless device</a:t>
            </a:r>
          </a:p>
        </p:txBody>
      </p:sp>
      <p:sp>
        <p:nvSpPr>
          <p:cNvPr id="11" name="Textfeld 10">
            <a:extLst>
              <a:ext uri="{FF2B5EF4-FFF2-40B4-BE49-F238E27FC236}">
                <a16:creationId xmlns:a16="http://schemas.microsoft.com/office/drawing/2014/main" id="{3EEB54DA-67E1-AF5A-B726-10443076DC43}"/>
              </a:ext>
            </a:extLst>
          </p:cNvPr>
          <p:cNvSpPr txBox="1"/>
          <p:nvPr/>
        </p:nvSpPr>
        <p:spPr>
          <a:xfrm>
            <a:off x="6498167" y="2348880"/>
            <a:ext cx="1592159" cy="2308324"/>
          </a:xfrm>
          <a:prstGeom prst="rect">
            <a:avLst/>
          </a:prstGeom>
          <a:noFill/>
        </p:spPr>
        <p:txBody>
          <a:bodyPr wrap="square" rtlCol="0">
            <a:spAutoFit/>
          </a:bodyPr>
          <a:lstStyle/>
          <a:p>
            <a:r>
              <a:rPr lang="en-US">
                <a:solidFill>
                  <a:schemeClr val="tx1"/>
                </a:solidFill>
              </a:rPr>
              <a:t>Provisioner (AP STA or non-AP STA) also providing power</a:t>
            </a:r>
          </a:p>
        </p:txBody>
      </p:sp>
      <p:cxnSp>
        <p:nvCxnSpPr>
          <p:cNvPr id="13" name="Gerade Verbindung mit Pfeil 12">
            <a:extLst>
              <a:ext uri="{FF2B5EF4-FFF2-40B4-BE49-F238E27FC236}">
                <a16:creationId xmlns:a16="http://schemas.microsoft.com/office/drawing/2014/main" id="{92B6583C-37EE-C432-2A99-F8FA705368D6}"/>
              </a:ext>
            </a:extLst>
          </p:cNvPr>
          <p:cNvCxnSpPr>
            <a:cxnSpLocks/>
          </p:cNvCxnSpPr>
          <p:nvPr/>
        </p:nvCxnSpPr>
        <p:spPr bwMode="auto">
          <a:xfrm flipH="1">
            <a:off x="9480376" y="3203468"/>
            <a:ext cx="768268" cy="657580"/>
          </a:xfrm>
          <a:prstGeom prst="straightConnector1">
            <a:avLst/>
          </a:prstGeom>
          <a:solidFill>
            <a:srgbClr val="00B8FF"/>
          </a:solidFill>
          <a:ln w="57150" cap="flat" cmpd="sng" algn="ctr">
            <a:solidFill>
              <a:srgbClr val="FF0000"/>
            </a:solidFill>
            <a:prstDash val="solid"/>
            <a:round/>
            <a:headEnd type="none" w="med" len="med"/>
            <a:tailEnd type="triangle"/>
          </a:ln>
          <a:effectLst/>
        </p:spPr>
      </p:cxnSp>
      <p:cxnSp>
        <p:nvCxnSpPr>
          <p:cNvPr id="15" name="Gerade Verbindung mit Pfeil 14">
            <a:extLst>
              <a:ext uri="{FF2B5EF4-FFF2-40B4-BE49-F238E27FC236}">
                <a16:creationId xmlns:a16="http://schemas.microsoft.com/office/drawing/2014/main" id="{0DAA11EF-2FC8-D3CC-D2CD-C3DEBC81E97C}"/>
              </a:ext>
            </a:extLst>
          </p:cNvPr>
          <p:cNvCxnSpPr>
            <a:cxnSpLocks/>
          </p:cNvCxnSpPr>
          <p:nvPr/>
        </p:nvCxnSpPr>
        <p:spPr bwMode="auto">
          <a:xfrm>
            <a:off x="8008671" y="2780928"/>
            <a:ext cx="650513" cy="830997"/>
          </a:xfrm>
          <a:prstGeom prst="straightConnector1">
            <a:avLst/>
          </a:prstGeom>
          <a:solidFill>
            <a:srgbClr val="00B8FF"/>
          </a:solidFill>
          <a:ln w="5715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3280284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1EFAB3-964D-2FEF-7901-18F7008A38D2}"/>
              </a:ext>
            </a:extLst>
          </p:cNvPr>
          <p:cNvSpPr>
            <a:spLocks noGrp="1"/>
          </p:cNvSpPr>
          <p:nvPr>
            <p:ph type="title"/>
          </p:nvPr>
        </p:nvSpPr>
        <p:spPr/>
        <p:txBody>
          <a:bodyPr/>
          <a:lstStyle/>
          <a:p>
            <a:r>
              <a:rPr lang="en-US" noProof="0"/>
              <a:t>Separating the role of provisioner and wireless power provider</a:t>
            </a:r>
          </a:p>
        </p:txBody>
      </p:sp>
      <p:sp>
        <p:nvSpPr>
          <p:cNvPr id="3" name="Inhaltsplatzhalter 2">
            <a:extLst>
              <a:ext uri="{FF2B5EF4-FFF2-40B4-BE49-F238E27FC236}">
                <a16:creationId xmlns:a16="http://schemas.microsoft.com/office/drawing/2014/main" id="{EE73C920-85BB-BC64-36D9-3E84B0A43305}"/>
              </a:ext>
            </a:extLst>
          </p:cNvPr>
          <p:cNvSpPr>
            <a:spLocks noGrp="1"/>
          </p:cNvSpPr>
          <p:nvPr>
            <p:ph sz="half" idx="1"/>
          </p:nvPr>
        </p:nvSpPr>
        <p:spPr/>
        <p:txBody>
          <a:bodyPr>
            <a:normAutofit fontScale="92500" lnSpcReduction="20000"/>
          </a:bodyPr>
          <a:lstStyle/>
          <a:p>
            <a:pPr marL="457200" indent="-457200">
              <a:buFont typeface="Arial" panose="020B0604020202020204" pitchFamily="34" charset="0"/>
              <a:buChar char="•"/>
            </a:pPr>
            <a:r>
              <a:rPr lang="en-US" noProof="0"/>
              <a:t>It may be desirable to limit </a:t>
            </a:r>
            <a:r>
              <a:rPr lang="en-US"/>
              <a:t>knowledge of the provisioning</a:t>
            </a:r>
            <a:r>
              <a:rPr lang="en-US" noProof="0"/>
              <a:t> data to the AP</a:t>
            </a:r>
          </a:p>
          <a:p>
            <a:pPr marL="857250" lvl="1" indent="-457200">
              <a:buFont typeface="Arial" panose="020B0604020202020204" pitchFamily="34" charset="0"/>
              <a:buChar char="•"/>
            </a:pPr>
            <a:r>
              <a:rPr lang="en-US" noProof="0"/>
              <a:t>However, the AP may not be conveniently located</a:t>
            </a:r>
            <a:endParaRPr lang="en-US" noProof="0">
              <a:cs typeface="Times New Roman"/>
            </a:endParaRPr>
          </a:p>
          <a:p>
            <a:pPr marL="457200" indent="-457200">
              <a:buFont typeface="Arial" panose="020B0604020202020204" pitchFamily="34" charset="0"/>
              <a:buChar char="•"/>
            </a:pPr>
            <a:r>
              <a:rPr lang="en-US" noProof="0"/>
              <a:t>A wireless power providing device may help the headless device to establish an encrypted tunnel to the AP</a:t>
            </a:r>
            <a:endParaRPr lang="en-US" noProof="0">
              <a:cs typeface="Times New Roman"/>
            </a:endParaRPr>
          </a:p>
          <a:p>
            <a:pPr marL="857250" lvl="1" indent="-457200">
              <a:buFont typeface="Arial" panose="020B0604020202020204" pitchFamily="34" charset="0"/>
              <a:buChar char="•"/>
            </a:pPr>
            <a:r>
              <a:rPr lang="en-US" noProof="0"/>
              <a:t>Used for securely transferring provisioning data to the headless device</a:t>
            </a:r>
            <a:endParaRPr lang="en-US" noProof="0">
              <a:cs typeface="Times New Roman"/>
            </a:endParaRPr>
          </a:p>
        </p:txBody>
      </p:sp>
      <p:pic>
        <p:nvPicPr>
          <p:cNvPr id="9" name="Inhaltsplatzhalter 8" descr="Ein Bild, das Kabel, Elektronik, Im Haus, Person enthält.&#10;&#10;KI-generierte Inhalte können fehlerhaft sein.">
            <a:extLst>
              <a:ext uri="{FF2B5EF4-FFF2-40B4-BE49-F238E27FC236}">
                <a16:creationId xmlns:a16="http://schemas.microsoft.com/office/drawing/2014/main" id="{75284C3A-A2BD-62C4-BCE5-A8B1265215B8}"/>
              </a:ext>
            </a:extLst>
          </p:cNvPr>
          <p:cNvPicPr>
            <a:picLocks noGrp="1" noChangeAspect="1"/>
          </p:cNvPicPr>
          <p:nvPr>
            <p:ph sz="half" idx="2"/>
          </p:nvPr>
        </p:nvPicPr>
        <p:blipFill>
          <a:blip r:embed="rId2" cstate="screen">
            <a:extLst>
              <a:ext uri="{28A0092B-C50C-407E-A947-70E740481C1C}">
                <a14:useLocalDpi xmlns:a14="http://schemas.microsoft.com/office/drawing/2010/main"/>
              </a:ext>
            </a:extLst>
          </a:blip>
          <a:srcRect/>
          <a:stretch>
            <a:fillRect/>
          </a:stretch>
        </p:blipFill>
        <p:spPr>
          <a:xfrm>
            <a:off x="6456039" y="2623469"/>
            <a:ext cx="4819973" cy="3151114"/>
          </a:xfrm>
        </p:spPr>
      </p:pic>
      <p:sp>
        <p:nvSpPr>
          <p:cNvPr id="5" name="Datumsplatzhalter 4">
            <a:extLst>
              <a:ext uri="{FF2B5EF4-FFF2-40B4-BE49-F238E27FC236}">
                <a16:creationId xmlns:a16="http://schemas.microsoft.com/office/drawing/2014/main" id="{74E0DCC5-14CE-112B-6B51-D85A42B65D24}"/>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B55975CD-AB67-42F0-2B75-4924462A59E9}"/>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414497D0-356F-3A38-0A88-CB0610511006}"/>
              </a:ext>
            </a:extLst>
          </p:cNvPr>
          <p:cNvSpPr>
            <a:spLocks noGrp="1"/>
          </p:cNvSpPr>
          <p:nvPr>
            <p:ph type="sldNum" idx="12"/>
          </p:nvPr>
        </p:nvSpPr>
        <p:spPr/>
        <p:txBody>
          <a:bodyPr/>
          <a:lstStyle/>
          <a:p>
            <a:r>
              <a:rPr lang="en-GB"/>
              <a:t>Slide </a:t>
            </a:r>
            <a:fld id="{1CD163DD-D5E7-41DA-95F2-71530C24F8C3}" type="slidenum">
              <a:rPr lang="en-GB" smtClean="0"/>
              <a:pPr/>
              <a:t>11</a:t>
            </a:fld>
            <a:endParaRPr lang="en-GB"/>
          </a:p>
        </p:txBody>
      </p:sp>
      <p:sp>
        <p:nvSpPr>
          <p:cNvPr id="10" name="Textfeld 9">
            <a:extLst>
              <a:ext uri="{FF2B5EF4-FFF2-40B4-BE49-F238E27FC236}">
                <a16:creationId xmlns:a16="http://schemas.microsoft.com/office/drawing/2014/main" id="{82A33B06-DD80-FD45-C31B-35B4F477DB7E}"/>
              </a:ext>
            </a:extLst>
          </p:cNvPr>
          <p:cNvSpPr txBox="1"/>
          <p:nvPr/>
        </p:nvSpPr>
        <p:spPr>
          <a:xfrm>
            <a:off x="5558908" y="5940332"/>
            <a:ext cx="2211557" cy="369332"/>
          </a:xfrm>
          <a:prstGeom prst="rect">
            <a:avLst/>
          </a:prstGeom>
          <a:noFill/>
        </p:spPr>
        <p:txBody>
          <a:bodyPr wrap="square" rtlCol="0">
            <a:spAutoFit/>
          </a:bodyPr>
          <a:lstStyle/>
          <a:p>
            <a:pPr algn="r"/>
            <a:r>
              <a:rPr lang="en-US" sz="1800">
                <a:solidFill>
                  <a:schemeClr val="tx1"/>
                </a:solidFill>
              </a:rPr>
              <a:t>Headless device</a:t>
            </a:r>
          </a:p>
        </p:txBody>
      </p:sp>
      <p:cxnSp>
        <p:nvCxnSpPr>
          <p:cNvPr id="11" name="Gerade Verbindung mit Pfeil 10">
            <a:extLst>
              <a:ext uri="{FF2B5EF4-FFF2-40B4-BE49-F238E27FC236}">
                <a16:creationId xmlns:a16="http://schemas.microsoft.com/office/drawing/2014/main" id="{F7DBC84E-0DA4-0563-3ADE-721CED716906}"/>
              </a:ext>
            </a:extLst>
          </p:cNvPr>
          <p:cNvCxnSpPr>
            <a:cxnSpLocks/>
          </p:cNvCxnSpPr>
          <p:nvPr/>
        </p:nvCxnSpPr>
        <p:spPr bwMode="auto">
          <a:xfrm flipV="1">
            <a:off x="7566813" y="5222516"/>
            <a:ext cx="410276" cy="780465"/>
          </a:xfrm>
          <a:prstGeom prst="straightConnector1">
            <a:avLst/>
          </a:prstGeom>
          <a:solidFill>
            <a:srgbClr val="00B8FF"/>
          </a:solidFill>
          <a:ln w="57150" cap="flat" cmpd="sng" algn="ctr">
            <a:solidFill>
              <a:srgbClr val="FF0000"/>
            </a:solidFill>
            <a:prstDash val="solid"/>
            <a:round/>
            <a:headEnd type="none" w="med" len="med"/>
            <a:tailEnd type="triangle"/>
          </a:ln>
          <a:effectLst/>
        </p:spPr>
      </p:cxnSp>
      <p:sp>
        <p:nvSpPr>
          <p:cNvPr id="15" name="Textfeld 14">
            <a:extLst>
              <a:ext uri="{FF2B5EF4-FFF2-40B4-BE49-F238E27FC236}">
                <a16:creationId xmlns:a16="http://schemas.microsoft.com/office/drawing/2014/main" id="{AC0A0A61-19FD-1700-537C-4DFA768ACDFB}"/>
              </a:ext>
            </a:extLst>
          </p:cNvPr>
          <p:cNvSpPr txBox="1"/>
          <p:nvPr/>
        </p:nvSpPr>
        <p:spPr>
          <a:xfrm>
            <a:off x="8400256" y="5971116"/>
            <a:ext cx="2903529" cy="369332"/>
          </a:xfrm>
          <a:prstGeom prst="rect">
            <a:avLst/>
          </a:prstGeom>
          <a:noFill/>
        </p:spPr>
        <p:txBody>
          <a:bodyPr wrap="square" rtlCol="0">
            <a:spAutoFit/>
          </a:bodyPr>
          <a:lstStyle/>
          <a:p>
            <a:pPr algn="r"/>
            <a:r>
              <a:rPr lang="en-US" sz="1800">
                <a:solidFill>
                  <a:schemeClr val="tx1"/>
                </a:solidFill>
              </a:rPr>
              <a:t>Provisioner (e. g. AP) </a:t>
            </a:r>
          </a:p>
        </p:txBody>
      </p:sp>
      <p:cxnSp>
        <p:nvCxnSpPr>
          <p:cNvPr id="16" name="Gerade Verbindung mit Pfeil 15">
            <a:extLst>
              <a:ext uri="{FF2B5EF4-FFF2-40B4-BE49-F238E27FC236}">
                <a16:creationId xmlns:a16="http://schemas.microsoft.com/office/drawing/2014/main" id="{C518365F-1D80-772D-20C5-E9079A37C9C3}"/>
              </a:ext>
            </a:extLst>
          </p:cNvPr>
          <p:cNvCxnSpPr>
            <a:cxnSpLocks/>
          </p:cNvCxnSpPr>
          <p:nvPr/>
        </p:nvCxnSpPr>
        <p:spPr bwMode="auto">
          <a:xfrm flipV="1">
            <a:off x="9978620" y="5509143"/>
            <a:ext cx="221836" cy="524622"/>
          </a:xfrm>
          <a:prstGeom prst="straightConnector1">
            <a:avLst/>
          </a:prstGeom>
          <a:solidFill>
            <a:srgbClr val="00B8FF"/>
          </a:solidFill>
          <a:ln w="57150" cap="flat" cmpd="sng" algn="ctr">
            <a:solidFill>
              <a:srgbClr val="FF0000"/>
            </a:solidFill>
            <a:prstDash val="solid"/>
            <a:round/>
            <a:headEnd type="none" w="med" len="med"/>
            <a:tailEnd type="triangle"/>
          </a:ln>
          <a:effectLst/>
        </p:spPr>
      </p:cxnSp>
      <p:sp>
        <p:nvSpPr>
          <p:cNvPr id="32" name="Textfeld 31">
            <a:extLst>
              <a:ext uri="{FF2B5EF4-FFF2-40B4-BE49-F238E27FC236}">
                <a16:creationId xmlns:a16="http://schemas.microsoft.com/office/drawing/2014/main" id="{404B4921-D5EE-3A1E-76B5-2C5B3252F1FC}"/>
              </a:ext>
            </a:extLst>
          </p:cNvPr>
          <p:cNvSpPr txBox="1"/>
          <p:nvPr/>
        </p:nvSpPr>
        <p:spPr>
          <a:xfrm>
            <a:off x="7977088" y="2222840"/>
            <a:ext cx="1934025" cy="923330"/>
          </a:xfrm>
          <a:prstGeom prst="rect">
            <a:avLst/>
          </a:prstGeom>
          <a:solidFill>
            <a:schemeClr val="bg1"/>
          </a:solidFill>
        </p:spPr>
        <p:txBody>
          <a:bodyPr wrap="square" rtlCol="0">
            <a:spAutoFit/>
          </a:bodyPr>
          <a:lstStyle/>
          <a:p>
            <a:pPr algn="ctr"/>
            <a:r>
              <a:rPr lang="en-US" sz="1800">
                <a:solidFill>
                  <a:schemeClr val="tx1"/>
                </a:solidFill>
              </a:rPr>
              <a:t>Provisioning data carried in encrypted tunnel</a:t>
            </a:r>
          </a:p>
        </p:txBody>
      </p:sp>
      <p:sp>
        <p:nvSpPr>
          <p:cNvPr id="24" name="Textfeld 23">
            <a:extLst>
              <a:ext uri="{FF2B5EF4-FFF2-40B4-BE49-F238E27FC236}">
                <a16:creationId xmlns:a16="http://schemas.microsoft.com/office/drawing/2014/main" id="{14972055-2887-7210-85E0-61BF0269044E}"/>
              </a:ext>
            </a:extLst>
          </p:cNvPr>
          <p:cNvSpPr txBox="1"/>
          <p:nvPr/>
        </p:nvSpPr>
        <p:spPr>
          <a:xfrm>
            <a:off x="5992285" y="1873079"/>
            <a:ext cx="4346138" cy="369332"/>
          </a:xfrm>
          <a:prstGeom prst="rect">
            <a:avLst/>
          </a:prstGeom>
          <a:noFill/>
        </p:spPr>
        <p:txBody>
          <a:bodyPr wrap="square" rtlCol="0">
            <a:spAutoFit/>
          </a:bodyPr>
          <a:lstStyle/>
          <a:p>
            <a:r>
              <a:rPr lang="en-US" sz="1800">
                <a:solidFill>
                  <a:schemeClr val="tx1"/>
                </a:solidFill>
              </a:rPr>
              <a:t>Device providing wireless power</a:t>
            </a:r>
          </a:p>
        </p:txBody>
      </p:sp>
      <p:cxnSp>
        <p:nvCxnSpPr>
          <p:cNvPr id="18" name="Gewinkelte Verbindung 17">
            <a:extLst>
              <a:ext uri="{FF2B5EF4-FFF2-40B4-BE49-F238E27FC236}">
                <a16:creationId xmlns:a16="http://schemas.microsoft.com/office/drawing/2014/main" id="{498C8C28-27FC-7D5B-C128-887FD26F2808}"/>
              </a:ext>
            </a:extLst>
          </p:cNvPr>
          <p:cNvCxnSpPr>
            <a:cxnSpLocks/>
          </p:cNvCxnSpPr>
          <p:nvPr/>
        </p:nvCxnSpPr>
        <p:spPr bwMode="auto">
          <a:xfrm rot="16200000" flipH="1">
            <a:off x="5893262" y="2958608"/>
            <a:ext cx="2102523" cy="670131"/>
          </a:xfrm>
          <a:prstGeom prst="bentConnector3">
            <a:avLst>
              <a:gd name="adj1" fmla="val 99620"/>
            </a:avLst>
          </a:prstGeom>
          <a:solidFill>
            <a:srgbClr val="00B8FF"/>
          </a:solidFill>
          <a:ln w="57150" cap="flat" cmpd="sng" algn="ctr">
            <a:solidFill>
              <a:srgbClr val="FF0000"/>
            </a:solidFill>
            <a:prstDash val="solid"/>
            <a:round/>
            <a:headEnd type="none" w="med" len="med"/>
            <a:tailEnd type="triangle"/>
          </a:ln>
          <a:effectLst/>
        </p:spPr>
      </p:cxnSp>
      <p:sp>
        <p:nvSpPr>
          <p:cNvPr id="31" name="Freihandform 30">
            <a:extLst>
              <a:ext uri="{FF2B5EF4-FFF2-40B4-BE49-F238E27FC236}">
                <a16:creationId xmlns:a16="http://schemas.microsoft.com/office/drawing/2014/main" id="{F2F91FCF-7B23-710A-B1CA-781CED059C14}"/>
              </a:ext>
            </a:extLst>
          </p:cNvPr>
          <p:cNvSpPr/>
          <p:nvPr/>
        </p:nvSpPr>
        <p:spPr bwMode="auto">
          <a:xfrm rot="1409740">
            <a:off x="7491543" y="3087927"/>
            <a:ext cx="2521174" cy="1338166"/>
          </a:xfrm>
          <a:custGeom>
            <a:avLst/>
            <a:gdLst>
              <a:gd name="connsiteX0" fmla="*/ 971889 w 3091899"/>
              <a:gd name="connsiteY0" fmla="*/ 495057 h 495057"/>
              <a:gd name="connsiteX1" fmla="*/ 104082 w 3091899"/>
              <a:gd name="connsiteY1" fmla="*/ 180550 h 495057"/>
              <a:gd name="connsiteX2" fmla="*/ 3091899 w 3091899"/>
              <a:gd name="connsiteY2" fmla="*/ 0 h 495057"/>
            </a:gdLst>
            <a:ahLst/>
            <a:cxnLst>
              <a:cxn ang="0">
                <a:pos x="connsiteX0" y="connsiteY0"/>
              </a:cxn>
              <a:cxn ang="0">
                <a:pos x="connsiteX1" y="connsiteY1"/>
              </a:cxn>
              <a:cxn ang="0">
                <a:pos x="connsiteX2" y="connsiteY2"/>
              </a:cxn>
            </a:cxnLst>
            <a:rect l="l" t="t" r="r" b="b"/>
            <a:pathLst>
              <a:path w="3091899" h="495057">
                <a:moveTo>
                  <a:pt x="971889" y="495057"/>
                </a:moveTo>
                <a:cubicBezTo>
                  <a:pt x="361318" y="379058"/>
                  <a:pt x="-249253" y="263060"/>
                  <a:pt x="104082" y="180550"/>
                </a:cubicBezTo>
                <a:cubicBezTo>
                  <a:pt x="457417" y="98040"/>
                  <a:pt x="2564809" y="971"/>
                  <a:pt x="3091899" y="0"/>
                </a:cubicBezTo>
              </a:path>
            </a:pathLst>
          </a:custGeom>
          <a:noFill/>
          <a:ln w="76200" cap="flat" cmpd="sng" algn="ctr">
            <a:solidFill>
              <a:srgbClr val="FFFF00"/>
            </a:solidFill>
            <a:prstDash val="solid"/>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140296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8054D6-F7C5-8800-0995-6FFC1B93F495}"/>
              </a:ext>
            </a:extLst>
          </p:cNvPr>
          <p:cNvSpPr>
            <a:spLocks noGrp="1"/>
          </p:cNvSpPr>
          <p:nvPr>
            <p:ph type="title"/>
          </p:nvPr>
        </p:nvSpPr>
        <p:spPr/>
        <p:txBody>
          <a:bodyPr/>
          <a:lstStyle/>
          <a:p>
            <a:r>
              <a:rPr lang="en-US" noProof="0"/>
              <a:t>Advantages (1)</a:t>
            </a:r>
          </a:p>
        </p:txBody>
      </p:sp>
      <p:sp>
        <p:nvSpPr>
          <p:cNvPr id="3" name="Inhaltsplatzhalter 2">
            <a:extLst>
              <a:ext uri="{FF2B5EF4-FFF2-40B4-BE49-F238E27FC236}">
                <a16:creationId xmlns:a16="http://schemas.microsoft.com/office/drawing/2014/main" id="{C276C13F-6873-5520-81A3-F14532D5879D}"/>
              </a:ext>
            </a:extLst>
          </p:cNvPr>
          <p:cNvSpPr>
            <a:spLocks noGrp="1"/>
          </p:cNvSpPr>
          <p:nvPr>
            <p:ph sz="half" idx="1"/>
          </p:nvPr>
        </p:nvSpPr>
        <p:spPr/>
        <p:txBody>
          <a:bodyPr>
            <a:normAutofit fontScale="92500" lnSpcReduction="20000"/>
          </a:bodyPr>
          <a:lstStyle/>
          <a:p>
            <a:pPr marL="457200" indent="-457200">
              <a:buFont typeface="Arial" panose="020B0604020202020204" pitchFamily="34" charset="0"/>
              <a:buChar char="•"/>
            </a:pPr>
            <a:r>
              <a:rPr lang="en-US" noProof="0"/>
              <a:t>Using IEEE 802.11bp for device provisioning allows headless devices to be configured in a convenient location</a:t>
            </a:r>
          </a:p>
          <a:p>
            <a:pPr marL="857250" lvl="1" indent="-457200">
              <a:buFont typeface="Arial" panose="020B0604020202020204" pitchFamily="34" charset="0"/>
              <a:buChar char="•"/>
            </a:pPr>
            <a:r>
              <a:rPr lang="en-US" noProof="0"/>
              <a:t>Before headless device is deployed at final its location</a:t>
            </a:r>
          </a:p>
          <a:p>
            <a:pPr marL="457200" indent="-457200">
              <a:buFont typeface="Arial" panose="020B0604020202020204" pitchFamily="34" charset="0"/>
              <a:buChar char="•"/>
            </a:pPr>
            <a:r>
              <a:rPr lang="en-US" noProof="0"/>
              <a:t>Intuitive process of bringing a headless device in close proximity</a:t>
            </a:r>
          </a:p>
          <a:p>
            <a:pPr marL="857250" lvl="1" indent="-457200">
              <a:buFont typeface="Arial" panose="020B0604020202020204" pitchFamily="34" charset="0"/>
              <a:buChar char="•"/>
            </a:pPr>
            <a:r>
              <a:rPr lang="en-US" noProof="0"/>
              <a:t>Like whispering a secret into somebody’s ear</a:t>
            </a:r>
          </a:p>
        </p:txBody>
      </p:sp>
      <p:sp>
        <p:nvSpPr>
          <p:cNvPr id="4" name="Inhaltsplatzhalter 3">
            <a:extLst>
              <a:ext uri="{FF2B5EF4-FFF2-40B4-BE49-F238E27FC236}">
                <a16:creationId xmlns:a16="http://schemas.microsoft.com/office/drawing/2014/main" id="{47728FA6-EFC2-329D-711D-EF06C6FD0EFD}"/>
              </a:ext>
            </a:extLst>
          </p:cNvPr>
          <p:cNvSpPr>
            <a:spLocks noGrp="1"/>
          </p:cNvSpPr>
          <p:nvPr>
            <p:ph sz="half" idx="2"/>
          </p:nvPr>
        </p:nvSpPr>
        <p:spPr/>
        <p:txBody>
          <a:bodyPr>
            <a:normAutofit fontScale="92500" lnSpcReduction="20000"/>
          </a:bodyPr>
          <a:lstStyle/>
          <a:p>
            <a:pPr marL="457200" indent="-457200">
              <a:buFont typeface="Arial" panose="020B0604020202020204" pitchFamily="34" charset="0"/>
              <a:buChar char="•"/>
            </a:pPr>
            <a:r>
              <a:rPr lang="en-US" noProof="0"/>
              <a:t>IEEE 802.11bp for provisioning allows devices to be provisioned before they are powered</a:t>
            </a:r>
          </a:p>
          <a:p>
            <a:pPr marL="857250" lvl="1" indent="-457200">
              <a:buFont typeface="Arial" panose="020B0604020202020204" pitchFamily="34" charset="0"/>
              <a:buChar char="•"/>
            </a:pPr>
            <a:r>
              <a:rPr lang="en-US" noProof="0"/>
              <a:t>Important for mass deployments</a:t>
            </a:r>
          </a:p>
          <a:p>
            <a:pPr marL="457200" indent="-457200">
              <a:buFont typeface="Arial" panose="020B0604020202020204" pitchFamily="34" charset="0"/>
              <a:buChar char="•"/>
            </a:pPr>
            <a:r>
              <a:rPr lang="en-US" noProof="0"/>
              <a:t>Users need to apply few steps, only</a:t>
            </a:r>
          </a:p>
          <a:p>
            <a:pPr marL="857250" lvl="1" indent="-457200">
              <a:buFont typeface="Arial" panose="020B0604020202020204" pitchFamily="34" charset="0"/>
              <a:buChar char="•"/>
            </a:pPr>
            <a:r>
              <a:rPr lang="en-US" noProof="0"/>
              <a:t>Bring headless device in close proximity</a:t>
            </a:r>
          </a:p>
          <a:p>
            <a:pPr marL="857250" lvl="1" indent="-457200">
              <a:buFont typeface="Arial" panose="020B0604020202020204" pitchFamily="34" charset="0"/>
              <a:buChar char="•"/>
            </a:pPr>
            <a:r>
              <a:rPr lang="en-US" noProof="0"/>
              <a:t>Confirm that provisioning begins</a:t>
            </a:r>
          </a:p>
          <a:p>
            <a:pPr marL="857250" lvl="1" indent="-457200">
              <a:buFont typeface="Arial" panose="020B0604020202020204" pitchFamily="34" charset="0"/>
              <a:buChar char="•"/>
            </a:pPr>
            <a:r>
              <a:rPr lang="en-US"/>
              <a:t>Wait for indication that provisioning completed</a:t>
            </a:r>
            <a:endParaRPr lang="en-US" noProof="0"/>
          </a:p>
        </p:txBody>
      </p:sp>
      <p:sp>
        <p:nvSpPr>
          <p:cNvPr id="5" name="Datumsplatzhalter 4">
            <a:extLst>
              <a:ext uri="{FF2B5EF4-FFF2-40B4-BE49-F238E27FC236}">
                <a16:creationId xmlns:a16="http://schemas.microsoft.com/office/drawing/2014/main" id="{1237A9FF-FC1E-5779-1165-C67E994B0DAF}"/>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BEACF7A7-D634-B311-5C04-DAF50882BC07}"/>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30C18B75-D874-32D3-698D-653D064A19CA}"/>
              </a:ext>
            </a:extLst>
          </p:cNvPr>
          <p:cNvSpPr>
            <a:spLocks noGrp="1"/>
          </p:cNvSpPr>
          <p:nvPr>
            <p:ph type="sldNum" idx="12"/>
          </p:nvPr>
        </p:nvSpPr>
        <p:spPr/>
        <p:txBody>
          <a:bodyPr/>
          <a:lstStyle/>
          <a:p>
            <a:r>
              <a:rPr lang="en-GB"/>
              <a:t>Slide </a:t>
            </a:r>
            <a:fld id="{1CD163DD-D5E7-41DA-95F2-71530C24F8C3}" type="slidenum">
              <a:rPr lang="en-GB" smtClean="0"/>
              <a:pPr/>
              <a:t>12</a:t>
            </a:fld>
            <a:endParaRPr lang="en-GB"/>
          </a:p>
        </p:txBody>
      </p:sp>
    </p:spTree>
    <p:extLst>
      <p:ext uri="{BB962C8B-B14F-4D97-AF65-F5344CB8AC3E}">
        <p14:creationId xmlns:p14="http://schemas.microsoft.com/office/powerpoint/2010/main" val="3489145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B6B79-8B82-6A6E-86CA-6254970D72A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499B330-2F81-2F96-3EFA-C2203F6A2D0B}"/>
              </a:ext>
            </a:extLst>
          </p:cNvPr>
          <p:cNvSpPr>
            <a:spLocks noGrp="1"/>
          </p:cNvSpPr>
          <p:nvPr>
            <p:ph type="title"/>
          </p:nvPr>
        </p:nvSpPr>
        <p:spPr/>
        <p:txBody>
          <a:bodyPr/>
          <a:lstStyle/>
          <a:p>
            <a:r>
              <a:rPr lang="en-US" noProof="0"/>
              <a:t>Advantages (2)</a:t>
            </a:r>
          </a:p>
        </p:txBody>
      </p:sp>
      <p:sp>
        <p:nvSpPr>
          <p:cNvPr id="3" name="Inhaltsplatzhalter 2">
            <a:extLst>
              <a:ext uri="{FF2B5EF4-FFF2-40B4-BE49-F238E27FC236}">
                <a16:creationId xmlns:a16="http://schemas.microsoft.com/office/drawing/2014/main" id="{1EF7E57C-78EA-0FD5-F26C-8419E818FF1B}"/>
              </a:ext>
            </a:extLst>
          </p:cNvPr>
          <p:cNvSpPr>
            <a:spLocks noGrp="1"/>
          </p:cNvSpPr>
          <p:nvPr>
            <p:ph sz="half" idx="1"/>
          </p:nvPr>
        </p:nvSpPr>
        <p:spPr/>
        <p:txBody>
          <a:bodyPr>
            <a:normAutofit fontScale="85000" lnSpcReduction="20000"/>
          </a:bodyPr>
          <a:lstStyle/>
          <a:p>
            <a:pPr marL="457200" indent="-457200">
              <a:buFont typeface="Arial" panose="020B0604020202020204" pitchFamily="34" charset="0"/>
              <a:buChar char="•"/>
            </a:pPr>
            <a:r>
              <a:rPr lang="en-US" noProof="0"/>
              <a:t>Provisioning an IEEE 802.11 device could become as simple as a hotel’s front desk programming your room key card</a:t>
            </a:r>
          </a:p>
          <a:p>
            <a:pPr marL="857250" lvl="1" indent="-457200">
              <a:buFont typeface="Arial" panose="020B0604020202020204" pitchFamily="34" charset="0"/>
              <a:buChar char="•"/>
            </a:pPr>
            <a:r>
              <a:rPr lang="en-US" noProof="0"/>
              <a:t>IEEE 802.11bp provides the potential to introduce an interoperable device provisioning mechanism that works independent of vendor specific solutions (apps etc.), QR codes, or out-of-band signaling</a:t>
            </a:r>
          </a:p>
          <a:p>
            <a:pPr marL="457200" indent="-457200">
              <a:buFont typeface="Arial" panose="020B0604020202020204" pitchFamily="34" charset="0"/>
              <a:buChar char="•"/>
            </a:pPr>
            <a:r>
              <a:rPr lang="en-US" noProof="0"/>
              <a:t>Adding device provisioning as feature will speed up market growth of IEEE 802.11bp</a:t>
            </a:r>
          </a:p>
        </p:txBody>
      </p:sp>
      <p:sp>
        <p:nvSpPr>
          <p:cNvPr id="4" name="Inhaltsplatzhalter 3">
            <a:extLst>
              <a:ext uri="{FF2B5EF4-FFF2-40B4-BE49-F238E27FC236}">
                <a16:creationId xmlns:a16="http://schemas.microsoft.com/office/drawing/2014/main" id="{AA062063-03FB-9A6E-9B28-001DBBA15324}"/>
              </a:ext>
            </a:extLst>
          </p:cNvPr>
          <p:cNvSpPr>
            <a:spLocks noGrp="1"/>
          </p:cNvSpPr>
          <p:nvPr>
            <p:ph sz="half" idx="2"/>
          </p:nvPr>
        </p:nvSpPr>
        <p:spPr/>
        <p:txBody>
          <a:bodyPr>
            <a:normAutofit fontScale="85000" lnSpcReduction="20000"/>
          </a:bodyPr>
          <a:lstStyle/>
          <a:p>
            <a:pPr marL="457200" indent="-457200">
              <a:buFont typeface="Arial" panose="020B0604020202020204" pitchFamily="34" charset="0"/>
              <a:buChar char="•"/>
            </a:pPr>
            <a:r>
              <a:rPr lang="en-US" noProof="0"/>
              <a:t>A simplified provisioning scheme helps to make using IEEE 802.1X the new norm</a:t>
            </a:r>
          </a:p>
          <a:p>
            <a:pPr marL="857250" lvl="1" indent="-457200">
              <a:buFont typeface="Arial" panose="020B0604020202020204" pitchFamily="34" charset="0"/>
              <a:buChar char="•"/>
            </a:pPr>
            <a:r>
              <a:rPr lang="en-US" noProof="0"/>
              <a:t>Today, many headless devices support PSKs, only</a:t>
            </a:r>
          </a:p>
          <a:p>
            <a:pPr marL="1257300" lvl="2" indent="-457200">
              <a:buFont typeface="Arial" panose="020B0604020202020204" pitchFamily="34" charset="0"/>
              <a:buChar char="•"/>
            </a:pPr>
            <a:r>
              <a:rPr lang="en-US" noProof="0"/>
              <a:t>Mostly because vendors are afraid that the complexity of, e. g., WPA-Enterprise would cause customers to request support</a:t>
            </a:r>
          </a:p>
          <a:p>
            <a:pPr marL="857250" lvl="1" indent="-457200">
              <a:buFont typeface="Arial" panose="020B0604020202020204" pitchFamily="34" charset="0"/>
              <a:buChar char="•"/>
            </a:pPr>
            <a:r>
              <a:rPr lang="en-US" noProof="0"/>
              <a:t>Even home WLANs consist of dozens of devices, which makes changing a PSK a cumbersome task</a:t>
            </a:r>
          </a:p>
          <a:p>
            <a:pPr marL="857250" lvl="1" indent="-457200">
              <a:buFont typeface="Arial" panose="020B0604020202020204" pitchFamily="34" charset="0"/>
              <a:buChar char="•"/>
            </a:pPr>
            <a:r>
              <a:rPr lang="en-US" noProof="0"/>
              <a:t>Individual PSKs </a:t>
            </a:r>
            <a:r>
              <a:rPr lang="en-US"/>
              <a:t>[3] [4] </a:t>
            </a:r>
            <a:r>
              <a:rPr lang="en-US" noProof="0"/>
              <a:t>per MAC address </a:t>
            </a:r>
            <a:r>
              <a:rPr lang="en-US"/>
              <a:t>cannot work with IEEE 802.11bh</a:t>
            </a:r>
            <a:endParaRPr lang="en-US" noProof="0"/>
          </a:p>
          <a:p>
            <a:pPr marL="857250" lvl="1" indent="-457200">
              <a:buFont typeface="Arial" panose="020B0604020202020204" pitchFamily="34" charset="0"/>
              <a:buChar char="•"/>
            </a:pPr>
            <a:r>
              <a:rPr lang="en-US" noProof="0"/>
              <a:t>The use of PSKs does not scale [5]</a:t>
            </a:r>
          </a:p>
        </p:txBody>
      </p:sp>
      <p:sp>
        <p:nvSpPr>
          <p:cNvPr id="5" name="Datumsplatzhalter 4">
            <a:extLst>
              <a:ext uri="{FF2B5EF4-FFF2-40B4-BE49-F238E27FC236}">
                <a16:creationId xmlns:a16="http://schemas.microsoft.com/office/drawing/2014/main" id="{A387B9CE-78B8-B7F1-3631-0515C7CC9A0B}"/>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5BE468F4-ADF9-14AC-FFDD-A6A80F807263}"/>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DA970B88-5CE0-E293-4C9E-B26C9CDD78DF}"/>
              </a:ext>
            </a:extLst>
          </p:cNvPr>
          <p:cNvSpPr>
            <a:spLocks noGrp="1"/>
          </p:cNvSpPr>
          <p:nvPr>
            <p:ph type="sldNum" idx="12"/>
          </p:nvPr>
        </p:nvSpPr>
        <p:spPr/>
        <p:txBody>
          <a:bodyPr/>
          <a:lstStyle/>
          <a:p>
            <a:r>
              <a:rPr lang="en-GB"/>
              <a:t>Slide </a:t>
            </a:r>
            <a:fld id="{1CD163DD-D5E7-41DA-95F2-71530C24F8C3}" type="slidenum">
              <a:rPr lang="en-GB" smtClean="0"/>
              <a:pPr/>
              <a:t>13</a:t>
            </a:fld>
            <a:endParaRPr lang="en-GB"/>
          </a:p>
        </p:txBody>
      </p:sp>
    </p:spTree>
    <p:extLst>
      <p:ext uri="{BB962C8B-B14F-4D97-AF65-F5344CB8AC3E}">
        <p14:creationId xmlns:p14="http://schemas.microsoft.com/office/powerpoint/2010/main" val="100674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727F0-32E2-B98D-9B55-259C9C7442FC}"/>
              </a:ext>
            </a:extLst>
          </p:cNvPr>
          <p:cNvSpPr>
            <a:spLocks noGrp="1"/>
          </p:cNvSpPr>
          <p:nvPr>
            <p:ph type="title"/>
          </p:nvPr>
        </p:nvSpPr>
        <p:spPr/>
        <p:txBody>
          <a:bodyPr/>
          <a:lstStyle/>
          <a:p>
            <a:r>
              <a:rPr lang="en-US" noProof="0">
                <a:cs typeface="Times New Roman"/>
              </a:rPr>
              <a:t>Required MAC Messages</a:t>
            </a:r>
            <a:endParaRPr lang="en-US" noProof="0"/>
          </a:p>
        </p:txBody>
      </p:sp>
      <p:sp>
        <p:nvSpPr>
          <p:cNvPr id="3" name="Inhaltsplatzhalter 2">
            <a:extLst>
              <a:ext uri="{FF2B5EF4-FFF2-40B4-BE49-F238E27FC236}">
                <a16:creationId xmlns:a16="http://schemas.microsoft.com/office/drawing/2014/main" id="{B7A0C385-44F2-7DD4-0916-25BDC39586C4}"/>
              </a:ext>
            </a:extLst>
          </p:cNvPr>
          <p:cNvSpPr>
            <a:spLocks noGrp="1"/>
          </p:cNvSpPr>
          <p:nvPr>
            <p:ph sz="half" idx="1"/>
          </p:nvPr>
        </p:nvSpPr>
        <p:spPr/>
        <p:txBody>
          <a:bodyPr/>
          <a:lstStyle/>
          <a:p>
            <a:pPr marL="457200" indent="-457200">
              <a:buFont typeface="Arial" panose="020B0604020202020204" pitchFamily="34" charset="0"/>
              <a:buChar char="•"/>
            </a:pPr>
            <a:r>
              <a:rPr lang="en-US" noProof="0"/>
              <a:t>Need to be provisioned</a:t>
            </a:r>
          </a:p>
          <a:p>
            <a:pPr marL="857250" lvl="1" indent="-457200">
              <a:buFont typeface="Arial" panose="020B0604020202020204" pitchFamily="34" charset="0"/>
              <a:buChar char="•"/>
            </a:pPr>
            <a:r>
              <a:rPr lang="en-US" noProof="0"/>
              <a:t>Indication of supported credential type</a:t>
            </a:r>
          </a:p>
          <a:p>
            <a:pPr marL="457200" indent="-457200">
              <a:buFont typeface="Arial" panose="020B0604020202020204" pitchFamily="34" charset="0"/>
              <a:buChar char="•"/>
            </a:pPr>
            <a:r>
              <a:rPr lang="en-US" noProof="0"/>
              <a:t>Capability to provide provisioning</a:t>
            </a:r>
          </a:p>
          <a:p>
            <a:pPr marL="857250" lvl="1" indent="-457200">
              <a:buFont typeface="Arial" panose="020B0604020202020204" pitchFamily="34" charset="0"/>
              <a:buChar char="•"/>
            </a:pPr>
            <a:r>
              <a:rPr lang="en-US" noProof="0"/>
              <a:t>Direct, indirect, or unable</a:t>
            </a:r>
          </a:p>
          <a:p>
            <a:pPr marL="457200" indent="-457200">
              <a:buFont typeface="Arial" panose="020B0604020202020204" pitchFamily="34" charset="0"/>
              <a:buChar char="•"/>
            </a:pPr>
            <a:r>
              <a:rPr lang="en-US" noProof="0"/>
              <a:t>Provisioning status</a:t>
            </a:r>
          </a:p>
          <a:p>
            <a:pPr marL="857250" lvl="1" indent="-457200">
              <a:buFont typeface="Arial" panose="020B0604020202020204" pitchFamily="34" charset="0"/>
              <a:buChar char="•"/>
            </a:pPr>
            <a:r>
              <a:rPr lang="en-US" noProof="0"/>
              <a:t>Successful or failed and reason code</a:t>
            </a:r>
          </a:p>
        </p:txBody>
      </p:sp>
      <p:sp>
        <p:nvSpPr>
          <p:cNvPr id="4" name="Inhaltsplatzhalter 3">
            <a:extLst>
              <a:ext uri="{FF2B5EF4-FFF2-40B4-BE49-F238E27FC236}">
                <a16:creationId xmlns:a16="http://schemas.microsoft.com/office/drawing/2014/main" id="{9CB9C5DD-4E0A-FA1B-1F91-E94C9B19C7FE}"/>
              </a:ext>
            </a:extLst>
          </p:cNvPr>
          <p:cNvSpPr>
            <a:spLocks noGrp="1"/>
          </p:cNvSpPr>
          <p:nvPr>
            <p:ph sz="half" idx="2"/>
          </p:nvPr>
        </p:nvSpPr>
        <p:spPr/>
        <p:txBody>
          <a:bodyPr/>
          <a:lstStyle/>
          <a:p>
            <a:pPr marL="457200" indent="-457200">
              <a:buFont typeface="Arial" panose="020B0604020202020204" pitchFamily="34" charset="0"/>
              <a:buChar char="•"/>
            </a:pPr>
            <a:r>
              <a:rPr lang="en-US" noProof="0"/>
              <a:t>Messages to protect transmission of credentials </a:t>
            </a:r>
          </a:p>
          <a:p>
            <a:pPr marL="857250" lvl="1" indent="-457200">
              <a:buFont typeface="Arial" panose="020B0604020202020204" pitchFamily="34" charset="0"/>
              <a:buChar char="•"/>
            </a:pPr>
            <a:r>
              <a:rPr lang="en-US" noProof="0"/>
              <a:t>Diffie-Hellman key exchange to set up encrypted tunnel</a:t>
            </a:r>
          </a:p>
          <a:p>
            <a:pPr marL="857250" lvl="1" indent="-457200">
              <a:buFont typeface="Arial" panose="020B0604020202020204" pitchFamily="34" charset="0"/>
              <a:buChar char="•"/>
            </a:pPr>
            <a:r>
              <a:rPr lang="en-US" noProof="0"/>
              <a:t>Messages by provisioner, the to be provisioned device, and a potentially relaying (power transferring) device</a:t>
            </a:r>
          </a:p>
        </p:txBody>
      </p:sp>
      <p:sp>
        <p:nvSpPr>
          <p:cNvPr id="5" name="Datumsplatzhalter 4">
            <a:extLst>
              <a:ext uri="{FF2B5EF4-FFF2-40B4-BE49-F238E27FC236}">
                <a16:creationId xmlns:a16="http://schemas.microsoft.com/office/drawing/2014/main" id="{4F7A63B0-83F6-2A2D-4E7C-F9E84170D8D3}"/>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8CA7BE88-9B50-C26E-2B63-A012C6E91DA7}"/>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AFA45BAD-BFFF-2E79-B9F5-83C17A36D6FB}"/>
              </a:ext>
            </a:extLst>
          </p:cNvPr>
          <p:cNvSpPr>
            <a:spLocks noGrp="1"/>
          </p:cNvSpPr>
          <p:nvPr>
            <p:ph type="sldNum" idx="12"/>
          </p:nvPr>
        </p:nvSpPr>
        <p:spPr/>
        <p:txBody>
          <a:bodyPr/>
          <a:lstStyle/>
          <a:p>
            <a:r>
              <a:rPr lang="en-GB"/>
              <a:t>Slide </a:t>
            </a:r>
            <a:fld id="{1CD163DD-D5E7-41DA-95F2-71530C24F8C3}" type="slidenum">
              <a:rPr lang="en-GB"/>
              <a:pPr/>
              <a:t>14</a:t>
            </a:fld>
            <a:endParaRPr lang="en-GB"/>
          </a:p>
        </p:txBody>
      </p:sp>
    </p:spTree>
    <p:extLst>
      <p:ext uri="{BB962C8B-B14F-4D97-AF65-F5344CB8AC3E}">
        <p14:creationId xmlns:p14="http://schemas.microsoft.com/office/powerpoint/2010/main" val="1947067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B45D63-A2BB-9893-C421-3EB66CE7966C}"/>
              </a:ext>
            </a:extLst>
          </p:cNvPr>
          <p:cNvSpPr>
            <a:spLocks noGrp="1"/>
          </p:cNvSpPr>
          <p:nvPr>
            <p:ph type="title"/>
          </p:nvPr>
        </p:nvSpPr>
        <p:spPr>
          <a:xfrm>
            <a:off x="915458" y="594075"/>
            <a:ext cx="10361084" cy="1065213"/>
          </a:xfrm>
        </p:spPr>
        <p:txBody>
          <a:bodyPr/>
          <a:lstStyle/>
          <a:p>
            <a:r>
              <a:rPr lang="en-US" noProof="0"/>
              <a:t>Information</a:t>
            </a:r>
          </a:p>
        </p:txBody>
      </p:sp>
      <p:sp>
        <p:nvSpPr>
          <p:cNvPr id="3" name="Inhaltsplatzhalter 2">
            <a:extLst>
              <a:ext uri="{FF2B5EF4-FFF2-40B4-BE49-F238E27FC236}">
                <a16:creationId xmlns:a16="http://schemas.microsoft.com/office/drawing/2014/main" id="{DB206C34-E80D-BA10-7116-11D5DEDFB050}"/>
              </a:ext>
            </a:extLst>
          </p:cNvPr>
          <p:cNvSpPr>
            <a:spLocks noGrp="1"/>
          </p:cNvSpPr>
          <p:nvPr>
            <p:ph idx="1"/>
          </p:nvPr>
        </p:nvSpPr>
        <p:spPr>
          <a:xfrm>
            <a:off x="915458" y="1659289"/>
            <a:ext cx="10361084" cy="1231198"/>
          </a:xfrm>
        </p:spPr>
        <p:txBody>
          <a:bodyPr/>
          <a:lstStyle/>
          <a:p>
            <a:r>
              <a:rPr lang="en-US" noProof="0"/>
              <a:t>Support for device provisioning is limited to the definition of MAC layer messages. Therefore, support for device provisioning is orthogonal to other IEEE 802.11bp goals and will not hinder its progress.</a:t>
            </a:r>
          </a:p>
          <a:p>
            <a:endParaRPr lang="en-US" noProof="0"/>
          </a:p>
        </p:txBody>
      </p:sp>
      <p:sp>
        <p:nvSpPr>
          <p:cNvPr id="4" name="Foliennummernplatzhalter 3">
            <a:extLst>
              <a:ext uri="{FF2B5EF4-FFF2-40B4-BE49-F238E27FC236}">
                <a16:creationId xmlns:a16="http://schemas.microsoft.com/office/drawing/2014/main" id="{17CB9E22-ED40-8852-E091-CCC5FDB4B06F}"/>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ußzeilenplatzhalter 4">
            <a:extLst>
              <a:ext uri="{FF2B5EF4-FFF2-40B4-BE49-F238E27FC236}">
                <a16:creationId xmlns:a16="http://schemas.microsoft.com/office/drawing/2014/main" id="{10AB6857-57CD-BF0C-5412-1C8CD330FE47}"/>
              </a:ext>
            </a:extLst>
          </p:cNvPr>
          <p:cNvSpPr>
            <a:spLocks noGrp="1"/>
          </p:cNvSpPr>
          <p:nvPr>
            <p:ph type="ftr" idx="14"/>
          </p:nvPr>
        </p:nvSpPr>
        <p:spPr/>
        <p:txBody>
          <a:bodyPr/>
          <a:lstStyle/>
          <a:p>
            <a:r>
              <a:rPr lang="en-GB"/>
              <a:t>Guido R. Hiertz, Ericsson GmbH</a:t>
            </a:r>
          </a:p>
        </p:txBody>
      </p:sp>
      <p:sp>
        <p:nvSpPr>
          <p:cNvPr id="6" name="Datumsplatzhalter 5">
            <a:extLst>
              <a:ext uri="{FF2B5EF4-FFF2-40B4-BE49-F238E27FC236}">
                <a16:creationId xmlns:a16="http://schemas.microsoft.com/office/drawing/2014/main" id="{79B9BBD2-9224-B5D3-4370-EE844E97F9B1}"/>
              </a:ext>
            </a:extLst>
          </p:cNvPr>
          <p:cNvSpPr>
            <a:spLocks noGrp="1"/>
          </p:cNvSpPr>
          <p:nvPr>
            <p:ph type="dt" idx="15"/>
          </p:nvPr>
        </p:nvSpPr>
        <p:spPr/>
        <p:txBody>
          <a:bodyPr/>
          <a:lstStyle/>
          <a:p>
            <a:r>
              <a:rPr lang="de-DE"/>
              <a:t>July 2025</a:t>
            </a:r>
            <a:endParaRPr lang="en-GB"/>
          </a:p>
        </p:txBody>
      </p:sp>
      <p:sp>
        <p:nvSpPr>
          <p:cNvPr id="7" name="Titel 1">
            <a:extLst>
              <a:ext uri="{FF2B5EF4-FFF2-40B4-BE49-F238E27FC236}">
                <a16:creationId xmlns:a16="http://schemas.microsoft.com/office/drawing/2014/main" id="{DE70FD69-E1C3-86E2-13C3-4705B1460C26}"/>
              </a:ext>
            </a:extLst>
          </p:cNvPr>
          <p:cNvSpPr txBox="1">
            <a:spLocks/>
          </p:cNvSpPr>
          <p:nvPr/>
        </p:nvSpPr>
        <p:spPr bwMode="auto">
          <a:xfrm>
            <a:off x="915458" y="3001876"/>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a:t>Straw poll</a:t>
            </a:r>
          </a:p>
        </p:txBody>
      </p:sp>
      <p:sp>
        <p:nvSpPr>
          <p:cNvPr id="8" name="Inhaltsplatzhalter 2">
            <a:extLst>
              <a:ext uri="{FF2B5EF4-FFF2-40B4-BE49-F238E27FC236}">
                <a16:creationId xmlns:a16="http://schemas.microsoft.com/office/drawing/2014/main" id="{65769231-8923-0ABA-644E-1B7CE0397D01}"/>
              </a:ext>
            </a:extLst>
          </p:cNvPr>
          <p:cNvSpPr txBox="1">
            <a:spLocks/>
          </p:cNvSpPr>
          <p:nvPr/>
        </p:nvSpPr>
        <p:spPr bwMode="auto">
          <a:xfrm>
            <a:off x="915458" y="4067088"/>
            <a:ext cx="10361084" cy="14726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a:t>Do you agree that IEEE P802.11bp should consider adding support for device provisioning?</a:t>
            </a:r>
          </a:p>
        </p:txBody>
      </p:sp>
    </p:spTree>
    <p:extLst>
      <p:ext uri="{BB962C8B-B14F-4D97-AF65-F5344CB8AC3E}">
        <p14:creationId xmlns:p14="http://schemas.microsoft.com/office/powerpoint/2010/main" val="3693625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CB283C-8C87-1486-3305-75264BE6CEAD}"/>
              </a:ext>
            </a:extLst>
          </p:cNvPr>
          <p:cNvSpPr>
            <a:spLocks noGrp="1"/>
          </p:cNvSpPr>
          <p:nvPr>
            <p:ph type="title"/>
          </p:nvPr>
        </p:nvSpPr>
        <p:spPr/>
        <p:txBody>
          <a:bodyPr/>
          <a:lstStyle/>
          <a:p>
            <a:r>
              <a:rPr lang="en-US" noProof="0"/>
              <a:t>References</a:t>
            </a:r>
          </a:p>
        </p:txBody>
      </p:sp>
      <p:sp>
        <p:nvSpPr>
          <p:cNvPr id="8" name="Inhaltsplatzhalter 7">
            <a:extLst>
              <a:ext uri="{FF2B5EF4-FFF2-40B4-BE49-F238E27FC236}">
                <a16:creationId xmlns:a16="http://schemas.microsoft.com/office/drawing/2014/main" id="{3568DBD2-161D-83BE-1E40-E3F21C2914D3}"/>
              </a:ext>
            </a:extLst>
          </p:cNvPr>
          <p:cNvSpPr>
            <a:spLocks noGrp="1"/>
          </p:cNvSpPr>
          <p:nvPr>
            <p:ph idx="1"/>
          </p:nvPr>
        </p:nvSpPr>
        <p:spPr/>
        <p:txBody>
          <a:bodyPr>
            <a:normAutofit fontScale="92500"/>
          </a:bodyPr>
          <a:lstStyle/>
          <a:p>
            <a:pPr marL="457200" indent="-457200">
              <a:buFont typeface="+mj-lt"/>
              <a:buAutoNum type="arabicPeriod"/>
            </a:pPr>
            <a:r>
              <a:rPr lang="en-US" noProof="0"/>
              <a:t>Wi-Fi Alliance, “Wi-Fi Protected Setup Specification,” Accessed: 2025-07-24. [Online]. </a:t>
            </a:r>
            <a:r>
              <a:rPr lang="en-US"/>
              <a:t>Available: </a:t>
            </a:r>
            <a:r>
              <a:rPr lang="en-US">
                <a:hlinkClick r:id="rId3"/>
              </a:rPr>
              <a:t>https://www.wi-fi.org/file/wi-fi-protected-setup-specification</a:t>
            </a:r>
            <a:endParaRPr lang="en-US"/>
          </a:p>
          <a:p>
            <a:pPr marL="457200" indent="-457200">
              <a:buFont typeface="+mj-lt"/>
              <a:buAutoNum type="arabicPeriod"/>
            </a:pPr>
            <a:r>
              <a:rPr lang="en-US"/>
              <a:t>Wi-Fi Alliance, “Wi-Fi Easy Connect Specification,” Accessed: 2025-07-24. [Online]. Available: </a:t>
            </a:r>
            <a:r>
              <a:rPr lang="en-US">
                <a:hlinkClick r:id="rId4"/>
              </a:rPr>
              <a:t>https://www.wi-fi.org/file/wi-fi-easy-connect-specification</a:t>
            </a:r>
            <a:endParaRPr lang="en-US"/>
          </a:p>
          <a:p>
            <a:pPr marL="457200" indent="-457200">
              <a:buFont typeface="+mj-lt"/>
              <a:buAutoNum type="arabicPeriod"/>
            </a:pPr>
            <a:r>
              <a:rPr lang="en-US" noProof="0"/>
              <a:t>D. Henrici, “</a:t>
            </a:r>
            <a:r>
              <a:rPr lang="de-DE" noProof="0"/>
              <a:t>Jedem einen — WLAN mit individuellen Schlüsseln sichern</a:t>
            </a:r>
            <a:r>
              <a:rPr lang="en-US" noProof="0"/>
              <a:t>,” </a:t>
            </a:r>
            <a:r>
              <a:rPr lang="de-DE" noProof="1"/>
              <a:t>c’t — magazin für computertechnik</a:t>
            </a:r>
            <a:r>
              <a:rPr lang="en-US" noProof="0"/>
              <a:t>, no. 14, pp. 135</a:t>
            </a:r>
            <a:r>
              <a:rPr lang="de-DE"/>
              <a:t>–</a:t>
            </a:r>
            <a:r>
              <a:rPr lang="en-US" noProof="0"/>
              <a:t>137, Jun. 2024.</a:t>
            </a:r>
          </a:p>
          <a:p>
            <a:pPr marL="457200" indent="-457200">
              <a:buFont typeface="+mj-lt"/>
              <a:buAutoNum type="arabicPeriod"/>
            </a:pPr>
            <a:r>
              <a:rPr lang="en-US" noProof="0" err="1"/>
              <a:t>RADIUSdesk</a:t>
            </a:r>
            <a:r>
              <a:rPr lang="en-US" noProof="0"/>
              <a:t>, “Private PSK (PPSK) function on </a:t>
            </a:r>
            <a:r>
              <a:rPr lang="en-US" noProof="0" err="1"/>
              <a:t>hostapd</a:t>
            </a:r>
            <a:r>
              <a:rPr lang="en-US" noProof="0"/>
              <a:t>,” Accessed: 2025-07-24. [Online]. </a:t>
            </a:r>
            <a:r>
              <a:rPr lang="en-US"/>
              <a:t>Available: </a:t>
            </a:r>
            <a:r>
              <a:rPr lang="en-US">
                <a:hlinkClick r:id="rId5"/>
              </a:rPr>
              <a:t>https://radiusdesk.com/wiki24/technical/ppsk-hostapd</a:t>
            </a:r>
            <a:endParaRPr lang="en-US"/>
          </a:p>
          <a:p>
            <a:pPr marL="457200" indent="-457200">
              <a:buFont typeface="+mj-lt"/>
              <a:buAutoNum type="arabicPeriod"/>
            </a:pPr>
            <a:r>
              <a:rPr lang="en-US" noProof="0"/>
              <a:t>B. Hart et al., “A perspective on proposed Ultra-High Reliability (UHR) features for enterprise use cases,” IEEE 802.11 submission 11-22/1580r1, Sep. 2022. [Online]. Available: </a:t>
            </a:r>
            <a:r>
              <a:rPr lang="en-US" noProof="0">
                <a:hlinkClick r:id="rId6"/>
              </a:rPr>
              <a:t>https://mentor.ieee.org/802.11/dcn/22/11-22-1580-01</a:t>
            </a:r>
            <a:endParaRPr lang="en-US" noProof="0"/>
          </a:p>
          <a:p>
            <a:pPr marL="457200" indent="-457200">
              <a:buFont typeface="+mj-lt"/>
              <a:buAutoNum type="arabicPeriod"/>
            </a:pPr>
            <a:endParaRPr lang="en-US" noProof="0"/>
          </a:p>
        </p:txBody>
      </p:sp>
      <p:sp>
        <p:nvSpPr>
          <p:cNvPr id="7" name="Foliennummernplatzhalter 6">
            <a:extLst>
              <a:ext uri="{FF2B5EF4-FFF2-40B4-BE49-F238E27FC236}">
                <a16:creationId xmlns:a16="http://schemas.microsoft.com/office/drawing/2014/main" id="{8897531B-28A9-0D38-7811-B3BB502877B1}"/>
              </a:ext>
            </a:extLst>
          </p:cNvPr>
          <p:cNvSpPr>
            <a:spLocks noGrp="1"/>
          </p:cNvSpPr>
          <p:nvPr>
            <p:ph type="sldNum" idx="12"/>
          </p:nvPr>
        </p:nvSpPr>
        <p:spPr/>
        <p:txBody>
          <a:bodyPr/>
          <a:lstStyle/>
          <a:p>
            <a:r>
              <a:rPr lang="en-GB"/>
              <a:t>Slide </a:t>
            </a:r>
            <a:fld id="{1CD163DD-D5E7-41DA-95F2-71530C24F8C3}" type="slidenum">
              <a:rPr lang="en-GB" smtClean="0"/>
              <a:pPr/>
              <a:t>16</a:t>
            </a:fld>
            <a:endParaRPr lang="en-GB"/>
          </a:p>
        </p:txBody>
      </p:sp>
      <p:sp>
        <p:nvSpPr>
          <p:cNvPr id="6" name="Fußzeilenplatzhalter 5">
            <a:extLst>
              <a:ext uri="{FF2B5EF4-FFF2-40B4-BE49-F238E27FC236}">
                <a16:creationId xmlns:a16="http://schemas.microsoft.com/office/drawing/2014/main" id="{B5A9D532-91C8-B15C-2956-5D2FDFBF1468}"/>
              </a:ext>
            </a:extLst>
          </p:cNvPr>
          <p:cNvSpPr>
            <a:spLocks noGrp="1"/>
          </p:cNvSpPr>
          <p:nvPr>
            <p:ph type="ftr" idx="14"/>
          </p:nvPr>
        </p:nvSpPr>
        <p:spPr/>
        <p:txBody>
          <a:bodyPr/>
          <a:lstStyle/>
          <a:p>
            <a:r>
              <a:rPr lang="en-GB"/>
              <a:t>Guido R. Hiertz, Ericsson GmbH</a:t>
            </a:r>
          </a:p>
        </p:txBody>
      </p:sp>
      <p:sp>
        <p:nvSpPr>
          <p:cNvPr id="5" name="Datumsplatzhalter 4">
            <a:extLst>
              <a:ext uri="{FF2B5EF4-FFF2-40B4-BE49-F238E27FC236}">
                <a16:creationId xmlns:a16="http://schemas.microsoft.com/office/drawing/2014/main" id="{7DABD442-858E-EDAF-03A0-33B1CEA4BBF9}"/>
              </a:ext>
            </a:extLst>
          </p:cNvPr>
          <p:cNvSpPr>
            <a:spLocks noGrp="1"/>
          </p:cNvSpPr>
          <p:nvPr>
            <p:ph type="dt" idx="15"/>
          </p:nvPr>
        </p:nvSpPr>
        <p:spPr/>
        <p:txBody>
          <a:bodyPr/>
          <a:lstStyle/>
          <a:p>
            <a:r>
              <a:rPr lang="de-DE"/>
              <a:t>July 2025</a:t>
            </a:r>
            <a:endParaRPr lang="en-GB"/>
          </a:p>
        </p:txBody>
      </p:sp>
    </p:spTree>
    <p:extLst>
      <p:ext uri="{BB962C8B-B14F-4D97-AF65-F5344CB8AC3E}">
        <p14:creationId xmlns:p14="http://schemas.microsoft.com/office/powerpoint/2010/main" val="4216130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4513473" cy="1065213"/>
          </a:xfrm>
        </p:spPr>
        <p:txBody>
          <a:bodyPr/>
          <a:lstStyle/>
          <a:p>
            <a:r>
              <a:rPr lang="en-US" noProof="0"/>
              <a:t>Provisioning headless devices</a:t>
            </a:r>
          </a:p>
        </p:txBody>
      </p:sp>
      <p:sp>
        <p:nvSpPr>
          <p:cNvPr id="9218" name="Rectangle 2"/>
          <p:cNvSpPr>
            <a:spLocks noGrp="1" noChangeArrowheads="1"/>
          </p:cNvSpPr>
          <p:nvPr>
            <p:ph sz="half" idx="1"/>
          </p:nvPr>
        </p:nvSpPr>
        <p:spPr>
          <a:xfrm>
            <a:off x="914402" y="1981201"/>
            <a:ext cx="4504492" cy="4113213"/>
          </a:xfrm>
          <a:ln/>
        </p:spPr>
        <p:txBody>
          <a:bodyPr>
            <a:normAutofit fontScale="92500" lnSpcReduction="20000"/>
          </a:bodyPr>
          <a:lstStyle/>
          <a:p>
            <a:pPr>
              <a:buFont typeface="Times New Roman" pitchFamily="16" charset="0"/>
              <a:buChar char="•"/>
            </a:pPr>
            <a:r>
              <a:rPr lang="en-US" noProof="0"/>
              <a:t>Headless devices lack interfaces for direct input</a:t>
            </a:r>
          </a:p>
          <a:p>
            <a:pPr lvl="1">
              <a:buFont typeface="Times New Roman" pitchFamily="16" charset="0"/>
              <a:buChar char="•"/>
            </a:pPr>
            <a:r>
              <a:rPr lang="en-US" noProof="0"/>
              <a:t>Even if various buttons are available, a user cannot type in a Pre-Shared Key (PSK) or a Service Set Identifier (SSID) to connect to</a:t>
            </a:r>
          </a:p>
          <a:p>
            <a:pPr lvl="1">
              <a:buFont typeface="Times New Roman" pitchFamily="16" charset="0"/>
              <a:buChar char="•"/>
            </a:pPr>
            <a:r>
              <a:rPr lang="en-US" noProof="0"/>
              <a:t>Typically, one reset button is the minimum</a:t>
            </a:r>
          </a:p>
          <a:p>
            <a:pPr>
              <a:buFont typeface="Times New Roman" pitchFamily="16" charset="0"/>
              <a:buChar char="•"/>
            </a:pPr>
            <a:r>
              <a:rPr lang="en-US" noProof="0"/>
              <a:t>Typical methods for provisioning headless devices use vendor-specific apps</a:t>
            </a:r>
          </a:p>
        </p:txBody>
      </p:sp>
      <p:sp>
        <p:nvSpPr>
          <p:cNvPr id="4" name="Date Placeholder 3"/>
          <p:cNvSpPr>
            <a:spLocks noGrp="1"/>
          </p:cNvSpPr>
          <p:nvPr>
            <p:ph type="dt" idx="10"/>
          </p:nvPr>
        </p:nvSpPr>
        <p:spPr/>
        <p:txBody>
          <a:bodyPr/>
          <a:lstStyle/>
          <a:p>
            <a:r>
              <a:rPr lang="de-DE"/>
              <a:t>July 2025</a:t>
            </a:r>
            <a:endParaRPr lang="en-GB"/>
          </a:p>
        </p:txBody>
      </p:sp>
      <p:sp>
        <p:nvSpPr>
          <p:cNvPr id="5" name="Footer Placeholder 4"/>
          <p:cNvSpPr>
            <a:spLocks noGrp="1"/>
          </p:cNvSpPr>
          <p:nvPr>
            <p:ph type="ftr" idx="11"/>
          </p:nvPr>
        </p:nvSpPr>
        <p:spPr/>
        <p:txBody>
          <a:bodyPr/>
          <a:lstStyle/>
          <a:p>
            <a:r>
              <a:rPr lang="en-GB"/>
              <a:t>Guido R. Hiertz, Ericsson GmbH</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pic>
        <p:nvPicPr>
          <p:cNvPr id="8" name="Grafik 7" descr="Ein Bild, das Text, Zahl, Kreis, Schrift enthält.&#10;&#10;KI-generierte Inhalte können fehlerhaft sein.">
            <a:extLst>
              <a:ext uri="{FF2B5EF4-FFF2-40B4-BE49-F238E27FC236}">
                <a16:creationId xmlns:a16="http://schemas.microsoft.com/office/drawing/2014/main" id="{D67DD18C-7238-2741-385F-B8A9155DC4E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472930" y="2780053"/>
            <a:ext cx="1865082" cy="1844587"/>
          </a:xfrm>
          <a:prstGeom prst="rect">
            <a:avLst/>
          </a:prstGeom>
        </p:spPr>
      </p:pic>
      <p:pic>
        <p:nvPicPr>
          <p:cNvPr id="10" name="Grafik 9" descr="Ein Bild, das Badezimmer, Stecker und Steckdosen, Im Haus, Wand enthält.&#10;&#10;KI-generierte Inhalte können fehlerhaft sein.">
            <a:extLst>
              <a:ext uri="{FF2B5EF4-FFF2-40B4-BE49-F238E27FC236}">
                <a16:creationId xmlns:a16="http://schemas.microsoft.com/office/drawing/2014/main" id="{1384270C-40FD-0C6A-86E3-F95E1290E4C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850801" y="2734190"/>
            <a:ext cx="1418146" cy="1914841"/>
          </a:xfrm>
          <a:prstGeom prst="rect">
            <a:avLst/>
          </a:prstGeom>
        </p:spPr>
      </p:pic>
      <p:pic>
        <p:nvPicPr>
          <p:cNvPr id="12" name="Grafik 11" descr="Ein Bild, das Kreis, Im Haus, weiß, Design enthält.&#10;&#10;KI-generierte Inhalte können fehlerhaft sein.">
            <a:extLst>
              <a:ext uri="{FF2B5EF4-FFF2-40B4-BE49-F238E27FC236}">
                <a16:creationId xmlns:a16="http://schemas.microsoft.com/office/drawing/2014/main" id="{6522D5E7-83B3-4081-7D2B-34DA0845118B}"/>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9541995" y="2636912"/>
            <a:ext cx="1753562" cy="2140711"/>
          </a:xfrm>
          <a:prstGeom prst="rect">
            <a:avLst/>
          </a:prstGeom>
        </p:spPr>
      </p:pic>
      <p:pic>
        <p:nvPicPr>
          <p:cNvPr id="13" name="Grafik 12">
            <a:extLst>
              <a:ext uri="{FF2B5EF4-FFF2-40B4-BE49-F238E27FC236}">
                <a16:creationId xmlns:a16="http://schemas.microsoft.com/office/drawing/2014/main" id="{7B7B121C-22EC-4EDF-36DB-F6A6DBA8E3DF}"/>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29982" y="797291"/>
            <a:ext cx="1525136" cy="1407573"/>
          </a:xfrm>
          <a:prstGeom prst="rect">
            <a:avLst/>
          </a:prstGeom>
        </p:spPr>
      </p:pic>
      <p:pic>
        <p:nvPicPr>
          <p:cNvPr id="14" name="Grafik 13">
            <a:extLst>
              <a:ext uri="{FF2B5EF4-FFF2-40B4-BE49-F238E27FC236}">
                <a16:creationId xmlns:a16="http://schemas.microsoft.com/office/drawing/2014/main" id="{757D550D-4C92-5D5C-F61D-A8DA0C2D6E5E}"/>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6327545" y="4909054"/>
            <a:ext cx="4968012" cy="1380165"/>
          </a:xfrm>
          <a:prstGeom prst="rect">
            <a:avLst/>
          </a:prstGeom>
        </p:spPr>
      </p:pic>
      <p:pic>
        <p:nvPicPr>
          <p:cNvPr id="15" name="Grafik 14">
            <a:extLst>
              <a:ext uri="{FF2B5EF4-FFF2-40B4-BE49-F238E27FC236}">
                <a16:creationId xmlns:a16="http://schemas.microsoft.com/office/drawing/2014/main" id="{3586FB37-0455-858B-535A-4FB645403ED7}"/>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494566" y="802401"/>
            <a:ext cx="3800991" cy="1690496"/>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51B53E-BBEA-7577-F182-0295EFF7200B}"/>
              </a:ext>
            </a:extLst>
          </p:cNvPr>
          <p:cNvSpPr>
            <a:spLocks noGrp="1"/>
          </p:cNvSpPr>
          <p:nvPr>
            <p:ph type="title"/>
          </p:nvPr>
        </p:nvSpPr>
        <p:spPr/>
        <p:txBody>
          <a:bodyPr/>
          <a:lstStyle/>
          <a:p>
            <a:r>
              <a:rPr lang="en-US" noProof="0"/>
              <a:t>App-based provisioning—Example</a:t>
            </a:r>
          </a:p>
        </p:txBody>
      </p:sp>
      <p:sp>
        <p:nvSpPr>
          <p:cNvPr id="3" name="Inhaltsplatzhalter 2">
            <a:extLst>
              <a:ext uri="{FF2B5EF4-FFF2-40B4-BE49-F238E27FC236}">
                <a16:creationId xmlns:a16="http://schemas.microsoft.com/office/drawing/2014/main" id="{4019EADD-57AE-E8E3-8ED0-1E1BE625B6A2}"/>
              </a:ext>
            </a:extLst>
          </p:cNvPr>
          <p:cNvSpPr>
            <a:spLocks noGrp="1"/>
          </p:cNvSpPr>
          <p:nvPr>
            <p:ph sz="half" idx="1"/>
          </p:nvPr>
        </p:nvSpPr>
        <p:spPr/>
        <p:txBody>
          <a:bodyPr/>
          <a:lstStyle/>
          <a:p>
            <a:pPr marL="514350" indent="-514350">
              <a:buFont typeface="+mj-lt"/>
              <a:buAutoNum type="arabicPeriod"/>
            </a:pPr>
            <a:r>
              <a:rPr lang="en-US" noProof="0"/>
              <a:t>Download, install, and open vendor specific app</a:t>
            </a:r>
          </a:p>
          <a:p>
            <a:pPr marL="514350" indent="-514350">
              <a:buFont typeface="+mj-lt"/>
              <a:buAutoNum type="arabicPeriod"/>
            </a:pPr>
            <a:r>
              <a:rPr lang="en-US" noProof="0"/>
              <a:t>Accept terms and conditions</a:t>
            </a:r>
          </a:p>
          <a:p>
            <a:pPr marL="514350" indent="-514350">
              <a:buFont typeface="+mj-lt"/>
              <a:buAutoNum type="arabicPeriod"/>
            </a:pPr>
            <a:r>
              <a:rPr lang="en-US" noProof="0"/>
              <a:t>Configure privacy settings</a:t>
            </a:r>
          </a:p>
          <a:p>
            <a:pPr marL="514350" indent="-514350">
              <a:buFont typeface="+mj-lt"/>
              <a:buAutoNum type="arabicPeriod"/>
            </a:pPr>
            <a:r>
              <a:rPr lang="en-US" noProof="0"/>
              <a:t>Often, user needs to create and register a profile with the device vendor’s cloud</a:t>
            </a:r>
          </a:p>
        </p:txBody>
      </p:sp>
      <p:pic>
        <p:nvPicPr>
          <p:cNvPr id="9" name="Inhaltsplatzhalter 8" descr="Ein Bild, das Text, Screenshot, Software, Multimedia-Software enthält.&#10;&#10;KI-generierte Inhalte können fehlerhaft sein.">
            <a:extLst>
              <a:ext uri="{FF2B5EF4-FFF2-40B4-BE49-F238E27FC236}">
                <a16:creationId xmlns:a16="http://schemas.microsoft.com/office/drawing/2014/main" id="{AF132AD1-5C37-3F9A-9DEA-4D2938BD59F9}"/>
              </a:ext>
            </a:extLst>
          </p:cNvPr>
          <p:cNvPicPr>
            <a:picLocks noGrp="1" noChangeAspect="1"/>
          </p:cNvPicPr>
          <p:nvPr>
            <p:ph sz="half" idx="2"/>
          </p:nvPr>
        </p:nvPicPr>
        <p:blipFill>
          <a:blip r:embed="rId3" cstate="screen">
            <a:extLst>
              <a:ext uri="{28A0092B-C50C-407E-A947-70E740481C1C}">
                <a14:useLocalDpi xmlns:a14="http://schemas.microsoft.com/office/drawing/2010/main"/>
              </a:ext>
            </a:extLst>
          </a:blip>
          <a:stretch>
            <a:fillRect/>
          </a:stretch>
        </p:blipFill>
        <p:spPr>
          <a:xfrm>
            <a:off x="7785685" y="1981200"/>
            <a:ext cx="1900655" cy="4113213"/>
          </a:xfrm>
        </p:spPr>
      </p:pic>
      <p:sp>
        <p:nvSpPr>
          <p:cNvPr id="5" name="Datumsplatzhalter 4">
            <a:extLst>
              <a:ext uri="{FF2B5EF4-FFF2-40B4-BE49-F238E27FC236}">
                <a16:creationId xmlns:a16="http://schemas.microsoft.com/office/drawing/2014/main" id="{DE0A5243-5116-9AC5-ACE1-712C5C924C2C}"/>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02CAA073-3079-760B-8785-944F9136B247}"/>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33C8F71B-9244-EE39-E425-A8C1280E4104}"/>
              </a:ext>
            </a:extLst>
          </p:cNvPr>
          <p:cNvSpPr>
            <a:spLocks noGrp="1"/>
          </p:cNvSpPr>
          <p:nvPr>
            <p:ph type="sldNum" idx="12"/>
          </p:nvPr>
        </p:nvSpPr>
        <p:spPr/>
        <p:txBody>
          <a:bodyPr/>
          <a:lstStyle/>
          <a:p>
            <a:r>
              <a:rPr lang="en-GB"/>
              <a:t>Slide </a:t>
            </a:r>
            <a:fld id="{1CD163DD-D5E7-41DA-95F2-71530C24F8C3}" type="slidenum">
              <a:rPr lang="en-GB" smtClean="0"/>
              <a:pPr/>
              <a:t>3</a:t>
            </a:fld>
            <a:endParaRPr lang="en-GB"/>
          </a:p>
        </p:txBody>
      </p:sp>
    </p:spTree>
    <p:extLst>
      <p:ext uri="{BB962C8B-B14F-4D97-AF65-F5344CB8AC3E}">
        <p14:creationId xmlns:p14="http://schemas.microsoft.com/office/powerpoint/2010/main" val="2552937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5700E5-413F-158F-D0FF-974A4D64651E}"/>
              </a:ext>
            </a:extLst>
          </p:cNvPr>
          <p:cNvSpPr>
            <a:spLocks noGrp="1"/>
          </p:cNvSpPr>
          <p:nvPr>
            <p:ph type="title"/>
          </p:nvPr>
        </p:nvSpPr>
        <p:spPr/>
        <p:txBody>
          <a:bodyPr/>
          <a:lstStyle/>
          <a:p>
            <a:r>
              <a:rPr lang="en-US" noProof="0"/>
              <a:t>App-based provisioning—Example (continued, 2)</a:t>
            </a:r>
          </a:p>
        </p:txBody>
      </p:sp>
      <p:pic>
        <p:nvPicPr>
          <p:cNvPr id="9" name="Inhaltsplatzhalter 8" descr="Ein Bild, das Text, Screenshot, Schrift, Design enthält.&#10;&#10;KI-generierte Inhalte können fehlerhaft sein.">
            <a:extLst>
              <a:ext uri="{FF2B5EF4-FFF2-40B4-BE49-F238E27FC236}">
                <a16:creationId xmlns:a16="http://schemas.microsoft.com/office/drawing/2014/main" id="{8A82D199-9851-F664-9EB6-9015BC945DE1}"/>
              </a:ext>
            </a:extLst>
          </p:cNvPr>
          <p:cNvPicPr>
            <a:picLocks noGrp="1" noChangeAspect="1"/>
          </p:cNvPicPr>
          <p:nvPr>
            <p:ph sz="half" idx="1"/>
          </p:nvPr>
        </p:nvPicPr>
        <p:blipFill>
          <a:blip r:embed="rId2" cstate="screen">
            <a:extLst>
              <a:ext uri="{28A0092B-C50C-407E-A947-70E740481C1C}">
                <a14:useLocalDpi xmlns:a14="http://schemas.microsoft.com/office/drawing/2010/main"/>
              </a:ext>
            </a:extLst>
          </a:blip>
          <a:stretch>
            <a:fillRect/>
          </a:stretch>
        </p:blipFill>
        <p:spPr>
          <a:xfrm>
            <a:off x="4926079" y="1981195"/>
            <a:ext cx="1900655" cy="4113213"/>
          </a:xfrm>
        </p:spPr>
      </p:pic>
      <p:sp>
        <p:nvSpPr>
          <p:cNvPr id="5" name="Datumsplatzhalter 4">
            <a:extLst>
              <a:ext uri="{FF2B5EF4-FFF2-40B4-BE49-F238E27FC236}">
                <a16:creationId xmlns:a16="http://schemas.microsoft.com/office/drawing/2014/main" id="{82ADF983-9A30-D939-3872-46CD8553195F}"/>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06D17184-F621-A853-D5AA-36995E691F8C}"/>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0C6177F8-E703-50A6-83A8-8A15D8BD2365}"/>
              </a:ext>
            </a:extLst>
          </p:cNvPr>
          <p:cNvSpPr>
            <a:spLocks noGrp="1"/>
          </p:cNvSpPr>
          <p:nvPr>
            <p:ph type="sldNum" idx="12"/>
          </p:nvPr>
        </p:nvSpPr>
        <p:spPr/>
        <p:txBody>
          <a:bodyPr/>
          <a:lstStyle/>
          <a:p>
            <a:r>
              <a:rPr lang="en-GB"/>
              <a:t>Slide </a:t>
            </a:r>
            <a:fld id="{1CD163DD-D5E7-41DA-95F2-71530C24F8C3}" type="slidenum">
              <a:rPr lang="en-GB" smtClean="0"/>
              <a:pPr/>
              <a:t>4</a:t>
            </a:fld>
            <a:endParaRPr lang="en-GB"/>
          </a:p>
        </p:txBody>
      </p:sp>
      <p:pic>
        <p:nvPicPr>
          <p:cNvPr id="14" name="Inhaltsplatzhalter 10" descr="Ein Bild, das Elektronik, Text, Stecker und Steckdosen, Stecker enthält.&#10;&#10;KI-generierte Inhalte können fehlerhaft sein.">
            <a:extLst>
              <a:ext uri="{FF2B5EF4-FFF2-40B4-BE49-F238E27FC236}">
                <a16:creationId xmlns:a16="http://schemas.microsoft.com/office/drawing/2014/main" id="{CC475806-EF28-F8C8-0F8F-C7AD83679E6F}"/>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2927648" y="1981195"/>
            <a:ext cx="1900655" cy="4113213"/>
          </a:xfrm>
          <a:prstGeom prst="rect">
            <a:avLst/>
          </a:prstGeom>
          <a:noFill/>
          <a:ln w="9525">
            <a:noFill/>
            <a:round/>
            <a:headEnd/>
            <a:tailEnd/>
          </a:ln>
          <a:effectLst/>
        </p:spPr>
      </p:pic>
      <p:sp>
        <p:nvSpPr>
          <p:cNvPr id="18" name="Inhaltsplatzhalter 17">
            <a:extLst>
              <a:ext uri="{FF2B5EF4-FFF2-40B4-BE49-F238E27FC236}">
                <a16:creationId xmlns:a16="http://schemas.microsoft.com/office/drawing/2014/main" id="{4FDA7E4C-CFEE-60A9-7EDE-94099E585D97}"/>
              </a:ext>
            </a:extLst>
          </p:cNvPr>
          <p:cNvSpPr>
            <a:spLocks noGrp="1"/>
          </p:cNvSpPr>
          <p:nvPr>
            <p:ph sz="half" idx="2"/>
          </p:nvPr>
        </p:nvSpPr>
        <p:spPr>
          <a:xfrm>
            <a:off x="7671140" y="1981201"/>
            <a:ext cx="3604343" cy="4113213"/>
          </a:xfrm>
        </p:spPr>
        <p:txBody>
          <a:bodyPr/>
          <a:lstStyle/>
          <a:p>
            <a:pPr marL="514350" indent="-514350">
              <a:buFont typeface="+mj-lt"/>
              <a:buAutoNum type="arabicPeriod" startAt="5"/>
            </a:pPr>
            <a:r>
              <a:rPr lang="en-US" noProof="0"/>
              <a:t>Select product from the manufacturer’s list</a:t>
            </a:r>
          </a:p>
          <a:p>
            <a:pPr marL="514350" indent="-514350">
              <a:buFont typeface="+mj-lt"/>
              <a:buAutoNum type="arabicPeriod" startAt="5"/>
            </a:pPr>
            <a:r>
              <a:rPr lang="en-US" noProof="0"/>
              <a:t>Power on device</a:t>
            </a:r>
          </a:p>
        </p:txBody>
      </p:sp>
      <p:pic>
        <p:nvPicPr>
          <p:cNvPr id="19" name="Inhaltsplatzhalter 15" descr="Ein Bild, das Text, Screenshot, Zahl, Schrift enthält.&#10;&#10;KI-generierte Inhalte können fehlerhaft sein.">
            <a:extLst>
              <a:ext uri="{FF2B5EF4-FFF2-40B4-BE49-F238E27FC236}">
                <a16:creationId xmlns:a16="http://schemas.microsoft.com/office/drawing/2014/main" id="{C414A678-8430-09AA-950D-42447A66CFCB}"/>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bwMode="auto">
          <a:xfrm>
            <a:off x="929217" y="1981195"/>
            <a:ext cx="1900655" cy="4113213"/>
          </a:xfrm>
          <a:prstGeom prst="rect">
            <a:avLst/>
          </a:prstGeom>
          <a:noFill/>
          <a:ln w="9525">
            <a:noFill/>
            <a:round/>
            <a:headEnd/>
            <a:tailEnd/>
          </a:ln>
          <a:effectLst/>
        </p:spPr>
      </p:pic>
      <p:sp>
        <p:nvSpPr>
          <p:cNvPr id="3" name="Textfeld 2">
            <a:extLst>
              <a:ext uri="{FF2B5EF4-FFF2-40B4-BE49-F238E27FC236}">
                <a16:creationId xmlns:a16="http://schemas.microsoft.com/office/drawing/2014/main" id="{5D50AA7B-A2AF-C8CA-029E-1E1594949520}"/>
              </a:ext>
            </a:extLst>
          </p:cNvPr>
          <p:cNvSpPr txBox="1"/>
          <p:nvPr/>
        </p:nvSpPr>
        <p:spPr>
          <a:xfrm>
            <a:off x="1664752" y="1981195"/>
            <a:ext cx="429584" cy="461665"/>
          </a:xfrm>
          <a:prstGeom prst="rect">
            <a:avLst/>
          </a:prstGeom>
          <a:noFill/>
        </p:spPr>
        <p:txBody>
          <a:bodyPr wrap="square" rtlCol="0">
            <a:spAutoFit/>
          </a:bodyPr>
          <a:lstStyle/>
          <a:p>
            <a:pPr algn="ctr"/>
            <a:r>
              <a:rPr lang="en-US">
                <a:solidFill>
                  <a:schemeClr val="tx1"/>
                </a:solidFill>
                <a:latin typeface="Calibri" panose="020F0502020204030204" pitchFamily="34" charset="0"/>
                <a:cs typeface="Calibri" panose="020F0502020204030204" pitchFamily="34" charset="0"/>
              </a:rPr>
              <a:t>⑤</a:t>
            </a:r>
          </a:p>
        </p:txBody>
      </p:sp>
      <p:sp>
        <p:nvSpPr>
          <p:cNvPr id="4" name="Textfeld 3">
            <a:extLst>
              <a:ext uri="{FF2B5EF4-FFF2-40B4-BE49-F238E27FC236}">
                <a16:creationId xmlns:a16="http://schemas.microsoft.com/office/drawing/2014/main" id="{B722D653-F1E9-05CC-9906-442D911D082D}"/>
              </a:ext>
            </a:extLst>
          </p:cNvPr>
          <p:cNvSpPr txBox="1"/>
          <p:nvPr/>
        </p:nvSpPr>
        <p:spPr>
          <a:xfrm>
            <a:off x="3663183" y="1981195"/>
            <a:ext cx="429584" cy="461665"/>
          </a:xfrm>
          <a:prstGeom prst="rect">
            <a:avLst/>
          </a:prstGeom>
          <a:noFill/>
        </p:spPr>
        <p:txBody>
          <a:bodyPr wrap="square" rtlCol="0">
            <a:spAutoFit/>
          </a:bodyPr>
          <a:lstStyle/>
          <a:p>
            <a:pPr algn="ctr"/>
            <a:r>
              <a:rPr lang="en-US">
                <a:solidFill>
                  <a:schemeClr val="tx1"/>
                </a:solidFill>
                <a:latin typeface="Calibri" panose="020F0502020204030204" pitchFamily="34" charset="0"/>
                <a:cs typeface="Calibri" panose="020F0502020204030204" pitchFamily="34" charset="0"/>
              </a:rPr>
              <a:t>⑤</a:t>
            </a:r>
          </a:p>
        </p:txBody>
      </p:sp>
      <p:sp>
        <p:nvSpPr>
          <p:cNvPr id="8" name="Textfeld 7">
            <a:extLst>
              <a:ext uri="{FF2B5EF4-FFF2-40B4-BE49-F238E27FC236}">
                <a16:creationId xmlns:a16="http://schemas.microsoft.com/office/drawing/2014/main" id="{5AACE478-3DAB-A737-DD16-542070638935}"/>
              </a:ext>
            </a:extLst>
          </p:cNvPr>
          <p:cNvSpPr txBox="1"/>
          <p:nvPr/>
        </p:nvSpPr>
        <p:spPr>
          <a:xfrm>
            <a:off x="5661614" y="1981195"/>
            <a:ext cx="429584" cy="461665"/>
          </a:xfrm>
          <a:prstGeom prst="rect">
            <a:avLst/>
          </a:prstGeom>
          <a:noFill/>
        </p:spPr>
        <p:txBody>
          <a:bodyPr wrap="square" rtlCol="0">
            <a:spAutoFit/>
          </a:bodyPr>
          <a:lstStyle/>
          <a:p>
            <a:pPr algn="ctr"/>
            <a:r>
              <a:rPr lang="en-US">
                <a:solidFill>
                  <a:schemeClr val="tx1"/>
                </a:solidFill>
                <a:latin typeface="Calibri" panose="020F0502020204030204" pitchFamily="34" charset="0"/>
                <a:cs typeface="Calibri" panose="020F0502020204030204" pitchFamily="34" charset="0"/>
              </a:rPr>
              <a:t>⑥</a:t>
            </a:r>
          </a:p>
        </p:txBody>
      </p:sp>
    </p:spTree>
    <p:extLst>
      <p:ext uri="{BB962C8B-B14F-4D97-AF65-F5344CB8AC3E}">
        <p14:creationId xmlns:p14="http://schemas.microsoft.com/office/powerpoint/2010/main" val="354350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8B4F79-F653-91C6-625C-965F7B7299A4}"/>
              </a:ext>
            </a:extLst>
          </p:cNvPr>
          <p:cNvSpPr>
            <a:spLocks noGrp="1"/>
          </p:cNvSpPr>
          <p:nvPr>
            <p:ph type="title"/>
          </p:nvPr>
        </p:nvSpPr>
        <p:spPr/>
        <p:txBody>
          <a:bodyPr/>
          <a:lstStyle/>
          <a:p>
            <a:r>
              <a:rPr lang="en-US" noProof="0"/>
              <a:t>App-based provisioning—Example (continued, 3)</a:t>
            </a:r>
          </a:p>
        </p:txBody>
      </p:sp>
      <p:pic>
        <p:nvPicPr>
          <p:cNvPr id="9" name="Inhaltsplatzhalter 8" descr="Ein Bild, das Text, Screenshot, Design enthält.&#10;&#10;KI-generierte Inhalte können fehlerhaft sein.">
            <a:extLst>
              <a:ext uri="{FF2B5EF4-FFF2-40B4-BE49-F238E27FC236}">
                <a16:creationId xmlns:a16="http://schemas.microsoft.com/office/drawing/2014/main" id="{203B8110-6D16-9AD2-134A-82F96B0D0D89}"/>
              </a:ext>
            </a:extLst>
          </p:cNvPr>
          <p:cNvPicPr>
            <a:picLocks noGrp="1" noChangeAspect="1"/>
          </p:cNvPicPr>
          <p:nvPr>
            <p:ph sz="half" idx="1"/>
          </p:nvPr>
        </p:nvPicPr>
        <p:blipFill>
          <a:blip r:embed="rId2" cstate="screen">
            <a:extLst>
              <a:ext uri="{28A0092B-C50C-407E-A947-70E740481C1C}">
                <a14:useLocalDpi xmlns:a14="http://schemas.microsoft.com/office/drawing/2010/main"/>
              </a:ext>
            </a:extLst>
          </a:blip>
          <a:stretch>
            <a:fillRect/>
          </a:stretch>
        </p:blipFill>
        <p:spPr>
          <a:xfrm>
            <a:off x="914401" y="1981200"/>
            <a:ext cx="1900655" cy="4113213"/>
          </a:xfrm>
        </p:spPr>
      </p:pic>
      <p:sp>
        <p:nvSpPr>
          <p:cNvPr id="5" name="Datumsplatzhalter 4">
            <a:extLst>
              <a:ext uri="{FF2B5EF4-FFF2-40B4-BE49-F238E27FC236}">
                <a16:creationId xmlns:a16="http://schemas.microsoft.com/office/drawing/2014/main" id="{4D4E1AAF-1685-4E61-BBA6-D9AF45E799DA}"/>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D0DAE2F0-9478-ECAF-CC5B-8BF7B289E390}"/>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30CBFDEE-A792-DC97-4619-BD16DA62AB87}"/>
              </a:ext>
            </a:extLst>
          </p:cNvPr>
          <p:cNvSpPr>
            <a:spLocks noGrp="1"/>
          </p:cNvSpPr>
          <p:nvPr>
            <p:ph type="sldNum" idx="12"/>
          </p:nvPr>
        </p:nvSpPr>
        <p:spPr/>
        <p:txBody>
          <a:bodyPr/>
          <a:lstStyle/>
          <a:p>
            <a:r>
              <a:rPr lang="en-GB"/>
              <a:t>Slide </a:t>
            </a:r>
            <a:fld id="{1CD163DD-D5E7-41DA-95F2-71530C24F8C3}" type="slidenum">
              <a:rPr lang="en-GB" smtClean="0"/>
              <a:pPr/>
              <a:t>5</a:t>
            </a:fld>
            <a:endParaRPr lang="en-GB"/>
          </a:p>
        </p:txBody>
      </p:sp>
      <p:pic>
        <p:nvPicPr>
          <p:cNvPr id="14" name="Inhaltsplatzhalter 10" descr="Ein Bild, das Text, Screenshot, Schrift, Design enthält.&#10;&#10;KI-generierte Inhalte können fehlerhaft sein.">
            <a:extLst>
              <a:ext uri="{FF2B5EF4-FFF2-40B4-BE49-F238E27FC236}">
                <a16:creationId xmlns:a16="http://schemas.microsoft.com/office/drawing/2014/main" id="{05D0E4AB-0D00-DF46-408E-2D355688412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2927648" y="1981200"/>
            <a:ext cx="1900655" cy="4113213"/>
          </a:xfrm>
          <a:prstGeom prst="rect">
            <a:avLst/>
          </a:prstGeom>
          <a:noFill/>
          <a:ln w="9525">
            <a:noFill/>
            <a:round/>
            <a:headEnd/>
            <a:tailEnd/>
          </a:ln>
          <a:effectLst/>
        </p:spPr>
      </p:pic>
      <p:sp>
        <p:nvSpPr>
          <p:cNvPr id="18" name="Inhaltsplatzhalter 17">
            <a:extLst>
              <a:ext uri="{FF2B5EF4-FFF2-40B4-BE49-F238E27FC236}">
                <a16:creationId xmlns:a16="http://schemas.microsoft.com/office/drawing/2014/main" id="{EEDE3608-C39C-A02F-E454-556C5B4BF59E}"/>
              </a:ext>
            </a:extLst>
          </p:cNvPr>
          <p:cNvSpPr>
            <a:spLocks noGrp="1"/>
          </p:cNvSpPr>
          <p:nvPr>
            <p:ph sz="half" idx="2"/>
          </p:nvPr>
        </p:nvSpPr>
        <p:spPr>
          <a:xfrm>
            <a:off x="7523854" y="1981201"/>
            <a:ext cx="3751629" cy="4113213"/>
          </a:xfrm>
        </p:spPr>
        <p:txBody>
          <a:bodyPr/>
          <a:lstStyle/>
          <a:p>
            <a:pPr marL="514350" indent="-514350">
              <a:buFont typeface="+mj-lt"/>
              <a:buAutoNum type="arabicPeriod" startAt="7"/>
            </a:pPr>
            <a:r>
              <a:rPr lang="en-US" noProof="0"/>
              <a:t>Push reset button</a:t>
            </a:r>
          </a:p>
          <a:p>
            <a:pPr marL="857250" lvl="1" indent="-457200">
              <a:buFont typeface="Arial" panose="020B0604020202020204" pitchFamily="34" charset="0"/>
              <a:buChar char="•"/>
            </a:pPr>
            <a:r>
              <a:rPr lang="en-US" noProof="0"/>
              <a:t>Might not be needed when device is to be provisioned out-of-box</a:t>
            </a:r>
          </a:p>
          <a:p>
            <a:pPr marL="514350" indent="-514350">
              <a:buFont typeface="+mj-lt"/>
              <a:buAutoNum type="arabicPeriod" startAt="8"/>
            </a:pPr>
            <a:r>
              <a:rPr lang="en-US" noProof="0"/>
              <a:t>Headless device operates as AP</a:t>
            </a:r>
          </a:p>
          <a:p>
            <a:pPr marL="857250" lvl="1" indent="-457200">
              <a:buFont typeface="+mj-lt"/>
              <a:buAutoNum type="arabicPeriod" startAt="9"/>
            </a:pPr>
            <a:r>
              <a:rPr lang="en-US" noProof="0"/>
              <a:t>Connect to this BSS</a:t>
            </a:r>
          </a:p>
        </p:txBody>
      </p:sp>
      <p:pic>
        <p:nvPicPr>
          <p:cNvPr id="19" name="Inhaltsplatzhalter 15" descr="Ein Bild, das Text, Screenshot, Software, Multimedia-Software enthält.&#10;&#10;KI-generierte Inhalte können fehlerhaft sein.">
            <a:extLst>
              <a:ext uri="{FF2B5EF4-FFF2-40B4-BE49-F238E27FC236}">
                <a16:creationId xmlns:a16="http://schemas.microsoft.com/office/drawing/2014/main" id="{515EA86A-9D04-28ED-B16E-9775A219068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bwMode="auto">
          <a:xfrm>
            <a:off x="4940895" y="1982394"/>
            <a:ext cx="1900655" cy="4113213"/>
          </a:xfrm>
          <a:prstGeom prst="rect">
            <a:avLst/>
          </a:prstGeom>
          <a:noFill/>
          <a:ln w="9525">
            <a:noFill/>
            <a:round/>
            <a:headEnd/>
            <a:tailEnd/>
          </a:ln>
          <a:effectLst/>
        </p:spPr>
      </p:pic>
      <p:sp>
        <p:nvSpPr>
          <p:cNvPr id="3" name="Textfeld 2">
            <a:extLst>
              <a:ext uri="{FF2B5EF4-FFF2-40B4-BE49-F238E27FC236}">
                <a16:creationId xmlns:a16="http://schemas.microsoft.com/office/drawing/2014/main" id="{F3809E13-31D7-27CE-4904-22929589B702}"/>
              </a:ext>
            </a:extLst>
          </p:cNvPr>
          <p:cNvSpPr txBox="1"/>
          <p:nvPr/>
        </p:nvSpPr>
        <p:spPr>
          <a:xfrm>
            <a:off x="1649936" y="1981200"/>
            <a:ext cx="429584" cy="461665"/>
          </a:xfrm>
          <a:prstGeom prst="rect">
            <a:avLst/>
          </a:prstGeom>
          <a:noFill/>
        </p:spPr>
        <p:txBody>
          <a:bodyPr wrap="square" rtlCol="0">
            <a:spAutoFit/>
          </a:bodyPr>
          <a:lstStyle/>
          <a:p>
            <a:pPr algn="ctr"/>
            <a:r>
              <a:rPr lang="en-US">
                <a:solidFill>
                  <a:schemeClr val="tx1"/>
                </a:solidFill>
                <a:latin typeface="Calibri" panose="020F0502020204030204" pitchFamily="34" charset="0"/>
                <a:cs typeface="Calibri" panose="020F0502020204030204" pitchFamily="34" charset="0"/>
              </a:rPr>
              <a:t>⑦</a:t>
            </a:r>
          </a:p>
        </p:txBody>
      </p:sp>
      <p:sp>
        <p:nvSpPr>
          <p:cNvPr id="4" name="Textfeld 3">
            <a:extLst>
              <a:ext uri="{FF2B5EF4-FFF2-40B4-BE49-F238E27FC236}">
                <a16:creationId xmlns:a16="http://schemas.microsoft.com/office/drawing/2014/main" id="{078539C3-F47E-9E11-2938-6D4CA988BC79}"/>
              </a:ext>
            </a:extLst>
          </p:cNvPr>
          <p:cNvSpPr txBox="1"/>
          <p:nvPr/>
        </p:nvSpPr>
        <p:spPr>
          <a:xfrm>
            <a:off x="3663183" y="1981200"/>
            <a:ext cx="429584" cy="461665"/>
          </a:xfrm>
          <a:prstGeom prst="rect">
            <a:avLst/>
          </a:prstGeom>
          <a:noFill/>
        </p:spPr>
        <p:txBody>
          <a:bodyPr wrap="square" rtlCol="0">
            <a:spAutoFit/>
          </a:bodyPr>
          <a:lstStyle/>
          <a:p>
            <a:pPr algn="ctr"/>
            <a:r>
              <a:rPr lang="en-US">
                <a:solidFill>
                  <a:schemeClr val="tx1"/>
                </a:solidFill>
                <a:latin typeface="Calibri" panose="020F0502020204030204" pitchFamily="34" charset="0"/>
                <a:cs typeface="Calibri" panose="020F0502020204030204" pitchFamily="34" charset="0"/>
              </a:rPr>
              <a:t>⑧</a:t>
            </a:r>
          </a:p>
        </p:txBody>
      </p:sp>
      <p:sp>
        <p:nvSpPr>
          <p:cNvPr id="8" name="Textfeld 7">
            <a:extLst>
              <a:ext uri="{FF2B5EF4-FFF2-40B4-BE49-F238E27FC236}">
                <a16:creationId xmlns:a16="http://schemas.microsoft.com/office/drawing/2014/main" id="{27A23F43-D394-7EAA-1476-BD22682E1831}"/>
              </a:ext>
            </a:extLst>
          </p:cNvPr>
          <p:cNvSpPr txBox="1"/>
          <p:nvPr/>
        </p:nvSpPr>
        <p:spPr>
          <a:xfrm>
            <a:off x="5676430" y="1982394"/>
            <a:ext cx="429584" cy="461665"/>
          </a:xfrm>
          <a:prstGeom prst="rect">
            <a:avLst/>
          </a:prstGeom>
          <a:noFill/>
        </p:spPr>
        <p:txBody>
          <a:bodyPr wrap="square" rtlCol="0">
            <a:spAutoFit/>
          </a:bodyPr>
          <a:lstStyle/>
          <a:p>
            <a:pPr algn="ctr"/>
            <a:r>
              <a:rPr lang="en-US">
                <a:latin typeface="Calibri" panose="020F0502020204030204" pitchFamily="34" charset="0"/>
                <a:cs typeface="Calibri" panose="020F0502020204030204" pitchFamily="34" charset="0"/>
              </a:rPr>
              <a:t>⑨</a:t>
            </a:r>
          </a:p>
        </p:txBody>
      </p:sp>
    </p:spTree>
    <p:extLst>
      <p:ext uri="{BB962C8B-B14F-4D97-AF65-F5344CB8AC3E}">
        <p14:creationId xmlns:p14="http://schemas.microsoft.com/office/powerpoint/2010/main" val="2621699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7A5948-BB1F-184C-D451-15002DE178F8}"/>
              </a:ext>
            </a:extLst>
          </p:cNvPr>
          <p:cNvSpPr>
            <a:spLocks noGrp="1"/>
          </p:cNvSpPr>
          <p:nvPr>
            <p:ph type="title"/>
          </p:nvPr>
        </p:nvSpPr>
        <p:spPr/>
        <p:txBody>
          <a:bodyPr/>
          <a:lstStyle/>
          <a:p>
            <a:r>
              <a:rPr lang="en-US" noProof="0"/>
              <a:t>App-based provisioning—Example (continued, 4)</a:t>
            </a:r>
          </a:p>
        </p:txBody>
      </p:sp>
      <p:pic>
        <p:nvPicPr>
          <p:cNvPr id="10" name="Inhaltsplatzhalter 9" descr="Ein Bild, das Text, Screenshot, Webseite, Website enthält.&#10;&#10;KI-generierte Inhalte können fehlerhaft sein.">
            <a:extLst>
              <a:ext uri="{FF2B5EF4-FFF2-40B4-BE49-F238E27FC236}">
                <a16:creationId xmlns:a16="http://schemas.microsoft.com/office/drawing/2014/main" id="{3383BDDB-2EFF-5D64-F0FE-844D3530B72A}"/>
              </a:ext>
            </a:extLst>
          </p:cNvPr>
          <p:cNvPicPr>
            <a:picLocks noGrp="1" noChangeAspect="1"/>
          </p:cNvPicPr>
          <p:nvPr>
            <p:ph sz="half" idx="1"/>
          </p:nvPr>
        </p:nvPicPr>
        <p:blipFill>
          <a:blip r:embed="rId2" cstate="screen">
            <a:extLst>
              <a:ext uri="{28A0092B-C50C-407E-A947-70E740481C1C}">
                <a14:useLocalDpi xmlns:a14="http://schemas.microsoft.com/office/drawing/2010/main"/>
              </a:ext>
            </a:extLst>
          </a:blip>
          <a:stretch>
            <a:fillRect/>
          </a:stretch>
        </p:blipFill>
        <p:spPr>
          <a:xfrm>
            <a:off x="929217" y="1981200"/>
            <a:ext cx="1900655" cy="4113213"/>
          </a:xfrm>
        </p:spPr>
      </p:pic>
      <p:sp>
        <p:nvSpPr>
          <p:cNvPr id="5" name="Datumsplatzhalter 4">
            <a:extLst>
              <a:ext uri="{FF2B5EF4-FFF2-40B4-BE49-F238E27FC236}">
                <a16:creationId xmlns:a16="http://schemas.microsoft.com/office/drawing/2014/main" id="{073E2423-6AD4-FF18-66B5-F87378131DFA}"/>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45F560DF-DEBD-F7D4-00C8-806F7BA3C4F9}"/>
              </a:ext>
            </a:extLst>
          </p:cNvPr>
          <p:cNvSpPr>
            <a:spLocks noGrp="1"/>
          </p:cNvSpPr>
          <p:nvPr>
            <p:ph type="ftr" idx="11"/>
          </p:nvPr>
        </p:nvSpPr>
        <p:spPr>
          <a:xfrm>
            <a:off x="5569695" y="6475415"/>
            <a:ext cx="4246027" cy="180975"/>
          </a:xfrm>
        </p:spPr>
        <p:txBody>
          <a:bodyPr/>
          <a:lstStyle/>
          <a:p>
            <a:r>
              <a:rPr lang="en-GB"/>
              <a:t>Guido R. Hiertz, Ericsson GmbH</a:t>
            </a:r>
          </a:p>
        </p:txBody>
      </p:sp>
      <p:sp>
        <p:nvSpPr>
          <p:cNvPr id="7" name="Foliennummernplatzhalter 6">
            <a:extLst>
              <a:ext uri="{FF2B5EF4-FFF2-40B4-BE49-F238E27FC236}">
                <a16:creationId xmlns:a16="http://schemas.microsoft.com/office/drawing/2014/main" id="{8A461C26-3BB8-D69C-0E75-3382D0FFC7FF}"/>
              </a:ext>
            </a:extLst>
          </p:cNvPr>
          <p:cNvSpPr>
            <a:spLocks noGrp="1"/>
          </p:cNvSpPr>
          <p:nvPr>
            <p:ph type="sldNum" idx="12"/>
          </p:nvPr>
        </p:nvSpPr>
        <p:spPr/>
        <p:txBody>
          <a:bodyPr/>
          <a:lstStyle/>
          <a:p>
            <a:r>
              <a:rPr lang="en-GB"/>
              <a:t>Slide </a:t>
            </a:r>
            <a:fld id="{1CD163DD-D5E7-41DA-95F2-71530C24F8C3}" type="slidenum">
              <a:rPr lang="en-GB" smtClean="0"/>
              <a:pPr/>
              <a:t>6</a:t>
            </a:fld>
            <a:endParaRPr lang="en-GB"/>
          </a:p>
        </p:txBody>
      </p:sp>
      <p:pic>
        <p:nvPicPr>
          <p:cNvPr id="15" name="Inhaltsplatzhalter 11" descr="Ein Bild, das Text, Screenshot, Software, Design enthält.&#10;&#10;KI-generierte Inhalte können fehlerhaft sein.">
            <a:extLst>
              <a:ext uri="{FF2B5EF4-FFF2-40B4-BE49-F238E27FC236}">
                <a16:creationId xmlns:a16="http://schemas.microsoft.com/office/drawing/2014/main" id="{AF84CA46-B6F1-5117-63E9-AACB69C4280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2927648" y="1981201"/>
            <a:ext cx="1900655" cy="4113213"/>
          </a:xfrm>
          <a:prstGeom prst="rect">
            <a:avLst/>
          </a:prstGeom>
          <a:noFill/>
          <a:ln w="9525">
            <a:noFill/>
            <a:round/>
            <a:headEnd/>
            <a:tailEnd/>
          </a:ln>
          <a:effectLst/>
        </p:spPr>
      </p:pic>
      <p:sp>
        <p:nvSpPr>
          <p:cNvPr id="19" name="Inhaltsplatzhalter 18">
            <a:extLst>
              <a:ext uri="{FF2B5EF4-FFF2-40B4-BE49-F238E27FC236}">
                <a16:creationId xmlns:a16="http://schemas.microsoft.com/office/drawing/2014/main" id="{F3CD49ED-BD69-A370-71F1-8C9A6F95C3B2}"/>
              </a:ext>
            </a:extLst>
          </p:cNvPr>
          <p:cNvSpPr>
            <a:spLocks noGrp="1"/>
          </p:cNvSpPr>
          <p:nvPr>
            <p:ph sz="half" idx="2"/>
          </p:nvPr>
        </p:nvSpPr>
        <p:spPr>
          <a:xfrm>
            <a:off x="7628182" y="1981201"/>
            <a:ext cx="3647301" cy="4113213"/>
          </a:xfrm>
        </p:spPr>
        <p:txBody>
          <a:bodyPr>
            <a:normAutofit lnSpcReduction="10000"/>
          </a:bodyPr>
          <a:lstStyle/>
          <a:p>
            <a:pPr marL="514350" indent="-514350">
              <a:buFont typeface="+mj-lt"/>
              <a:buAutoNum type="arabicPeriod" startAt="10"/>
            </a:pPr>
            <a:r>
              <a:rPr lang="en-US" noProof="0"/>
              <a:t>Name device</a:t>
            </a:r>
          </a:p>
          <a:p>
            <a:pPr marL="514350" indent="-514350">
              <a:buFont typeface="+mj-lt"/>
              <a:buAutoNum type="arabicPeriod" startAt="10"/>
            </a:pPr>
            <a:r>
              <a:rPr lang="en-US" noProof="0"/>
              <a:t>Provide SSID name</a:t>
            </a:r>
          </a:p>
          <a:p>
            <a:pPr marL="514350" indent="-514350">
              <a:buFont typeface="+mj-lt"/>
              <a:buAutoNum type="arabicPeriod" startAt="10"/>
            </a:pPr>
            <a:r>
              <a:rPr lang="en-US" noProof="0"/>
              <a:t>Select encryption scheme</a:t>
            </a:r>
          </a:p>
          <a:p>
            <a:pPr marL="514350" indent="-514350">
              <a:buFont typeface="+mj-lt"/>
              <a:buAutoNum type="arabicPeriod" startAt="10"/>
            </a:pPr>
            <a:r>
              <a:rPr lang="en-US" noProof="0"/>
              <a:t>Enter PSK</a:t>
            </a:r>
          </a:p>
          <a:p>
            <a:pPr marL="514350" indent="-514350">
              <a:buFont typeface="+mj-lt"/>
              <a:buAutoNum type="arabicPeriod" startAt="10"/>
            </a:pPr>
            <a:r>
              <a:rPr lang="en-US" noProof="0"/>
              <a:t>Afterwards, the headless device reboots</a:t>
            </a:r>
          </a:p>
        </p:txBody>
      </p:sp>
      <p:pic>
        <p:nvPicPr>
          <p:cNvPr id="20" name="Inhaltsplatzhalter 16" descr="Ein Bild, das Text, Screenshot, Design enthält.&#10;&#10;KI-generierte Inhalte können fehlerhaft sein.">
            <a:extLst>
              <a:ext uri="{FF2B5EF4-FFF2-40B4-BE49-F238E27FC236}">
                <a16:creationId xmlns:a16="http://schemas.microsoft.com/office/drawing/2014/main" id="{0BD0C009-65D9-30F7-A475-4A0AFD52DE0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bwMode="auto">
          <a:xfrm>
            <a:off x="4926079" y="1981200"/>
            <a:ext cx="1900655" cy="4113213"/>
          </a:xfrm>
          <a:prstGeom prst="rect">
            <a:avLst/>
          </a:prstGeom>
          <a:noFill/>
          <a:ln w="9525">
            <a:noFill/>
            <a:round/>
            <a:headEnd/>
            <a:tailEnd/>
          </a:ln>
          <a:effectLst/>
        </p:spPr>
      </p:pic>
      <p:sp>
        <p:nvSpPr>
          <p:cNvPr id="3" name="Textfeld 2">
            <a:extLst>
              <a:ext uri="{FF2B5EF4-FFF2-40B4-BE49-F238E27FC236}">
                <a16:creationId xmlns:a16="http://schemas.microsoft.com/office/drawing/2014/main" id="{01FB9EAC-D067-4AA8-38BE-7CB34A049ADC}"/>
              </a:ext>
            </a:extLst>
          </p:cNvPr>
          <p:cNvSpPr txBox="1"/>
          <p:nvPr/>
        </p:nvSpPr>
        <p:spPr>
          <a:xfrm>
            <a:off x="1634068" y="5209262"/>
            <a:ext cx="490953" cy="461665"/>
          </a:xfrm>
          <a:prstGeom prst="rect">
            <a:avLst/>
          </a:prstGeom>
          <a:noFill/>
        </p:spPr>
        <p:txBody>
          <a:bodyPr wrap="square" rtlCol="0">
            <a:spAutoFit/>
          </a:bodyPr>
          <a:lstStyle/>
          <a:p>
            <a:pPr algn="ctr"/>
            <a:r>
              <a:rPr lang="en-US">
                <a:solidFill>
                  <a:schemeClr val="tx1"/>
                </a:solidFill>
                <a:latin typeface="Calibri" panose="020F0502020204030204" pitchFamily="34" charset="0"/>
                <a:cs typeface="Calibri" panose="020F0502020204030204" pitchFamily="34" charset="0"/>
              </a:rPr>
              <a:t>⑩</a:t>
            </a:r>
            <a:endParaRPr lang="de-DE">
              <a:solidFill>
                <a:schemeClr val="tx1"/>
              </a:solidFill>
              <a:latin typeface="Calibri" panose="020F0502020204030204" pitchFamily="34" charset="0"/>
              <a:cs typeface="Calibri" panose="020F0502020204030204" pitchFamily="34" charset="0"/>
            </a:endParaRPr>
          </a:p>
        </p:txBody>
      </p:sp>
      <p:sp>
        <p:nvSpPr>
          <p:cNvPr id="8" name="Textfeld 7">
            <a:extLst>
              <a:ext uri="{FF2B5EF4-FFF2-40B4-BE49-F238E27FC236}">
                <a16:creationId xmlns:a16="http://schemas.microsoft.com/office/drawing/2014/main" id="{88C4AADC-41CD-8C34-7AEB-B832E3DB79B9}"/>
              </a:ext>
            </a:extLst>
          </p:cNvPr>
          <p:cNvSpPr txBox="1"/>
          <p:nvPr/>
        </p:nvSpPr>
        <p:spPr>
          <a:xfrm>
            <a:off x="3372271" y="3497018"/>
            <a:ext cx="1011409" cy="461665"/>
          </a:xfrm>
          <a:prstGeom prst="rect">
            <a:avLst/>
          </a:prstGeom>
          <a:noFill/>
        </p:spPr>
        <p:txBody>
          <a:bodyPr wrap="square">
            <a:spAutoFit/>
          </a:bodyPr>
          <a:lstStyle/>
          <a:p>
            <a:pPr algn="ctr"/>
            <a:r>
              <a:rPr lang="en-US">
                <a:solidFill>
                  <a:schemeClr val="tx1"/>
                </a:solidFill>
                <a:latin typeface="Calibri" panose="020F0502020204030204" pitchFamily="34" charset="0"/>
                <a:cs typeface="Calibri" panose="020F0502020204030204" pitchFamily="34" charset="0"/>
              </a:rPr>
              <a:t>⑪ ⑫</a:t>
            </a:r>
            <a:endParaRPr lang="de-DE">
              <a:solidFill>
                <a:schemeClr val="tx1"/>
              </a:solidFill>
              <a:latin typeface="Calibri" panose="020F0502020204030204" pitchFamily="34" charset="0"/>
              <a:cs typeface="Calibri" panose="020F0502020204030204" pitchFamily="34" charset="0"/>
            </a:endParaRPr>
          </a:p>
        </p:txBody>
      </p:sp>
      <p:sp>
        <p:nvSpPr>
          <p:cNvPr id="11" name="Textfeld 10">
            <a:extLst>
              <a:ext uri="{FF2B5EF4-FFF2-40B4-BE49-F238E27FC236}">
                <a16:creationId xmlns:a16="http://schemas.microsoft.com/office/drawing/2014/main" id="{09DE2BBC-828D-9941-9403-FAFB52F13D77}"/>
              </a:ext>
            </a:extLst>
          </p:cNvPr>
          <p:cNvSpPr txBox="1"/>
          <p:nvPr/>
        </p:nvSpPr>
        <p:spPr>
          <a:xfrm>
            <a:off x="5627094" y="3198167"/>
            <a:ext cx="498624" cy="461665"/>
          </a:xfrm>
          <a:prstGeom prst="rect">
            <a:avLst/>
          </a:prstGeom>
          <a:noFill/>
        </p:spPr>
        <p:txBody>
          <a:bodyPr wrap="square">
            <a:spAutoFit/>
          </a:bodyPr>
          <a:lstStyle/>
          <a:p>
            <a:pPr algn="ctr"/>
            <a:r>
              <a:rPr lang="en-US">
                <a:solidFill>
                  <a:schemeClr val="tx1"/>
                </a:solidFill>
                <a:latin typeface="Calibri" panose="020F0502020204030204" pitchFamily="34" charset="0"/>
                <a:cs typeface="Calibri" panose="020F0502020204030204" pitchFamily="34" charset="0"/>
              </a:rPr>
              <a:t>⑬</a:t>
            </a:r>
            <a:endParaRPr lang="de-DE">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4860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B402FF-C6C4-975F-2DF8-B5095FC3193C}"/>
              </a:ext>
            </a:extLst>
          </p:cNvPr>
          <p:cNvSpPr>
            <a:spLocks noGrp="1"/>
          </p:cNvSpPr>
          <p:nvPr>
            <p:ph type="title"/>
          </p:nvPr>
        </p:nvSpPr>
        <p:spPr/>
        <p:txBody>
          <a:bodyPr/>
          <a:lstStyle/>
          <a:p>
            <a:r>
              <a:rPr lang="en-US" noProof="0"/>
              <a:t>App-based provisioning—Example </a:t>
            </a:r>
            <a:r>
              <a:rPr lang="en-US"/>
              <a:t>(continued, </a:t>
            </a:r>
            <a:r>
              <a:rPr lang="en-US" noProof="0"/>
              <a:t>5)</a:t>
            </a:r>
          </a:p>
        </p:txBody>
      </p:sp>
      <p:sp>
        <p:nvSpPr>
          <p:cNvPr id="3" name="Inhaltsplatzhalter 2">
            <a:extLst>
              <a:ext uri="{FF2B5EF4-FFF2-40B4-BE49-F238E27FC236}">
                <a16:creationId xmlns:a16="http://schemas.microsoft.com/office/drawing/2014/main" id="{6F2C9A06-9534-7FF4-2407-C0A9D7E81BFC}"/>
              </a:ext>
            </a:extLst>
          </p:cNvPr>
          <p:cNvSpPr>
            <a:spLocks noGrp="1"/>
          </p:cNvSpPr>
          <p:nvPr>
            <p:ph sz="half" idx="1"/>
          </p:nvPr>
        </p:nvSpPr>
        <p:spPr/>
        <p:txBody>
          <a:bodyPr>
            <a:normAutofit fontScale="85000" lnSpcReduction="10000"/>
          </a:bodyPr>
          <a:lstStyle/>
          <a:p>
            <a:pPr marL="514350" indent="-514350">
              <a:buFont typeface="+mj-lt"/>
              <a:buAutoNum type="arabicPeriod" startAt="15"/>
            </a:pPr>
            <a:r>
              <a:rPr lang="en-US" noProof="0"/>
              <a:t>On reboot of the headless device, the device used for configuration loses connection to the headless device’s temporary SSID and needs to also connect to the provisioned SSID</a:t>
            </a:r>
          </a:p>
          <a:p>
            <a:pPr marL="514350" indent="-514350">
              <a:buFont typeface="+mj-lt"/>
              <a:buAutoNum type="arabicPeriod" startAt="15"/>
            </a:pPr>
            <a:r>
              <a:rPr lang="en-US" noProof="0"/>
              <a:t>This temporary SSID remains in the list of previously connected (known) networks</a:t>
            </a:r>
            <a:endParaRPr lang="en-US" b="0" noProof="0">
              <a:cs typeface="Times New Roman"/>
            </a:endParaRPr>
          </a:p>
          <a:p>
            <a:pPr marL="857250" lvl="1" indent="-457200">
              <a:buFont typeface="Arial" panose="020B0604020202020204" pitchFamily="34" charset="0"/>
              <a:buChar char="•"/>
            </a:pPr>
            <a:r>
              <a:rPr lang="en-US" noProof="0"/>
              <a:t>Although used only </a:t>
            </a:r>
            <a:r>
              <a:rPr lang="en-US"/>
              <a:t>once, this SSID </a:t>
            </a:r>
            <a:r>
              <a:rPr lang="en-US" noProof="0"/>
              <a:t>clogs the user’s list of known SSIDs</a:t>
            </a:r>
            <a:endParaRPr lang="en-US" noProof="0">
              <a:cs typeface="Times New Roman"/>
            </a:endParaRPr>
          </a:p>
        </p:txBody>
      </p:sp>
      <p:pic>
        <p:nvPicPr>
          <p:cNvPr id="9" name="Inhaltsplatzhalter 8" descr="Ein Bild, das Screenshot, Text, Design enthält.&#10;&#10;KI-generierte Inhalte können fehlerhaft sein.">
            <a:extLst>
              <a:ext uri="{FF2B5EF4-FFF2-40B4-BE49-F238E27FC236}">
                <a16:creationId xmlns:a16="http://schemas.microsoft.com/office/drawing/2014/main" id="{A41F4359-FEC2-3EB7-BEF4-0909B6B9DFAB}"/>
              </a:ext>
            </a:extLst>
          </p:cNvPr>
          <p:cNvPicPr>
            <a:picLocks noGrp="1" noChangeAspect="1"/>
          </p:cNvPicPr>
          <p:nvPr>
            <p:ph sz="half" idx="2"/>
          </p:nvPr>
        </p:nvPicPr>
        <p:blipFill>
          <a:blip r:embed="rId2" cstate="screen">
            <a:extLst>
              <a:ext uri="{28A0092B-C50C-407E-A947-70E740481C1C}">
                <a14:useLocalDpi xmlns:a14="http://schemas.microsoft.com/office/drawing/2010/main"/>
              </a:ext>
            </a:extLst>
          </a:blip>
          <a:stretch>
            <a:fillRect/>
          </a:stretch>
        </p:blipFill>
        <p:spPr>
          <a:xfrm>
            <a:off x="7785685" y="1981200"/>
            <a:ext cx="1900655" cy="4113213"/>
          </a:xfrm>
        </p:spPr>
      </p:pic>
      <p:sp>
        <p:nvSpPr>
          <p:cNvPr id="5" name="Datumsplatzhalter 4">
            <a:extLst>
              <a:ext uri="{FF2B5EF4-FFF2-40B4-BE49-F238E27FC236}">
                <a16:creationId xmlns:a16="http://schemas.microsoft.com/office/drawing/2014/main" id="{1C925B67-9AD4-9730-0685-10D249E035CA}"/>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CCAC8E23-F4DF-CD80-F57F-50579AB76D0B}"/>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3C9C1281-1CC4-F2E9-A1EE-2429E474F777}"/>
              </a:ext>
            </a:extLst>
          </p:cNvPr>
          <p:cNvSpPr>
            <a:spLocks noGrp="1"/>
          </p:cNvSpPr>
          <p:nvPr>
            <p:ph type="sldNum" idx="12"/>
          </p:nvPr>
        </p:nvSpPr>
        <p:spPr/>
        <p:txBody>
          <a:bodyPr/>
          <a:lstStyle/>
          <a:p>
            <a:r>
              <a:rPr lang="en-GB"/>
              <a:t>Slide </a:t>
            </a:r>
            <a:fld id="{1CD163DD-D5E7-41DA-95F2-71530C24F8C3}" type="slidenum">
              <a:rPr lang="en-GB" smtClean="0"/>
              <a:pPr/>
              <a:t>7</a:t>
            </a:fld>
            <a:endParaRPr lang="en-GB"/>
          </a:p>
        </p:txBody>
      </p:sp>
      <p:sp>
        <p:nvSpPr>
          <p:cNvPr id="4" name="Textfeld 3">
            <a:extLst>
              <a:ext uri="{FF2B5EF4-FFF2-40B4-BE49-F238E27FC236}">
                <a16:creationId xmlns:a16="http://schemas.microsoft.com/office/drawing/2014/main" id="{E311B5E9-BEF4-BE52-6BD7-61E3B686CD6A}"/>
              </a:ext>
            </a:extLst>
          </p:cNvPr>
          <p:cNvSpPr txBox="1"/>
          <p:nvPr/>
        </p:nvSpPr>
        <p:spPr>
          <a:xfrm>
            <a:off x="8489791" y="1981200"/>
            <a:ext cx="492443" cy="461665"/>
          </a:xfrm>
          <a:prstGeom prst="rect">
            <a:avLst/>
          </a:prstGeom>
          <a:noFill/>
        </p:spPr>
        <p:txBody>
          <a:bodyPr wrap="none" rtlCol="0">
            <a:spAutoFit/>
          </a:bodyPr>
          <a:lstStyle/>
          <a:p>
            <a:pPr algn="ctr"/>
            <a:r>
              <a:rPr lang="en-US">
                <a:latin typeface="Calibri" panose="020F0502020204030204" pitchFamily="34" charset="0"/>
                <a:cs typeface="Calibri" panose="020F0502020204030204" pitchFamily="34" charset="0"/>
              </a:rPr>
              <a:t>⑯</a:t>
            </a:r>
          </a:p>
        </p:txBody>
      </p:sp>
    </p:spTree>
    <p:extLst>
      <p:ext uri="{BB962C8B-B14F-4D97-AF65-F5344CB8AC3E}">
        <p14:creationId xmlns:p14="http://schemas.microsoft.com/office/powerpoint/2010/main" val="1503031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87E595-8751-A664-C294-72A157EDA14E}"/>
              </a:ext>
            </a:extLst>
          </p:cNvPr>
          <p:cNvSpPr>
            <a:spLocks noGrp="1"/>
          </p:cNvSpPr>
          <p:nvPr>
            <p:ph type="title"/>
          </p:nvPr>
        </p:nvSpPr>
        <p:spPr/>
        <p:txBody>
          <a:bodyPr/>
          <a:lstStyle/>
          <a:p>
            <a:r>
              <a:rPr lang="en-US" noProof="0"/>
              <a:t>App vs. web page-based provisioning</a:t>
            </a:r>
          </a:p>
        </p:txBody>
      </p:sp>
      <p:sp>
        <p:nvSpPr>
          <p:cNvPr id="3" name="Inhaltsplatzhalter 2">
            <a:extLst>
              <a:ext uri="{FF2B5EF4-FFF2-40B4-BE49-F238E27FC236}">
                <a16:creationId xmlns:a16="http://schemas.microsoft.com/office/drawing/2014/main" id="{22D71B1C-B235-EC10-7605-8ECB1CC84CE9}"/>
              </a:ext>
            </a:extLst>
          </p:cNvPr>
          <p:cNvSpPr>
            <a:spLocks noGrp="1"/>
          </p:cNvSpPr>
          <p:nvPr>
            <p:ph sz="half" idx="1"/>
          </p:nvPr>
        </p:nvSpPr>
        <p:spPr/>
        <p:txBody>
          <a:bodyPr>
            <a:normAutofit fontScale="62500" lnSpcReduction="20000"/>
          </a:bodyPr>
          <a:lstStyle/>
          <a:p>
            <a:pPr marL="457200" indent="-457200">
              <a:buFont typeface="Arial" panose="020B0604020202020204" pitchFamily="34" charset="0"/>
              <a:buChar char="•"/>
            </a:pPr>
            <a:r>
              <a:rPr lang="en-US" noProof="0"/>
              <a:t>Some headless devices operate a web server that provides a form to input provisioning data for the device</a:t>
            </a:r>
          </a:p>
          <a:p>
            <a:pPr marL="857250" lvl="1" indent="-457200">
              <a:buFont typeface="Arial" panose="020B0604020202020204" pitchFamily="34" charset="0"/>
              <a:buChar char="•"/>
            </a:pPr>
            <a:r>
              <a:rPr lang="en-US" noProof="0"/>
              <a:t>Web servers may operate encrypted HTTPS and/or unencrypted HTTP</a:t>
            </a:r>
          </a:p>
          <a:p>
            <a:pPr marL="457200" indent="-457200">
              <a:buFont typeface="Arial" panose="020B0604020202020204" pitchFamily="34" charset="0"/>
              <a:buChar char="•"/>
            </a:pPr>
            <a:r>
              <a:rPr lang="en-US" noProof="0"/>
              <a:t>Use of HTTP causes browser warnings</a:t>
            </a:r>
          </a:p>
          <a:p>
            <a:pPr marL="857250" lvl="1" indent="-457200">
              <a:buFont typeface="Arial" panose="020B0604020202020204" pitchFamily="34" charset="0"/>
              <a:buChar char="•"/>
            </a:pPr>
            <a:r>
              <a:rPr lang="en-US" noProof="0"/>
              <a:t>Some browsers deny connecting to HTTP at all</a:t>
            </a:r>
          </a:p>
          <a:p>
            <a:pPr marL="457200" indent="-457200">
              <a:buFont typeface="Arial" panose="020B0604020202020204" pitchFamily="34" charset="0"/>
              <a:buChar char="•"/>
            </a:pPr>
            <a:r>
              <a:rPr lang="en-US" noProof="0"/>
              <a:t>The headless device’s provisioning BSS operates unencrypted, too</a:t>
            </a:r>
          </a:p>
          <a:p>
            <a:pPr marL="857250" lvl="1" indent="-457200">
              <a:buFont typeface="Arial" panose="020B0604020202020204" pitchFamily="34" charset="0"/>
              <a:buChar char="•"/>
            </a:pPr>
            <a:r>
              <a:rPr lang="en-US" noProof="0"/>
              <a:t>With HTTP, provisioning data could be intercepted, therefore</a:t>
            </a:r>
          </a:p>
          <a:p>
            <a:pPr marL="457200" indent="-457200">
              <a:buFont typeface="Arial" panose="020B0604020202020204" pitchFamily="34" charset="0"/>
              <a:buChar char="•"/>
            </a:pPr>
            <a:r>
              <a:rPr lang="en-US" noProof="0"/>
              <a:t>Headless devices rely on self-signed HTTPS certificates</a:t>
            </a:r>
          </a:p>
          <a:p>
            <a:pPr marL="857250" lvl="1" indent="-457200">
              <a:buFont typeface="Arial" panose="020B0604020202020204" pitchFamily="34" charset="0"/>
              <a:buChar char="•"/>
            </a:pPr>
            <a:r>
              <a:rPr lang="en-US" noProof="0"/>
              <a:t>To avoid adverse effect of stolen certificates, official certificates have a lifetime of at most 90 d</a:t>
            </a:r>
          </a:p>
          <a:p>
            <a:pPr marL="857250" lvl="1" indent="-457200">
              <a:buFont typeface="Arial" panose="020B0604020202020204" pitchFamily="34" charset="0"/>
              <a:buChar char="•"/>
            </a:pPr>
            <a:r>
              <a:rPr lang="en-US" noProof="0"/>
              <a:t>Therefore, embedding official certificates into a headless device is not a suitable solution</a:t>
            </a:r>
          </a:p>
        </p:txBody>
      </p:sp>
      <p:sp>
        <p:nvSpPr>
          <p:cNvPr id="4" name="Inhaltsplatzhalter 3">
            <a:extLst>
              <a:ext uri="{FF2B5EF4-FFF2-40B4-BE49-F238E27FC236}">
                <a16:creationId xmlns:a16="http://schemas.microsoft.com/office/drawing/2014/main" id="{0FA95747-EB07-3CEB-0AF3-C8D51D2FA224}"/>
              </a:ext>
            </a:extLst>
          </p:cNvPr>
          <p:cNvSpPr>
            <a:spLocks noGrp="1"/>
          </p:cNvSpPr>
          <p:nvPr>
            <p:ph sz="half" idx="2"/>
          </p:nvPr>
        </p:nvSpPr>
        <p:spPr>
          <a:xfrm>
            <a:off x="6195484" y="1981202"/>
            <a:ext cx="5080000" cy="871734"/>
          </a:xfrm>
        </p:spPr>
        <p:txBody>
          <a:bodyPr>
            <a:normAutofit fontScale="62500" lnSpcReduction="20000"/>
          </a:bodyPr>
          <a:lstStyle/>
          <a:p>
            <a:pPr marL="457200" indent="-457200">
              <a:buFont typeface="Arial" panose="020B0604020202020204" pitchFamily="34" charset="0"/>
              <a:buChar char="•"/>
            </a:pPr>
            <a:r>
              <a:rPr lang="en-US" noProof="0"/>
              <a:t>User needs to accept browser warning if a device is to be provisioned via HTTPS</a:t>
            </a:r>
          </a:p>
        </p:txBody>
      </p:sp>
      <p:sp>
        <p:nvSpPr>
          <p:cNvPr id="5" name="Datumsplatzhalter 4">
            <a:extLst>
              <a:ext uri="{FF2B5EF4-FFF2-40B4-BE49-F238E27FC236}">
                <a16:creationId xmlns:a16="http://schemas.microsoft.com/office/drawing/2014/main" id="{52931FBE-0F97-1088-2E28-2BE6B7C2C217}"/>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ED8C1B76-BA67-230C-5966-33FB45EC30DD}"/>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EC2B4BBE-4145-1D6E-9D3D-D7A5787CB286}"/>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pic>
        <p:nvPicPr>
          <p:cNvPr id="9" name="Grafik 8">
            <a:extLst>
              <a:ext uri="{FF2B5EF4-FFF2-40B4-BE49-F238E27FC236}">
                <a16:creationId xmlns:a16="http://schemas.microsoft.com/office/drawing/2014/main" id="{57E0C1A5-5CA8-370D-A27B-CF9BC13089C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032104" y="2920164"/>
            <a:ext cx="4357680" cy="3404437"/>
          </a:xfrm>
          <a:prstGeom prst="rect">
            <a:avLst/>
          </a:prstGeom>
        </p:spPr>
      </p:pic>
    </p:spTree>
    <p:extLst>
      <p:ext uri="{BB962C8B-B14F-4D97-AF65-F5344CB8AC3E}">
        <p14:creationId xmlns:p14="http://schemas.microsoft.com/office/powerpoint/2010/main" val="2019706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470259-082A-597A-5DE7-6D15F7E2A75F}"/>
              </a:ext>
            </a:extLst>
          </p:cNvPr>
          <p:cNvSpPr>
            <a:spLocks noGrp="1"/>
          </p:cNvSpPr>
          <p:nvPr>
            <p:ph type="title"/>
          </p:nvPr>
        </p:nvSpPr>
        <p:spPr/>
        <p:txBody>
          <a:bodyPr/>
          <a:lstStyle/>
          <a:p>
            <a:r>
              <a:rPr lang="en-US" noProof="0"/>
              <a:t>Alternative provisioning methods</a:t>
            </a:r>
          </a:p>
        </p:txBody>
      </p:sp>
      <p:sp>
        <p:nvSpPr>
          <p:cNvPr id="3" name="Inhaltsplatzhalter 2">
            <a:extLst>
              <a:ext uri="{FF2B5EF4-FFF2-40B4-BE49-F238E27FC236}">
                <a16:creationId xmlns:a16="http://schemas.microsoft.com/office/drawing/2014/main" id="{9A97CE98-55EB-C7F4-1CD8-C10FC302CFD2}"/>
              </a:ext>
            </a:extLst>
          </p:cNvPr>
          <p:cNvSpPr>
            <a:spLocks noGrp="1"/>
          </p:cNvSpPr>
          <p:nvPr>
            <p:ph sz="half" idx="1"/>
          </p:nvPr>
        </p:nvSpPr>
        <p:spPr/>
        <p:txBody>
          <a:bodyPr>
            <a:normAutofit fontScale="85000" lnSpcReduction="10000"/>
          </a:bodyPr>
          <a:lstStyle/>
          <a:p>
            <a:pPr marL="457200" indent="-457200">
              <a:buFont typeface="Arial" panose="020B0604020202020204" pitchFamily="34" charset="0"/>
              <a:buChar char="•"/>
            </a:pPr>
            <a:r>
              <a:rPr lang="en-US" noProof="0"/>
              <a:t>Wi-Fi Alliance’s (WFA) Wireless Protected Setup (WPS) [1]</a:t>
            </a:r>
          </a:p>
          <a:p>
            <a:pPr marL="857250" lvl="1" indent="-457200">
              <a:buFont typeface="Arial" panose="020B0604020202020204" pitchFamily="34" charset="0"/>
              <a:buChar char="•"/>
            </a:pPr>
            <a:r>
              <a:rPr lang="en-US" noProof="0"/>
              <a:t>Push-button solution possible with headless devices</a:t>
            </a:r>
          </a:p>
          <a:p>
            <a:pPr marL="857250" lvl="1" indent="-457200">
              <a:buFont typeface="Arial" panose="020B0604020202020204" pitchFamily="34" charset="0"/>
              <a:buChar char="•"/>
            </a:pPr>
            <a:r>
              <a:rPr lang="en-US" noProof="0"/>
              <a:t>However, headless device could connect to wrong SSID if multiple SSIDs offer WPS</a:t>
            </a:r>
          </a:p>
          <a:p>
            <a:pPr marL="457200" indent="-457200">
              <a:buFont typeface="Arial" panose="020B0604020202020204" pitchFamily="34" charset="0"/>
              <a:buChar char="•"/>
            </a:pPr>
            <a:r>
              <a:rPr lang="en-US" noProof="0"/>
              <a:t>WFA’s Easy Connect [2] provides an elegant solution for headless devices</a:t>
            </a:r>
          </a:p>
          <a:p>
            <a:pPr marL="857250" lvl="1" indent="-457200">
              <a:buFont typeface="Arial" panose="020B0604020202020204" pitchFamily="34" charset="0"/>
              <a:buChar char="•"/>
            </a:pPr>
            <a:r>
              <a:rPr lang="en-US" noProof="0"/>
              <a:t>However, very low market penetration</a:t>
            </a:r>
          </a:p>
        </p:txBody>
      </p:sp>
      <p:sp>
        <p:nvSpPr>
          <p:cNvPr id="4" name="Inhaltsplatzhalter 3">
            <a:extLst>
              <a:ext uri="{FF2B5EF4-FFF2-40B4-BE49-F238E27FC236}">
                <a16:creationId xmlns:a16="http://schemas.microsoft.com/office/drawing/2014/main" id="{D33B3EB9-608B-7AD8-25B1-F764DB71E1E5}"/>
              </a:ext>
            </a:extLst>
          </p:cNvPr>
          <p:cNvSpPr>
            <a:spLocks noGrp="1"/>
          </p:cNvSpPr>
          <p:nvPr>
            <p:ph sz="half" idx="2"/>
          </p:nvPr>
        </p:nvSpPr>
        <p:spPr/>
        <p:txBody>
          <a:bodyPr/>
          <a:lstStyle/>
          <a:p>
            <a:pPr marL="457200" indent="-457200">
              <a:buFont typeface="Arial" panose="020B0604020202020204" pitchFamily="34" charset="0"/>
              <a:buChar char="•"/>
            </a:pPr>
            <a:r>
              <a:rPr lang="en-US" noProof="0"/>
              <a:t>Some devices employ a separate Bluetooth module to receive provisioning data</a:t>
            </a:r>
          </a:p>
          <a:p>
            <a:pPr marL="857250" lvl="1" indent="-457200">
              <a:buFont typeface="Arial" panose="020B0604020202020204" pitchFamily="34" charset="0"/>
              <a:buChar char="•"/>
            </a:pPr>
            <a:r>
              <a:rPr lang="en-US" noProof="0"/>
              <a:t>No web-page based provisioning possible</a:t>
            </a:r>
          </a:p>
          <a:p>
            <a:pPr marL="857250" lvl="1" indent="-457200">
              <a:buFont typeface="Arial" panose="020B0604020202020204" pitchFamily="34" charset="0"/>
              <a:buChar char="•"/>
            </a:pPr>
            <a:r>
              <a:rPr lang="en-US" noProof="0"/>
              <a:t>Need to use vendor’s app</a:t>
            </a:r>
          </a:p>
          <a:p>
            <a:pPr marL="857250" lvl="1" indent="-457200">
              <a:buFont typeface="Arial" panose="020B0604020202020204" pitchFamily="34" charset="0"/>
              <a:buChar char="•"/>
            </a:pPr>
            <a:r>
              <a:rPr lang="en-US" noProof="0"/>
              <a:t>After provisioning, the Bluetooth module might not be used ever again</a:t>
            </a:r>
          </a:p>
        </p:txBody>
      </p:sp>
      <p:sp>
        <p:nvSpPr>
          <p:cNvPr id="5" name="Datumsplatzhalter 4">
            <a:extLst>
              <a:ext uri="{FF2B5EF4-FFF2-40B4-BE49-F238E27FC236}">
                <a16:creationId xmlns:a16="http://schemas.microsoft.com/office/drawing/2014/main" id="{A94CBF60-F7DF-83D7-D176-CA440442BD88}"/>
              </a:ext>
            </a:extLst>
          </p:cNvPr>
          <p:cNvSpPr>
            <a:spLocks noGrp="1"/>
          </p:cNvSpPr>
          <p:nvPr>
            <p:ph type="dt" idx="10"/>
          </p:nvPr>
        </p:nvSpPr>
        <p:spPr/>
        <p:txBody>
          <a:bodyPr/>
          <a:lstStyle/>
          <a:p>
            <a:r>
              <a:rPr lang="de-DE"/>
              <a:t>July 2025</a:t>
            </a:r>
            <a:endParaRPr lang="en-GB"/>
          </a:p>
        </p:txBody>
      </p:sp>
      <p:sp>
        <p:nvSpPr>
          <p:cNvPr id="6" name="Fußzeilenplatzhalter 5">
            <a:extLst>
              <a:ext uri="{FF2B5EF4-FFF2-40B4-BE49-F238E27FC236}">
                <a16:creationId xmlns:a16="http://schemas.microsoft.com/office/drawing/2014/main" id="{4D437AF0-49CF-F400-1534-7C1B508DD7CB}"/>
              </a:ext>
            </a:extLst>
          </p:cNvPr>
          <p:cNvSpPr>
            <a:spLocks noGrp="1"/>
          </p:cNvSpPr>
          <p:nvPr>
            <p:ph type="ftr" idx="11"/>
          </p:nvPr>
        </p:nvSpPr>
        <p:spPr/>
        <p:txBody>
          <a:bodyPr/>
          <a:lstStyle/>
          <a:p>
            <a:r>
              <a:rPr lang="en-GB"/>
              <a:t>Guido R. Hiertz, Ericsson GmbH</a:t>
            </a:r>
          </a:p>
        </p:txBody>
      </p:sp>
      <p:sp>
        <p:nvSpPr>
          <p:cNvPr id="7" name="Foliennummernplatzhalter 6">
            <a:extLst>
              <a:ext uri="{FF2B5EF4-FFF2-40B4-BE49-F238E27FC236}">
                <a16:creationId xmlns:a16="http://schemas.microsoft.com/office/drawing/2014/main" id="{4BB1E784-BAB0-DC7C-CB32-DB1538EC331A}"/>
              </a:ext>
            </a:extLst>
          </p:cNvPr>
          <p:cNvSpPr>
            <a:spLocks noGrp="1"/>
          </p:cNvSpPr>
          <p:nvPr>
            <p:ph type="sldNum" idx="12"/>
          </p:nvPr>
        </p:nvSpPr>
        <p:spPr/>
        <p:txBody>
          <a:bodyPr/>
          <a:lstStyle/>
          <a:p>
            <a:r>
              <a:rPr lang="en-GB"/>
              <a:t>Slide </a:t>
            </a:r>
            <a:fld id="{1CD163DD-D5E7-41DA-95F2-71530C24F8C3}" type="slidenum">
              <a:rPr lang="en-GB" smtClean="0"/>
              <a:pPr/>
              <a:t>9</a:t>
            </a:fld>
            <a:endParaRPr lang="en-GB"/>
          </a:p>
        </p:txBody>
      </p:sp>
    </p:spTree>
    <p:extLst>
      <p:ext uri="{BB962C8B-B14F-4D97-AF65-F5344CB8AC3E}">
        <p14:creationId xmlns:p14="http://schemas.microsoft.com/office/powerpoint/2010/main" val="3065854014"/>
      </p:ext>
    </p:extLst>
  </p:cSld>
  <p:clrMapOvr>
    <a:masterClrMapping/>
  </p:clrMapOvr>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Office</Template>
  <TotalTime>0</TotalTime>
  <Words>1469</Words>
  <Application>Microsoft Macintosh PowerPoint</Application>
  <PresentationFormat>Breitbild</PresentationFormat>
  <Paragraphs>197</Paragraphs>
  <Slides>16</Slides>
  <Notes>7</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16</vt:i4>
      </vt:variant>
    </vt:vector>
  </HeadingPairs>
  <TitlesOfParts>
    <vt:vector size="22" baseType="lpstr">
      <vt:lpstr>Arial Unicode MS</vt:lpstr>
      <vt:lpstr>Arial</vt:lpstr>
      <vt:lpstr>Calibri</vt:lpstr>
      <vt:lpstr>Times New Roman</vt:lpstr>
      <vt:lpstr>Office</vt:lpstr>
      <vt:lpstr>Dokument</vt:lpstr>
      <vt:lpstr>A novel application—Simplified device provisioning</vt:lpstr>
      <vt:lpstr>Provisioning headless devices</vt:lpstr>
      <vt:lpstr>App-based provisioning—Example</vt:lpstr>
      <vt:lpstr>App-based provisioning—Example (continued, 2)</vt:lpstr>
      <vt:lpstr>App-based provisioning—Example (continued, 3)</vt:lpstr>
      <vt:lpstr>App-based provisioning—Example (continued, 4)</vt:lpstr>
      <vt:lpstr>App-based provisioning—Example (continued, 5)</vt:lpstr>
      <vt:lpstr>App vs. web page-based provisioning</vt:lpstr>
      <vt:lpstr>Alternative provisioning methods</vt:lpstr>
      <vt:lpstr>How to improve the device provisioning process?</vt:lpstr>
      <vt:lpstr>Separating the role of provisioner and wireless power provider</vt:lpstr>
      <vt:lpstr>Advantages (1)</vt:lpstr>
      <vt:lpstr>Advantages (2)</vt:lpstr>
      <vt:lpstr>Required MAC Messages</vt:lpstr>
      <vt:lpstr>Information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Guido R. HIertz</dc:creator>
  <cp:keywords/>
  <dc:description/>
  <cp:lastModifiedBy>Guido R. HIertz</cp:lastModifiedBy>
  <cp:revision>1</cp:revision>
  <cp:lastPrinted>1601-01-01T00:00:00Z</cp:lastPrinted>
  <dcterms:created xsi:type="dcterms:W3CDTF">2025-07-22T17:25:42Z</dcterms:created>
  <dcterms:modified xsi:type="dcterms:W3CDTF">2025-07-28T08:42:05Z</dcterms:modified>
  <cp:category>Name, Affiliation</cp:category>
</cp:coreProperties>
</file>