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microsoft.com/office/2020/02/relationships/classificationlabels" Target="docMetadata/LabelInfo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5" r:id="rId4"/>
    <p:sldId id="274" r:id="rId5"/>
    <p:sldId id="279" r:id="rId6"/>
    <p:sldId id="280" r:id="rId7"/>
    <p:sldId id="281" r:id="rId8"/>
    <p:sldId id="278" r:id="rId9"/>
    <p:sldId id="276" r:id="rId10"/>
    <p:sldId id="282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C3F04011-0A84-134C-AEC5-1A374F5D7850}">
          <p14:sldIdLst>
            <p14:sldId id="256"/>
            <p14:sldId id="257"/>
            <p14:sldId id="275"/>
            <p14:sldId id="274"/>
            <p14:sldId id="279"/>
            <p14:sldId id="280"/>
            <p14:sldId id="281"/>
            <p14:sldId id="278"/>
            <p14:sldId id="276"/>
            <p14:sldId id="28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6C04034-BD7C-F46D-D9D6-7F3A889D8ADE}" name="Rong Du A" initials="RD" userId="S::rong.a.du@ericsson.com::4b0293cd-e1b6-4024-a440-462dc568648a" providerId="AD"/>
  <p188:author id="{01E82DE9-9B0C-9DB0-2479-57D8EF8A3081}" name="Charlie Pettersson" initials="CP" userId="S::charlie.pettersson@ericsson.com::d12b89ca-3998-45f3-8d31-e36f3230f1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BA5486-DA94-8251-EC6B-DC546B40CE0C}" v="4" dt="2025-07-24T04:54:42.233"/>
    <p1510:client id="{7A561918-4BAB-E41B-A407-280D1DC49E05}" v="207" dt="2025-07-24T12:46:25.431"/>
    <p1510:client id="{9A5C5F44-A08B-314C-8EA4-C8B536993C2C}" v="33" dt="2025-07-24T12:56:19.894"/>
    <p1510:client id="{A7A77529-F0FB-AE47-A63C-C646D191E116}" v="450" dt="2025-07-24T12:05:29.532"/>
    <p1510:client id="{D6B2D8DD-A011-B541-8E23-86C78BB60DF0}" v="101" dt="2025-07-24T08:28:41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f Wilhelmsson R" userId="S::leif.r.wilhelmsson@ericsson.com::7717ad8e-2c2a-4a23-b6d3-5ca880b42707" providerId="AD" clId="Web-{1CBA5486-DA94-8251-EC6B-DC546B40CE0C}"/>
    <pc:docChg chg="modSld">
      <pc:chgData name="Leif Wilhelmsson R" userId="S::leif.r.wilhelmsson@ericsson.com::7717ad8e-2c2a-4a23-b6d3-5ca880b42707" providerId="AD" clId="Web-{1CBA5486-DA94-8251-EC6B-DC546B40CE0C}" dt="2025-07-24T04:54:39.593" v="2" actId="20577"/>
      <pc:docMkLst>
        <pc:docMk/>
      </pc:docMkLst>
      <pc:sldChg chg="modSp">
        <pc:chgData name="Leif Wilhelmsson R" userId="S::leif.r.wilhelmsson@ericsson.com::7717ad8e-2c2a-4a23-b6d3-5ca880b42707" providerId="AD" clId="Web-{1CBA5486-DA94-8251-EC6B-DC546B40CE0C}" dt="2025-07-24T04:54:39.593" v="2" actId="20577"/>
        <pc:sldMkLst>
          <pc:docMk/>
          <pc:sldMk cId="0" sldId="257"/>
        </pc:sldMkLst>
        <pc:spChg chg="mod">
          <ac:chgData name="Leif Wilhelmsson R" userId="S::leif.r.wilhelmsson@ericsson.com::7717ad8e-2c2a-4a23-b6d3-5ca880b42707" providerId="AD" clId="Web-{1CBA5486-DA94-8251-EC6B-DC546B40CE0C}" dt="2025-07-24T04:54:39.593" v="2" actId="20577"/>
          <ac:spMkLst>
            <pc:docMk/>
            <pc:sldMk cId="0" sldId="257"/>
            <ac:spMk id="4098" creationId="{00000000-0000-0000-0000-000000000000}"/>
          </ac:spMkLst>
        </pc:spChg>
      </pc:sldChg>
    </pc:docChg>
  </pc:docChgLst>
  <pc:docChgLst>
    <pc:chgData name="Guido Hiertz" userId="efd40be8-e55a-4d82-91eb-1cd543e7287b" providerId="ADAL" clId="{9A5C5F44-A08B-314C-8EA4-C8B536993C2C}"/>
    <pc:docChg chg="custSel modSld modMainMaster">
      <pc:chgData name="Guido Hiertz" userId="efd40be8-e55a-4d82-91eb-1cd543e7287b" providerId="ADAL" clId="{9A5C5F44-A08B-314C-8EA4-C8B536993C2C}" dt="2025-07-24T12:56:19.894" v="30" actId="20577"/>
      <pc:docMkLst>
        <pc:docMk/>
      </pc:docMkLst>
      <pc:sldChg chg="modSp mod">
        <pc:chgData name="Guido Hiertz" userId="efd40be8-e55a-4d82-91eb-1cd543e7287b" providerId="ADAL" clId="{9A5C5F44-A08B-314C-8EA4-C8B536993C2C}" dt="2025-07-24T12:47:05.095" v="0" actId="790"/>
        <pc:sldMkLst>
          <pc:docMk/>
          <pc:sldMk cId="0" sldId="256"/>
        </pc:sldMkLst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Guido Hiertz" userId="efd40be8-e55a-4d82-91eb-1cd543e7287b" providerId="ADAL" clId="{9A5C5F44-A08B-314C-8EA4-C8B536993C2C}" dt="2025-07-24T12:47:05.095" v="0" actId="790"/>
        <pc:sldMkLst>
          <pc:docMk/>
          <pc:sldMk cId="0" sldId="257"/>
        </pc:sldMkLst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Guido Hiertz" userId="efd40be8-e55a-4d82-91eb-1cd543e7287b" providerId="ADAL" clId="{9A5C5F44-A08B-314C-8EA4-C8B536993C2C}" dt="2025-07-24T12:47:05.095" v="0" actId="790"/>
        <pc:sldMkLst>
          <pc:docMk/>
          <pc:sldMk cId="0" sldId="264"/>
        </pc:sldMkLst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0" sldId="264"/>
            <ac:spMk id="2" creationId="{00000000-0000-0000-0000-000000000000}"/>
          </ac:spMkLst>
        </pc:spChg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0" sldId="264"/>
            <ac:spMk id="11265" creationId="{00000000-0000-0000-0000-000000000000}"/>
          </ac:spMkLst>
        </pc:spChg>
      </pc:sldChg>
      <pc:sldChg chg="modSp mod">
        <pc:chgData name="Guido Hiertz" userId="efd40be8-e55a-4d82-91eb-1cd543e7287b" providerId="ADAL" clId="{9A5C5F44-A08B-314C-8EA4-C8B536993C2C}" dt="2025-07-24T12:47:05.095" v="0" actId="790"/>
        <pc:sldMkLst>
          <pc:docMk/>
          <pc:sldMk cId="372179400" sldId="274"/>
        </pc:sldMkLst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372179400" sldId="274"/>
            <ac:spMk id="2" creationId="{C1668D6A-AFA4-F71C-8D5B-5838CD43EBBA}"/>
          </ac:spMkLst>
        </pc:spChg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372179400" sldId="274"/>
            <ac:spMk id="3" creationId="{FE729D31-F48F-CBE3-26ED-D1E1A9C78886}"/>
          </ac:spMkLst>
        </pc:spChg>
      </pc:sldChg>
      <pc:sldChg chg="modSp mod">
        <pc:chgData name="Guido Hiertz" userId="efd40be8-e55a-4d82-91eb-1cd543e7287b" providerId="ADAL" clId="{9A5C5F44-A08B-314C-8EA4-C8B536993C2C}" dt="2025-07-24T12:47:05.095" v="0" actId="790"/>
        <pc:sldMkLst>
          <pc:docMk/>
          <pc:sldMk cId="4226390814" sldId="275"/>
        </pc:sldMkLst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4226390814" sldId="275"/>
            <ac:spMk id="2" creationId="{527895BB-7950-8CA6-211D-34A7015804A8}"/>
          </ac:spMkLst>
        </pc:spChg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4226390814" sldId="275"/>
            <ac:spMk id="3" creationId="{AAC875B0-59AC-87E8-EC18-F0545660458A}"/>
          </ac:spMkLst>
        </pc:spChg>
      </pc:sldChg>
      <pc:sldChg chg="modSp mod">
        <pc:chgData name="Guido Hiertz" userId="efd40be8-e55a-4d82-91eb-1cd543e7287b" providerId="ADAL" clId="{9A5C5F44-A08B-314C-8EA4-C8B536993C2C}" dt="2025-07-24T12:47:05.095" v="0" actId="790"/>
        <pc:sldMkLst>
          <pc:docMk/>
          <pc:sldMk cId="3650384194" sldId="276"/>
        </pc:sldMkLst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3650384194" sldId="276"/>
            <ac:spMk id="10" creationId="{229120BE-6F09-EE28-30E2-09BCB5802876}"/>
          </ac:spMkLst>
        </pc:spChg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3650384194" sldId="276"/>
            <ac:spMk id="11" creationId="{30901838-B13D-EE3D-E687-CAC6BDF0626B}"/>
          </ac:spMkLst>
        </pc:spChg>
      </pc:sldChg>
      <pc:sldChg chg="modSp mod">
        <pc:chgData name="Guido Hiertz" userId="efd40be8-e55a-4d82-91eb-1cd543e7287b" providerId="ADAL" clId="{9A5C5F44-A08B-314C-8EA4-C8B536993C2C}" dt="2025-07-24T12:56:19.894" v="30" actId="20577"/>
        <pc:sldMkLst>
          <pc:docMk/>
          <pc:sldMk cId="3747931672" sldId="278"/>
        </pc:sldMkLst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3747931672" sldId="278"/>
            <ac:spMk id="2" creationId="{D0A5E088-6800-ED35-C6E1-68FC6121B29F}"/>
          </ac:spMkLst>
        </pc:spChg>
        <pc:spChg chg="mod">
          <ac:chgData name="Guido Hiertz" userId="efd40be8-e55a-4d82-91eb-1cd543e7287b" providerId="ADAL" clId="{9A5C5F44-A08B-314C-8EA4-C8B536993C2C}" dt="2025-07-24T12:56:19.894" v="30" actId="20577"/>
          <ac:spMkLst>
            <pc:docMk/>
            <pc:sldMk cId="3747931672" sldId="278"/>
            <ac:spMk id="3" creationId="{EEE6BBD4-1BF1-8D42-925F-325D609E567B}"/>
          </ac:spMkLst>
        </pc:spChg>
      </pc:sldChg>
      <pc:sldChg chg="modSp mod">
        <pc:chgData name="Guido Hiertz" userId="efd40be8-e55a-4d82-91eb-1cd543e7287b" providerId="ADAL" clId="{9A5C5F44-A08B-314C-8EA4-C8B536993C2C}" dt="2025-07-24T12:49:22.404" v="23" actId="20577"/>
        <pc:sldMkLst>
          <pc:docMk/>
          <pc:sldMk cId="1097365466" sldId="279"/>
        </pc:sldMkLst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1097365466" sldId="279"/>
            <ac:spMk id="2" creationId="{C73380D7-EB95-1C6E-5487-BD2944E31E61}"/>
          </ac:spMkLst>
        </pc:spChg>
        <pc:spChg chg="mod">
          <ac:chgData name="Guido Hiertz" userId="efd40be8-e55a-4d82-91eb-1cd543e7287b" providerId="ADAL" clId="{9A5C5F44-A08B-314C-8EA4-C8B536993C2C}" dt="2025-07-24T12:49:22.404" v="23" actId="20577"/>
          <ac:spMkLst>
            <pc:docMk/>
            <pc:sldMk cId="1097365466" sldId="279"/>
            <ac:spMk id="3" creationId="{E41D818E-8A9F-FB06-28C0-65E899B27249}"/>
          </ac:spMkLst>
        </pc:spChg>
      </pc:sldChg>
      <pc:sldChg chg="modSp mod">
        <pc:chgData name="Guido Hiertz" userId="efd40be8-e55a-4d82-91eb-1cd543e7287b" providerId="ADAL" clId="{9A5C5F44-A08B-314C-8EA4-C8B536993C2C}" dt="2025-07-24T12:47:05.095" v="0" actId="790"/>
        <pc:sldMkLst>
          <pc:docMk/>
          <pc:sldMk cId="3834822365" sldId="280"/>
        </pc:sldMkLst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3834822365" sldId="280"/>
            <ac:spMk id="2" creationId="{49EEAEB2-7195-A37F-433A-307D416F73A3}"/>
          </ac:spMkLst>
        </pc:spChg>
      </pc:sldChg>
      <pc:sldChg chg="modSp mod">
        <pc:chgData name="Guido Hiertz" userId="efd40be8-e55a-4d82-91eb-1cd543e7287b" providerId="ADAL" clId="{9A5C5F44-A08B-314C-8EA4-C8B536993C2C}" dt="2025-07-24T12:49:35.317" v="26" actId="6549"/>
        <pc:sldMkLst>
          <pc:docMk/>
          <pc:sldMk cId="671876757" sldId="281"/>
        </pc:sldMkLst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671876757" sldId="281"/>
            <ac:spMk id="2" creationId="{D95C7535-16A4-FD49-4D7E-6045BD05CF05}"/>
          </ac:spMkLst>
        </pc:spChg>
        <pc:spChg chg="mod">
          <ac:chgData name="Guido Hiertz" userId="efd40be8-e55a-4d82-91eb-1cd543e7287b" providerId="ADAL" clId="{9A5C5F44-A08B-314C-8EA4-C8B536993C2C}" dt="2025-07-24T12:49:35.317" v="26" actId="6549"/>
          <ac:spMkLst>
            <pc:docMk/>
            <pc:sldMk cId="671876757" sldId="281"/>
            <ac:spMk id="15" creationId="{440EB4F0-9F3C-3269-D143-FF92E643A9AA}"/>
          </ac:spMkLst>
        </pc:spChg>
      </pc:sldChg>
      <pc:sldChg chg="modSp mod">
        <pc:chgData name="Guido Hiertz" userId="efd40be8-e55a-4d82-91eb-1cd543e7287b" providerId="ADAL" clId="{9A5C5F44-A08B-314C-8EA4-C8B536993C2C}" dt="2025-07-24T12:47:05.095" v="0" actId="790"/>
        <pc:sldMkLst>
          <pc:docMk/>
          <pc:sldMk cId="3316727712" sldId="282"/>
        </pc:sldMkLst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3316727712" sldId="282"/>
            <ac:spMk id="2" creationId="{BA5731A2-1ECB-0AA2-8D34-CEDD22A9F009}"/>
          </ac:spMkLst>
        </pc:spChg>
        <pc:spChg chg="mod">
          <ac:chgData name="Guido Hiertz" userId="efd40be8-e55a-4d82-91eb-1cd543e7287b" providerId="ADAL" clId="{9A5C5F44-A08B-314C-8EA4-C8B536993C2C}" dt="2025-07-24T12:47:05.095" v="0" actId="790"/>
          <ac:spMkLst>
            <pc:docMk/>
            <pc:sldMk cId="3316727712" sldId="282"/>
            <ac:spMk id="3" creationId="{A43FBFFC-BA4C-04A0-C5AE-A4932926B920}"/>
          </ac:spMkLst>
        </pc:spChg>
      </pc:sldChg>
      <pc:sldMasterChg chg="modSp mod">
        <pc:chgData name="Guido Hiertz" userId="efd40be8-e55a-4d82-91eb-1cd543e7287b" providerId="ADAL" clId="{9A5C5F44-A08B-314C-8EA4-C8B536993C2C}" dt="2025-07-24T12:47:35.103" v="2" actId="790"/>
        <pc:sldMasterMkLst>
          <pc:docMk/>
          <pc:sldMasterMk cId="0" sldId="2147483648"/>
        </pc:sldMasterMkLst>
        <pc:spChg chg="mod">
          <ac:chgData name="Guido Hiertz" userId="efd40be8-e55a-4d82-91eb-1cd543e7287b" providerId="ADAL" clId="{9A5C5F44-A08B-314C-8EA4-C8B536993C2C}" dt="2025-07-24T12:47:35.103" v="2" actId="790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Guido Hiertz" userId="efd40be8-e55a-4d82-91eb-1cd543e7287b" providerId="ADAL" clId="{9A5C5F44-A08B-314C-8EA4-C8B536993C2C}" dt="2025-07-24T12:47:35.103" v="2" actId="790"/>
          <ac:spMkLst>
            <pc:docMk/>
            <pc:sldMasterMk cId="0" sldId="2147483648"/>
            <ac:spMk id="1025" creationId="{00000000-0000-0000-0000-000000000000}"/>
          </ac:spMkLst>
        </pc:spChg>
        <pc:spChg chg="mod">
          <ac:chgData name="Guido Hiertz" userId="efd40be8-e55a-4d82-91eb-1cd543e7287b" providerId="ADAL" clId="{9A5C5F44-A08B-314C-8EA4-C8B536993C2C}" dt="2025-07-24T12:47:35.103" v="2" actId="790"/>
          <ac:spMkLst>
            <pc:docMk/>
            <pc:sldMasterMk cId="0" sldId="2147483648"/>
            <ac:spMk id="1026" creationId="{00000000-0000-0000-0000-000000000000}"/>
          </ac:spMkLst>
        </pc:spChg>
        <pc:spChg chg="mod">
          <ac:chgData name="Guido Hiertz" userId="efd40be8-e55a-4d82-91eb-1cd543e7287b" providerId="ADAL" clId="{9A5C5F44-A08B-314C-8EA4-C8B536993C2C}" dt="2025-07-24T12:47:35.103" v="2" actId="790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Guido Hiertz" userId="efd40be8-e55a-4d82-91eb-1cd543e7287b" providerId="ADAL" clId="{9A5C5F44-A08B-314C-8EA4-C8B536993C2C}" dt="2025-07-24T12:47:35.103" v="2" actId="79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Guido Hiertz" userId="efd40be8-e55a-4d82-91eb-1cd543e7287b" providerId="ADAL" clId="{9A5C5F44-A08B-314C-8EA4-C8B536993C2C}" dt="2025-07-24T12:47:35.103" v="2" actId="79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Guido Hiertz" userId="efd40be8-e55a-4d82-91eb-1cd543e7287b" providerId="ADAL" clId="{9A5C5F44-A08B-314C-8EA4-C8B536993C2C}" dt="2025-07-24T12:47:35.103" v="2" actId="790"/>
          <ac:spMkLst>
            <pc:docMk/>
            <pc:sldMasterMk cId="0" sldId="2147483648"/>
            <ac:spMk id="1030" creationId="{00000000-0000-0000-0000-000000000000}"/>
          </ac:spMkLst>
        </pc:spChg>
        <pc:spChg chg="mod">
          <ac:chgData name="Guido Hiertz" userId="efd40be8-e55a-4d82-91eb-1cd543e7287b" providerId="ADAL" clId="{9A5C5F44-A08B-314C-8EA4-C8B536993C2C}" dt="2025-07-24T12:47:35.103" v="2" actId="790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Guido Hiertz" userId="efd40be8-e55a-4d82-91eb-1cd543e7287b" providerId="ADAL" clId="{9A5C5F44-A08B-314C-8EA4-C8B536993C2C}" dt="2025-07-24T12:47:35.103" v="2" actId="790"/>
          <ac:spMkLst>
            <pc:docMk/>
            <pc:sldMasterMk cId="0" sldId="2147483648"/>
            <ac:spMk id="1032" creationId="{00000000-0000-0000-0000-000000000000}"/>
          </ac:spMkLst>
        </pc:spChg>
      </pc:sldMasterChg>
    </pc:docChg>
  </pc:docChgLst>
  <pc:docChgLst>
    <pc:chgData name="Charlie Pettersson" userId="d12b89ca-3998-45f3-8d31-e36f3230f1c4" providerId="ADAL" clId="{A7A77529-F0FB-AE47-A63C-C646D191E116}"/>
    <pc:docChg chg="undo custSel addSld delSld modSld modMainMaster delSection modSection">
      <pc:chgData name="Charlie Pettersson" userId="d12b89ca-3998-45f3-8d31-e36f3230f1c4" providerId="ADAL" clId="{A7A77529-F0FB-AE47-A63C-C646D191E116}" dt="2025-07-24T12:05:29.532" v="2434" actId="20577"/>
      <pc:docMkLst>
        <pc:docMk/>
      </pc:docMkLst>
      <pc:sldChg chg="modSp mod">
        <pc:chgData name="Charlie Pettersson" userId="d12b89ca-3998-45f3-8d31-e36f3230f1c4" providerId="ADAL" clId="{A7A77529-F0FB-AE47-A63C-C646D191E116}" dt="2025-07-24T12:01:54.229" v="2408" actId="20577"/>
        <pc:sldMkLst>
          <pc:docMk/>
          <pc:sldMk cId="0" sldId="256"/>
        </pc:sldMkLst>
        <pc:spChg chg="mod">
          <ac:chgData name="Charlie Pettersson" userId="d12b89ca-3998-45f3-8d31-e36f3230f1c4" providerId="ADAL" clId="{A7A77529-F0FB-AE47-A63C-C646D191E116}" dt="2025-07-23T11:57:13.858" v="109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Charlie Pettersson" userId="d12b89ca-3998-45f3-8d31-e36f3230f1c4" providerId="ADAL" clId="{A7A77529-F0FB-AE47-A63C-C646D191E116}" dt="2025-07-24T12:01:54.229" v="2408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harlie Pettersson" userId="d12b89ca-3998-45f3-8d31-e36f3230f1c4" providerId="ADAL" clId="{A7A77529-F0FB-AE47-A63C-C646D191E116}" dt="2025-07-24T06:09:48.901" v="2091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delSp modSp mod">
        <pc:chgData name="Charlie Pettersson" userId="d12b89ca-3998-45f3-8d31-e36f3230f1c4" providerId="ADAL" clId="{A7A77529-F0FB-AE47-A63C-C646D191E116}" dt="2025-07-24T06:12:02.767" v="2121" actId="20577"/>
        <pc:sldMkLst>
          <pc:docMk/>
          <pc:sldMk cId="0" sldId="257"/>
        </pc:sldMkLst>
        <pc:spChg chg="add del mod">
          <ac:chgData name="Charlie Pettersson" userId="d12b89ca-3998-45f3-8d31-e36f3230f1c4" providerId="ADAL" clId="{A7A77529-F0FB-AE47-A63C-C646D191E116}" dt="2025-07-23T12:37:57.435" v="1895"/>
          <ac:spMkLst>
            <pc:docMk/>
            <pc:sldMk cId="0" sldId="257"/>
            <ac:spMk id="2" creationId="{6B8C6605-1C3D-3C36-C147-6A68D4A1383B}"/>
          </ac:spMkLst>
        </pc:spChg>
        <pc:spChg chg="mod">
          <ac:chgData name="Charlie Pettersson" userId="d12b89ca-3998-45f3-8d31-e36f3230f1c4" providerId="ADAL" clId="{A7A77529-F0FB-AE47-A63C-C646D191E116}" dt="2025-07-24T06:08:35.260" v="2045" actId="20577"/>
          <ac:spMkLst>
            <pc:docMk/>
            <pc:sldMk cId="0" sldId="257"/>
            <ac:spMk id="4" creationId="{00000000-0000-0000-0000-000000000000}"/>
          </ac:spMkLst>
        </pc:spChg>
        <pc:spChg chg="mod">
          <ac:chgData name="Charlie Pettersson" userId="d12b89ca-3998-45f3-8d31-e36f3230f1c4" providerId="ADAL" clId="{A7A77529-F0FB-AE47-A63C-C646D191E116}" dt="2025-07-24T06:12:02.767" v="2121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Charlie Pettersson" userId="d12b89ca-3998-45f3-8d31-e36f3230f1c4" providerId="ADAL" clId="{A7A77529-F0FB-AE47-A63C-C646D191E116}" dt="2025-07-24T06:09:16.500" v="2087" actId="20577"/>
        <pc:sldMkLst>
          <pc:docMk/>
          <pc:sldMk cId="0" sldId="264"/>
        </pc:sldMkLst>
        <pc:spChg chg="mod">
          <ac:chgData name="Charlie Pettersson" userId="d12b89ca-3998-45f3-8d31-e36f3230f1c4" providerId="ADAL" clId="{A7A77529-F0FB-AE47-A63C-C646D191E116}" dt="2025-07-24T06:09:16.500" v="2087" actId="20577"/>
          <ac:spMkLst>
            <pc:docMk/>
            <pc:sldMk cId="0" sldId="264"/>
            <ac:spMk id="4" creationId="{00000000-0000-0000-0000-000000000000}"/>
          </ac:spMkLst>
        </pc:spChg>
      </pc:sldChg>
      <pc:sldChg chg="del">
        <pc:chgData name="Charlie Pettersson" userId="d12b89ca-3998-45f3-8d31-e36f3230f1c4" providerId="ADAL" clId="{A7A77529-F0FB-AE47-A63C-C646D191E116}" dt="2025-07-23T09:25:55.051" v="461" actId="2696"/>
        <pc:sldMkLst>
          <pc:docMk/>
          <pc:sldMk cId="2086598237" sldId="272"/>
        </pc:sldMkLst>
      </pc:sldChg>
      <pc:sldChg chg="del">
        <pc:chgData name="Charlie Pettersson" userId="d12b89ca-3998-45f3-8d31-e36f3230f1c4" providerId="ADAL" clId="{A7A77529-F0FB-AE47-A63C-C646D191E116}" dt="2025-07-23T09:25:55.119" v="462" actId="2696"/>
        <pc:sldMkLst>
          <pc:docMk/>
          <pc:sldMk cId="1194340691" sldId="273"/>
        </pc:sldMkLst>
      </pc:sldChg>
      <pc:sldChg chg="modSp mod modCm modNotesTx">
        <pc:chgData name="Charlie Pettersson" userId="d12b89ca-3998-45f3-8d31-e36f3230f1c4" providerId="ADAL" clId="{A7A77529-F0FB-AE47-A63C-C646D191E116}" dt="2025-07-24T06:08:42.900" v="2053" actId="20577"/>
        <pc:sldMkLst>
          <pc:docMk/>
          <pc:sldMk cId="372179400" sldId="274"/>
        </pc:sldMkLst>
        <pc:spChg chg="mod">
          <ac:chgData name="Charlie Pettersson" userId="d12b89ca-3998-45f3-8d31-e36f3230f1c4" providerId="ADAL" clId="{A7A77529-F0FB-AE47-A63C-C646D191E116}" dt="2025-07-23T11:58:15.138" v="1103" actId="20577"/>
          <ac:spMkLst>
            <pc:docMk/>
            <pc:sldMk cId="372179400" sldId="274"/>
            <ac:spMk id="2" creationId="{C1668D6A-AFA4-F71C-8D5B-5838CD43EBBA}"/>
          </ac:spMkLst>
        </pc:spChg>
        <pc:spChg chg="mod">
          <ac:chgData name="Charlie Pettersson" userId="d12b89ca-3998-45f3-8d31-e36f3230f1c4" providerId="ADAL" clId="{A7A77529-F0FB-AE47-A63C-C646D191E116}" dt="2025-07-23T13:40:30.262" v="2007" actId="20577"/>
          <ac:spMkLst>
            <pc:docMk/>
            <pc:sldMk cId="372179400" sldId="274"/>
            <ac:spMk id="3" creationId="{FE729D31-F48F-CBE3-26ED-D1E1A9C78886}"/>
          </ac:spMkLst>
        </pc:spChg>
        <pc:spChg chg="mod">
          <ac:chgData name="Charlie Pettersson" userId="d12b89ca-3998-45f3-8d31-e36f3230f1c4" providerId="ADAL" clId="{A7A77529-F0FB-AE47-A63C-C646D191E116}" dt="2025-07-24T06:08:42.900" v="2053" actId="20577"/>
          <ac:spMkLst>
            <pc:docMk/>
            <pc:sldMk cId="372179400" sldId="274"/>
            <ac:spMk id="6" creationId="{DD255B25-6A2B-AD95-9F5D-64A00307CF8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harlie Pettersson" userId="d12b89ca-3998-45f3-8d31-e36f3230f1c4" providerId="ADAL" clId="{A7A77529-F0FB-AE47-A63C-C646D191E116}" dt="2025-07-23T09:03:14.176" v="404" actId="20577"/>
              <pc2:cmMkLst xmlns:pc2="http://schemas.microsoft.com/office/powerpoint/2019/9/main/command">
                <pc:docMk/>
                <pc:sldMk cId="372179400" sldId="274"/>
                <pc2:cmMk id="{2065AA69-BEAA-9444-97A7-124F109F4C6D}"/>
              </pc2:cmMkLst>
            </pc226:cmChg>
          </p:ext>
        </pc:extLst>
      </pc:sldChg>
      <pc:sldChg chg="modSp mod">
        <pc:chgData name="Charlie Pettersson" userId="d12b89ca-3998-45f3-8d31-e36f3230f1c4" providerId="ADAL" clId="{A7A77529-F0FB-AE47-A63C-C646D191E116}" dt="2025-07-24T06:16:38.856" v="2225" actId="20577"/>
        <pc:sldMkLst>
          <pc:docMk/>
          <pc:sldMk cId="4226390814" sldId="275"/>
        </pc:sldMkLst>
        <pc:spChg chg="mod">
          <ac:chgData name="Charlie Pettersson" userId="d12b89ca-3998-45f3-8d31-e36f3230f1c4" providerId="ADAL" clId="{A7A77529-F0FB-AE47-A63C-C646D191E116}" dt="2025-07-24T06:16:38.856" v="2225" actId="20577"/>
          <ac:spMkLst>
            <pc:docMk/>
            <pc:sldMk cId="4226390814" sldId="275"/>
            <ac:spMk id="3" creationId="{AAC875B0-59AC-87E8-EC18-F0545660458A}"/>
          </ac:spMkLst>
        </pc:spChg>
        <pc:spChg chg="mod">
          <ac:chgData name="Charlie Pettersson" userId="d12b89ca-3998-45f3-8d31-e36f3230f1c4" providerId="ADAL" clId="{A7A77529-F0FB-AE47-A63C-C646D191E116}" dt="2025-07-24T06:08:38.764" v="2049" actId="20577"/>
          <ac:spMkLst>
            <pc:docMk/>
            <pc:sldMk cId="4226390814" sldId="275"/>
            <ac:spMk id="6" creationId="{AF0C3EF1-1EBD-7486-F016-1E346A5194FC}"/>
          </ac:spMkLst>
        </pc:spChg>
      </pc:sldChg>
      <pc:sldChg chg="modSp mod">
        <pc:chgData name="Charlie Pettersson" userId="d12b89ca-3998-45f3-8d31-e36f3230f1c4" providerId="ADAL" clId="{A7A77529-F0FB-AE47-A63C-C646D191E116}" dt="2025-07-24T06:09:06.575" v="2073" actId="20577"/>
        <pc:sldMkLst>
          <pc:docMk/>
          <pc:sldMk cId="3650384194" sldId="276"/>
        </pc:sldMkLst>
        <pc:spChg chg="mod">
          <ac:chgData name="Charlie Pettersson" userId="d12b89ca-3998-45f3-8d31-e36f3230f1c4" providerId="ADAL" clId="{A7A77529-F0FB-AE47-A63C-C646D191E116}" dt="2025-07-24T06:09:06.575" v="2073" actId="20577"/>
          <ac:spMkLst>
            <pc:docMk/>
            <pc:sldMk cId="3650384194" sldId="276"/>
            <ac:spMk id="7" creationId="{E03DFA2B-04F3-9E52-D7F2-939994F8618A}"/>
          </ac:spMkLst>
        </pc:spChg>
        <pc:spChg chg="mod">
          <ac:chgData name="Charlie Pettersson" userId="d12b89ca-3998-45f3-8d31-e36f3230f1c4" providerId="ADAL" clId="{A7A77529-F0FB-AE47-A63C-C646D191E116}" dt="2025-07-23T12:31:10.497" v="1878" actId="20577"/>
          <ac:spMkLst>
            <pc:docMk/>
            <pc:sldMk cId="3650384194" sldId="276"/>
            <ac:spMk id="11" creationId="{30901838-B13D-EE3D-E687-CAC6BDF0626B}"/>
          </ac:spMkLst>
        </pc:spChg>
      </pc:sldChg>
      <pc:sldChg chg="modSp mod">
        <pc:chgData name="Charlie Pettersson" userId="d12b89ca-3998-45f3-8d31-e36f3230f1c4" providerId="ADAL" clId="{A7A77529-F0FB-AE47-A63C-C646D191E116}" dt="2025-07-24T06:09:03.708" v="2069" actId="20577"/>
        <pc:sldMkLst>
          <pc:docMk/>
          <pc:sldMk cId="3747931672" sldId="278"/>
        </pc:sldMkLst>
        <pc:spChg chg="mod">
          <ac:chgData name="Charlie Pettersson" userId="d12b89ca-3998-45f3-8d31-e36f3230f1c4" providerId="ADAL" clId="{A7A77529-F0FB-AE47-A63C-C646D191E116}" dt="2025-07-23T12:39:32.193" v="1947" actId="20577"/>
          <ac:spMkLst>
            <pc:docMk/>
            <pc:sldMk cId="3747931672" sldId="278"/>
            <ac:spMk id="3" creationId="{EEE6BBD4-1BF1-8D42-925F-325D609E567B}"/>
          </ac:spMkLst>
        </pc:spChg>
        <pc:spChg chg="mod">
          <ac:chgData name="Charlie Pettersson" userId="d12b89ca-3998-45f3-8d31-e36f3230f1c4" providerId="ADAL" clId="{A7A77529-F0FB-AE47-A63C-C646D191E116}" dt="2025-07-24T06:09:03.708" v="2069" actId="20577"/>
          <ac:spMkLst>
            <pc:docMk/>
            <pc:sldMk cId="3747931672" sldId="278"/>
            <ac:spMk id="6" creationId="{DF02629B-0E43-10EB-5989-1BC0109429B0}"/>
          </ac:spMkLst>
        </pc:spChg>
      </pc:sldChg>
      <pc:sldChg chg="modSp mod modCm">
        <pc:chgData name="Charlie Pettersson" userId="d12b89ca-3998-45f3-8d31-e36f3230f1c4" providerId="ADAL" clId="{A7A77529-F0FB-AE47-A63C-C646D191E116}" dt="2025-07-24T11:38:52.301" v="2404" actId="20577"/>
        <pc:sldMkLst>
          <pc:docMk/>
          <pc:sldMk cId="1097365466" sldId="279"/>
        </pc:sldMkLst>
        <pc:spChg chg="mod">
          <ac:chgData name="Charlie Pettersson" userId="d12b89ca-3998-45f3-8d31-e36f3230f1c4" providerId="ADAL" clId="{A7A77529-F0FB-AE47-A63C-C646D191E116}" dt="2025-07-24T11:38:52.301" v="2404" actId="20577"/>
          <ac:spMkLst>
            <pc:docMk/>
            <pc:sldMk cId="1097365466" sldId="279"/>
            <ac:spMk id="3" creationId="{E41D818E-8A9F-FB06-28C0-65E899B27249}"/>
          </ac:spMkLst>
        </pc:spChg>
        <pc:spChg chg="mod">
          <ac:chgData name="Charlie Pettersson" userId="d12b89ca-3998-45f3-8d31-e36f3230f1c4" providerId="ADAL" clId="{A7A77529-F0FB-AE47-A63C-C646D191E116}" dt="2025-07-24T06:08:53.171" v="2057" actId="20577"/>
          <ac:spMkLst>
            <pc:docMk/>
            <pc:sldMk cId="1097365466" sldId="279"/>
            <ac:spMk id="6" creationId="{CBBED905-5726-552D-E836-B60D707D9152}"/>
          </ac:spMkLst>
        </pc:spChg>
        <pc:picChg chg="mod">
          <ac:chgData name="Charlie Pettersson" userId="d12b89ca-3998-45f3-8d31-e36f3230f1c4" providerId="ADAL" clId="{A7A77529-F0FB-AE47-A63C-C646D191E116}" dt="2025-07-23T12:05:52.673" v="1104" actId="14826"/>
          <ac:picMkLst>
            <pc:docMk/>
            <pc:sldMk cId="1097365466" sldId="279"/>
            <ac:picMk id="9" creationId="{96CA3436-BBC0-D1E8-16AA-679287ACC92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harlie Pettersson" userId="d12b89ca-3998-45f3-8d31-e36f3230f1c4" providerId="ADAL" clId="{A7A77529-F0FB-AE47-A63C-C646D191E116}" dt="2025-07-23T09:13:34.357" v="411" actId="20577"/>
              <pc2:cmMkLst xmlns:pc2="http://schemas.microsoft.com/office/powerpoint/2019/9/main/command">
                <pc:docMk/>
                <pc:sldMk cId="1097365466" sldId="279"/>
                <pc2:cmMk id="{56F22E29-FD82-1041-A95A-5F99535110DF}"/>
              </pc2:cmMkLst>
            </pc226:cmChg>
          </p:ext>
        </pc:extLst>
      </pc:sldChg>
      <pc:sldChg chg="addSp delSp modSp new mod">
        <pc:chgData name="Charlie Pettersson" userId="d12b89ca-3998-45f3-8d31-e36f3230f1c4" providerId="ADAL" clId="{A7A77529-F0FB-AE47-A63C-C646D191E116}" dt="2025-07-24T11:32:16.846" v="2388" actId="20577"/>
        <pc:sldMkLst>
          <pc:docMk/>
          <pc:sldMk cId="3834822365" sldId="280"/>
        </pc:sldMkLst>
        <pc:spChg chg="mod">
          <ac:chgData name="Charlie Pettersson" userId="d12b89ca-3998-45f3-8d31-e36f3230f1c4" providerId="ADAL" clId="{A7A77529-F0FB-AE47-A63C-C646D191E116}" dt="2025-07-23T09:14:14.893" v="419" actId="20577"/>
          <ac:spMkLst>
            <pc:docMk/>
            <pc:sldMk cId="3834822365" sldId="280"/>
            <ac:spMk id="2" creationId="{49EEAEB2-7195-A37F-433A-307D416F73A3}"/>
          </ac:spMkLst>
        </pc:spChg>
        <pc:spChg chg="del">
          <ac:chgData name="Charlie Pettersson" userId="d12b89ca-3998-45f3-8d31-e36f3230f1c4" providerId="ADAL" clId="{A7A77529-F0FB-AE47-A63C-C646D191E116}" dt="2025-07-23T09:20:44.785" v="420"/>
          <ac:spMkLst>
            <pc:docMk/>
            <pc:sldMk cId="3834822365" sldId="280"/>
            <ac:spMk id="3" creationId="{04524CBB-CDBF-F0EF-F3B2-216869589B65}"/>
          </ac:spMkLst>
        </pc:spChg>
        <pc:spChg chg="mod">
          <ac:chgData name="Charlie Pettersson" userId="d12b89ca-3998-45f3-8d31-e36f3230f1c4" providerId="ADAL" clId="{A7A77529-F0FB-AE47-A63C-C646D191E116}" dt="2025-07-24T06:08:56.422" v="2061" actId="20577"/>
          <ac:spMkLst>
            <pc:docMk/>
            <pc:sldMk cId="3834822365" sldId="280"/>
            <ac:spMk id="6" creationId="{47EBAA68-1382-955C-AEE8-71CF42A42BE7}"/>
          </ac:spMkLst>
        </pc:spChg>
        <pc:spChg chg="add del mod">
          <ac:chgData name="Charlie Pettersson" userId="d12b89ca-3998-45f3-8d31-e36f3230f1c4" providerId="ADAL" clId="{A7A77529-F0FB-AE47-A63C-C646D191E116}" dt="2025-07-23T09:21:27.233" v="425"/>
          <ac:spMkLst>
            <pc:docMk/>
            <pc:sldMk cId="3834822365" sldId="280"/>
            <ac:spMk id="10" creationId="{03D21A10-5E3C-9511-CA8E-04AAF6E7415F}"/>
          </ac:spMkLst>
        </pc:spChg>
        <pc:spChg chg="add mod">
          <ac:chgData name="Charlie Pettersson" userId="d12b89ca-3998-45f3-8d31-e36f3230f1c4" providerId="ADAL" clId="{A7A77529-F0FB-AE47-A63C-C646D191E116}" dt="2025-07-24T11:06:23.916" v="2283" actId="1076"/>
          <ac:spMkLst>
            <pc:docMk/>
            <pc:sldMk cId="3834822365" sldId="280"/>
            <ac:spMk id="15" creationId="{A91ACD59-D720-4041-8668-F6B2D73B82DE}"/>
          </ac:spMkLst>
        </pc:spChg>
        <pc:spChg chg="add mod">
          <ac:chgData name="Charlie Pettersson" userId="d12b89ca-3998-45f3-8d31-e36f3230f1c4" providerId="ADAL" clId="{A7A77529-F0FB-AE47-A63C-C646D191E116}" dt="2025-07-24T11:06:27.377" v="2284" actId="1076"/>
          <ac:spMkLst>
            <pc:docMk/>
            <pc:sldMk cId="3834822365" sldId="280"/>
            <ac:spMk id="16" creationId="{FF48BEF6-98B9-EB17-9267-4241972ED794}"/>
          </ac:spMkLst>
        </pc:spChg>
        <pc:spChg chg="add mod">
          <ac:chgData name="Charlie Pettersson" userId="d12b89ca-3998-45f3-8d31-e36f3230f1c4" providerId="ADAL" clId="{A7A77529-F0FB-AE47-A63C-C646D191E116}" dt="2025-07-24T11:32:16.846" v="2388" actId="20577"/>
          <ac:spMkLst>
            <pc:docMk/>
            <pc:sldMk cId="3834822365" sldId="280"/>
            <ac:spMk id="17" creationId="{3D00D680-BB4A-7798-BCAA-8D7BAB8A8A36}"/>
          </ac:spMkLst>
        </pc:spChg>
        <pc:picChg chg="add del mod">
          <ac:chgData name="Charlie Pettersson" userId="d12b89ca-3998-45f3-8d31-e36f3230f1c4" providerId="ADAL" clId="{A7A77529-F0FB-AE47-A63C-C646D191E116}" dt="2025-07-23T09:20:48.204" v="423" actId="478"/>
          <ac:picMkLst>
            <pc:docMk/>
            <pc:sldMk cId="3834822365" sldId="280"/>
            <ac:picMk id="8" creationId="{6EA9B1DD-F344-AC76-1228-266792A67A6A}"/>
          </ac:picMkLst>
        </pc:picChg>
        <pc:picChg chg="add mod">
          <ac:chgData name="Charlie Pettersson" userId="d12b89ca-3998-45f3-8d31-e36f3230f1c4" providerId="ADAL" clId="{A7A77529-F0FB-AE47-A63C-C646D191E116}" dt="2025-07-24T11:29:43.674" v="2375" actId="14826"/>
          <ac:picMkLst>
            <pc:docMk/>
            <pc:sldMk cId="3834822365" sldId="280"/>
            <ac:picMk id="12" creationId="{AA0EF438-D702-3334-7BDF-E409E5C41D9B}"/>
          </ac:picMkLst>
        </pc:picChg>
        <pc:picChg chg="add mod">
          <ac:chgData name="Charlie Pettersson" userId="d12b89ca-3998-45f3-8d31-e36f3230f1c4" providerId="ADAL" clId="{A7A77529-F0FB-AE47-A63C-C646D191E116}" dt="2025-07-24T11:31:58.881" v="2378" actId="14826"/>
          <ac:picMkLst>
            <pc:docMk/>
            <pc:sldMk cId="3834822365" sldId="280"/>
            <ac:picMk id="14" creationId="{8B5BC99F-7E63-B37F-1374-EF8E767272A3}"/>
          </ac:picMkLst>
        </pc:picChg>
      </pc:sldChg>
      <pc:sldChg chg="addSp delSp modSp new mod modClrScheme chgLayout">
        <pc:chgData name="Charlie Pettersson" userId="d12b89ca-3998-45f3-8d31-e36f3230f1c4" providerId="ADAL" clId="{A7A77529-F0FB-AE47-A63C-C646D191E116}" dt="2025-07-24T11:31:08.877" v="2377" actId="1076"/>
        <pc:sldMkLst>
          <pc:docMk/>
          <pc:sldMk cId="671876757" sldId="281"/>
        </pc:sldMkLst>
        <pc:spChg chg="mod ord">
          <ac:chgData name="Charlie Pettersson" userId="d12b89ca-3998-45f3-8d31-e36f3230f1c4" providerId="ADAL" clId="{A7A77529-F0FB-AE47-A63C-C646D191E116}" dt="2025-07-23T12:13:07.229" v="1115" actId="26606"/>
          <ac:spMkLst>
            <pc:docMk/>
            <pc:sldMk cId="671876757" sldId="281"/>
            <ac:spMk id="2" creationId="{D95C7535-16A4-FD49-4D7E-6045BD05CF05}"/>
          </ac:spMkLst>
        </pc:spChg>
        <pc:spChg chg="del">
          <ac:chgData name="Charlie Pettersson" userId="d12b89ca-3998-45f3-8d31-e36f3230f1c4" providerId="ADAL" clId="{A7A77529-F0FB-AE47-A63C-C646D191E116}" dt="2025-07-23T09:22:36.442" v="459"/>
          <ac:spMkLst>
            <pc:docMk/>
            <pc:sldMk cId="671876757" sldId="281"/>
            <ac:spMk id="3" creationId="{1C82D10D-0402-D30B-51C2-0F7C8CA1E01D}"/>
          </ac:spMkLst>
        </pc:spChg>
        <pc:spChg chg="mod ord">
          <ac:chgData name="Charlie Pettersson" userId="d12b89ca-3998-45f3-8d31-e36f3230f1c4" providerId="ADAL" clId="{A7A77529-F0FB-AE47-A63C-C646D191E116}" dt="2025-07-23T12:13:07.229" v="1115" actId="26606"/>
          <ac:spMkLst>
            <pc:docMk/>
            <pc:sldMk cId="671876757" sldId="281"/>
            <ac:spMk id="4" creationId="{51A15401-FC48-2113-E7C9-554F2AFDC279}"/>
          </ac:spMkLst>
        </pc:spChg>
        <pc:spChg chg="mod ord">
          <ac:chgData name="Charlie Pettersson" userId="d12b89ca-3998-45f3-8d31-e36f3230f1c4" providerId="ADAL" clId="{A7A77529-F0FB-AE47-A63C-C646D191E116}" dt="2025-07-23T12:13:07.229" v="1115" actId="26606"/>
          <ac:spMkLst>
            <pc:docMk/>
            <pc:sldMk cId="671876757" sldId="281"/>
            <ac:spMk id="5" creationId="{026BF81F-928A-53A8-2984-F86AA3E0B583}"/>
          </ac:spMkLst>
        </pc:spChg>
        <pc:spChg chg="mod ord">
          <ac:chgData name="Charlie Pettersson" userId="d12b89ca-3998-45f3-8d31-e36f3230f1c4" providerId="ADAL" clId="{A7A77529-F0FB-AE47-A63C-C646D191E116}" dt="2025-07-24T06:08:59.949" v="2065" actId="20577"/>
          <ac:spMkLst>
            <pc:docMk/>
            <pc:sldMk cId="671876757" sldId="281"/>
            <ac:spMk id="6" creationId="{CC5ED07E-6B70-9982-7A10-3CD564FEBA56}"/>
          </ac:spMkLst>
        </pc:spChg>
        <pc:spChg chg="add mod">
          <ac:chgData name="Charlie Pettersson" userId="d12b89ca-3998-45f3-8d31-e36f3230f1c4" providerId="ADAL" clId="{A7A77529-F0FB-AE47-A63C-C646D191E116}" dt="2025-07-23T12:12:50.889" v="1111" actId="767"/>
          <ac:spMkLst>
            <pc:docMk/>
            <pc:sldMk cId="671876757" sldId="281"/>
            <ac:spMk id="9" creationId="{B59485CE-6C8C-EA99-A2F2-8AAC31D9ED24}"/>
          </ac:spMkLst>
        </pc:spChg>
        <pc:spChg chg="add del mod ord">
          <ac:chgData name="Charlie Pettersson" userId="d12b89ca-3998-45f3-8d31-e36f3230f1c4" providerId="ADAL" clId="{A7A77529-F0FB-AE47-A63C-C646D191E116}" dt="2025-07-23T12:13:07.229" v="1115" actId="26606"/>
          <ac:spMkLst>
            <pc:docMk/>
            <pc:sldMk cId="671876757" sldId="281"/>
            <ac:spMk id="10" creationId="{C09736DD-929B-D72F-3CC4-7444527FBE3E}"/>
          </ac:spMkLst>
        </pc:spChg>
        <pc:spChg chg="add mod">
          <ac:chgData name="Charlie Pettersson" userId="d12b89ca-3998-45f3-8d31-e36f3230f1c4" providerId="ADAL" clId="{A7A77529-F0FB-AE47-A63C-C646D191E116}" dt="2025-07-24T11:31:08.877" v="2377" actId="1076"/>
          <ac:spMkLst>
            <pc:docMk/>
            <pc:sldMk cId="671876757" sldId="281"/>
            <ac:spMk id="11" creationId="{9DEC4D25-F17F-F2DF-414B-873955381227}"/>
          </ac:spMkLst>
        </pc:spChg>
        <pc:spChg chg="add mod">
          <ac:chgData name="Charlie Pettersson" userId="d12b89ca-3998-45f3-8d31-e36f3230f1c4" providerId="ADAL" clId="{A7A77529-F0FB-AE47-A63C-C646D191E116}" dt="2025-07-24T06:20:39.913" v="2275" actId="20577"/>
          <ac:spMkLst>
            <pc:docMk/>
            <pc:sldMk cId="671876757" sldId="281"/>
            <ac:spMk id="15" creationId="{440EB4F0-9F3C-3269-D143-FF92E643A9AA}"/>
          </ac:spMkLst>
        </pc:spChg>
        <pc:picChg chg="add mod ord">
          <ac:chgData name="Charlie Pettersson" userId="d12b89ca-3998-45f3-8d31-e36f3230f1c4" providerId="ADAL" clId="{A7A77529-F0FB-AE47-A63C-C646D191E116}" dt="2025-07-24T11:30:40.262" v="2376" actId="14826"/>
          <ac:picMkLst>
            <pc:docMk/>
            <pc:sldMk cId="671876757" sldId="281"/>
            <ac:picMk id="8" creationId="{DE1725FA-8377-125F-B197-9E1974B61662}"/>
          </ac:picMkLst>
        </pc:picChg>
      </pc:sldChg>
      <pc:sldChg chg="modSp new mod">
        <pc:chgData name="Charlie Pettersson" userId="d12b89ca-3998-45f3-8d31-e36f3230f1c4" providerId="ADAL" clId="{A7A77529-F0FB-AE47-A63C-C646D191E116}" dt="2025-07-24T06:09:12.750" v="2083" actId="20577"/>
        <pc:sldMkLst>
          <pc:docMk/>
          <pc:sldMk cId="3316727712" sldId="282"/>
        </pc:sldMkLst>
        <pc:spChg chg="mod">
          <ac:chgData name="Charlie Pettersson" userId="d12b89ca-3998-45f3-8d31-e36f3230f1c4" providerId="ADAL" clId="{A7A77529-F0FB-AE47-A63C-C646D191E116}" dt="2025-07-23T09:41:51.835" v="584" actId="20577"/>
          <ac:spMkLst>
            <pc:docMk/>
            <pc:sldMk cId="3316727712" sldId="282"/>
            <ac:spMk id="2" creationId="{BA5731A2-1ECB-0AA2-8D34-CEDD22A9F009}"/>
          </ac:spMkLst>
        </pc:spChg>
        <pc:spChg chg="mod">
          <ac:chgData name="Charlie Pettersson" userId="d12b89ca-3998-45f3-8d31-e36f3230f1c4" providerId="ADAL" clId="{A7A77529-F0FB-AE47-A63C-C646D191E116}" dt="2025-07-23T13:56:29.524" v="2035" actId="20577"/>
          <ac:spMkLst>
            <pc:docMk/>
            <pc:sldMk cId="3316727712" sldId="282"/>
            <ac:spMk id="3" creationId="{A43FBFFC-BA4C-04A0-C5AE-A4932926B920}"/>
          </ac:spMkLst>
        </pc:spChg>
        <pc:spChg chg="mod">
          <ac:chgData name="Charlie Pettersson" userId="d12b89ca-3998-45f3-8d31-e36f3230f1c4" providerId="ADAL" clId="{A7A77529-F0FB-AE47-A63C-C646D191E116}" dt="2025-07-24T06:09:12.750" v="2083" actId="20577"/>
          <ac:spMkLst>
            <pc:docMk/>
            <pc:sldMk cId="3316727712" sldId="282"/>
            <ac:spMk id="6" creationId="{09A8D859-00E3-5DF7-5E31-D157C8B9348F}"/>
          </ac:spMkLst>
        </pc:spChg>
      </pc:sldChg>
      <pc:sldMasterChg chg="modSp mod modSldLayout">
        <pc:chgData name="Charlie Pettersson" userId="d12b89ca-3998-45f3-8d31-e36f3230f1c4" providerId="ADAL" clId="{A7A77529-F0FB-AE47-A63C-C646D191E116}" dt="2025-07-24T12:05:29.532" v="2434" actId="20577"/>
        <pc:sldMasterMkLst>
          <pc:docMk/>
          <pc:sldMasterMk cId="0" sldId="2147483648"/>
        </pc:sldMasterMkLst>
        <pc:spChg chg="mod">
          <ac:chgData name="Charlie Pettersson" userId="d12b89ca-3998-45f3-8d31-e36f3230f1c4" providerId="ADAL" clId="{A7A77529-F0FB-AE47-A63C-C646D191E116}" dt="2025-07-24T12:05:29.532" v="2434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Charlie Pettersson" userId="d12b89ca-3998-45f3-8d31-e36f3230f1c4" providerId="ADAL" clId="{A7A77529-F0FB-AE47-A63C-C646D191E116}" dt="2025-07-24T12:04:13.189" v="2426"/>
          <pc:sldLayoutMkLst>
            <pc:docMk/>
            <pc:sldMasterMk cId="0" sldId="2147483648"/>
            <pc:sldLayoutMk cId="0" sldId="2147483649"/>
          </pc:sldLayoutMkLst>
          <pc:spChg chg="add del mod">
            <ac:chgData name="Charlie Pettersson" userId="d12b89ca-3998-45f3-8d31-e36f3230f1c4" providerId="ADAL" clId="{A7A77529-F0FB-AE47-A63C-C646D191E116}" dt="2025-07-24T12:02:12.695" v="2412"/>
            <ac:spMkLst>
              <pc:docMk/>
              <pc:sldMasterMk cId="0" sldId="2147483648"/>
              <pc:sldLayoutMk cId="0" sldId="2147483649"/>
              <ac:spMk id="7" creationId="{2FDE3680-34E4-018A-20D3-0528E29BB0F5}"/>
            </ac:spMkLst>
          </pc:spChg>
          <pc:spChg chg="add del mod">
            <ac:chgData name="Charlie Pettersson" userId="d12b89ca-3998-45f3-8d31-e36f3230f1c4" providerId="ADAL" clId="{A7A77529-F0FB-AE47-A63C-C646D191E116}" dt="2025-07-24T12:02:16.465" v="2415"/>
            <ac:spMkLst>
              <pc:docMk/>
              <pc:sldMasterMk cId="0" sldId="2147483648"/>
              <pc:sldLayoutMk cId="0" sldId="2147483649"/>
              <ac:spMk id="8" creationId="{81745A7A-0AB8-F769-32C7-B32A59A1039B}"/>
            </ac:spMkLst>
          </pc:spChg>
          <pc:spChg chg="add del mod">
            <ac:chgData name="Charlie Pettersson" userId="d12b89ca-3998-45f3-8d31-e36f3230f1c4" providerId="ADAL" clId="{A7A77529-F0FB-AE47-A63C-C646D191E116}" dt="2025-07-24T12:02:21.975" v="2418"/>
            <ac:spMkLst>
              <pc:docMk/>
              <pc:sldMasterMk cId="0" sldId="2147483648"/>
              <pc:sldLayoutMk cId="0" sldId="2147483649"/>
              <ac:spMk id="9" creationId="{75B9BD37-2D68-C3EC-A4B5-82469904F8FF}"/>
            </ac:spMkLst>
          </pc:spChg>
          <pc:spChg chg="add del mod">
            <ac:chgData name="Charlie Pettersson" userId="d12b89ca-3998-45f3-8d31-e36f3230f1c4" providerId="ADAL" clId="{A7A77529-F0FB-AE47-A63C-C646D191E116}" dt="2025-07-24T12:02:23.893" v="2420"/>
            <ac:spMkLst>
              <pc:docMk/>
              <pc:sldMasterMk cId="0" sldId="2147483648"/>
              <pc:sldLayoutMk cId="0" sldId="2147483649"/>
              <ac:spMk id="10" creationId="{43134703-CB2F-289D-CCDB-8F9D25777F90}"/>
            </ac:spMkLst>
          </pc:spChg>
          <pc:spChg chg="add del mod">
            <ac:chgData name="Charlie Pettersson" userId="d12b89ca-3998-45f3-8d31-e36f3230f1c4" providerId="ADAL" clId="{A7A77529-F0FB-AE47-A63C-C646D191E116}" dt="2025-07-24T12:04:12.286" v="2424"/>
            <ac:spMkLst>
              <pc:docMk/>
              <pc:sldMasterMk cId="0" sldId="2147483648"/>
              <pc:sldLayoutMk cId="0" sldId="2147483649"/>
              <ac:spMk id="11" creationId="{3D6FCE5F-4563-6E5F-09CE-CE26D3C1D7E9}"/>
            </ac:spMkLst>
          </pc:spChg>
          <pc:spChg chg="add del mod">
            <ac:chgData name="Charlie Pettersson" userId="d12b89ca-3998-45f3-8d31-e36f3230f1c4" providerId="ADAL" clId="{A7A77529-F0FB-AE47-A63C-C646D191E116}" dt="2025-07-24T12:04:13.189" v="2426"/>
            <ac:spMkLst>
              <pc:docMk/>
              <pc:sldMasterMk cId="0" sldId="2147483648"/>
              <pc:sldLayoutMk cId="0" sldId="2147483649"/>
              <ac:spMk id="12" creationId="{EDAEB681-4EE5-0765-9F20-3771CAD0B931}"/>
            </ac:spMkLst>
          </pc:spChg>
        </pc:sldLayoutChg>
      </pc:sldMasterChg>
    </pc:docChg>
  </pc:docChgLst>
  <pc:docChgLst>
    <pc:chgData name="Charlie Pettersson" userId="d12b89ca-3998-45f3-8d31-e36f3230f1c4" providerId="ADAL" clId="{031AAF88-B114-8C4C-9CEB-F5AAB9879B6C}"/>
    <pc:docChg chg="delSld modSld modMainMaster">
      <pc:chgData name="Charlie Pettersson" userId="d12b89ca-3998-45f3-8d31-e36f3230f1c4" providerId="ADAL" clId="{031AAF88-B114-8C4C-9CEB-F5AAB9879B6C}" dt="2025-05-09T06:29:52.772" v="64" actId="1076"/>
      <pc:docMkLst>
        <pc:docMk/>
      </pc:docMkLst>
      <pc:sldChg chg="modSp mod">
        <pc:chgData name="Charlie Pettersson" userId="d12b89ca-3998-45f3-8d31-e36f3230f1c4" providerId="ADAL" clId="{031AAF88-B114-8C4C-9CEB-F5AAB9879B6C}" dt="2025-05-08T06:59:55.068" v="3" actId="20577"/>
        <pc:sldMkLst>
          <pc:docMk/>
          <pc:sldMk cId="0" sldId="256"/>
        </pc:sldMkLst>
        <pc:spChg chg="mod">
          <ac:chgData name="Charlie Pettersson" userId="d12b89ca-3998-45f3-8d31-e36f3230f1c4" providerId="ADAL" clId="{031AAF88-B114-8C4C-9CEB-F5AAB9879B6C}" dt="2025-05-08T06:59:55.068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Charlie Pettersson" userId="d12b89ca-3998-45f3-8d31-e36f3230f1c4" providerId="ADAL" clId="{031AAF88-B114-8C4C-9CEB-F5AAB9879B6C}" dt="2025-05-08T07:01:45.349" v="36" actId="2696"/>
        <pc:sldMkLst>
          <pc:docMk/>
          <pc:sldMk cId="0" sldId="258"/>
        </pc:sldMkLst>
      </pc:sldChg>
      <pc:sldChg chg="del">
        <pc:chgData name="Charlie Pettersson" userId="d12b89ca-3998-45f3-8d31-e36f3230f1c4" providerId="ADAL" clId="{031AAF88-B114-8C4C-9CEB-F5AAB9879B6C}" dt="2025-05-08T07:01:45.319" v="34" actId="2696"/>
        <pc:sldMkLst>
          <pc:docMk/>
          <pc:sldMk cId="0" sldId="259"/>
        </pc:sldMkLst>
      </pc:sldChg>
      <pc:sldChg chg="modSp mod">
        <pc:chgData name="Charlie Pettersson" userId="d12b89ca-3998-45f3-8d31-e36f3230f1c4" providerId="ADAL" clId="{031AAF88-B114-8C4C-9CEB-F5AAB9879B6C}" dt="2025-05-08T11:41:25.532" v="62" actId="20577"/>
        <pc:sldMkLst>
          <pc:docMk/>
          <pc:sldMk cId="0" sldId="264"/>
        </pc:sldMkLst>
        <pc:spChg chg="mod">
          <ac:chgData name="Charlie Pettersson" userId="d12b89ca-3998-45f3-8d31-e36f3230f1c4" providerId="ADAL" clId="{031AAF88-B114-8C4C-9CEB-F5AAB9879B6C}" dt="2025-05-08T11:41:25.532" v="62" actId="20577"/>
          <ac:spMkLst>
            <pc:docMk/>
            <pc:sldMk cId="0" sldId="264"/>
            <ac:spMk id="2" creationId="{00000000-0000-0000-0000-000000000000}"/>
          </ac:spMkLst>
        </pc:spChg>
      </pc:sldChg>
      <pc:sldChg chg="del">
        <pc:chgData name="Charlie Pettersson" userId="d12b89ca-3998-45f3-8d31-e36f3230f1c4" providerId="ADAL" clId="{031AAF88-B114-8C4C-9CEB-F5AAB9879B6C}" dt="2025-05-08T07:01:45.347" v="35" actId="2696"/>
        <pc:sldMkLst>
          <pc:docMk/>
          <pc:sldMk cId="1609761067" sldId="265"/>
        </pc:sldMkLst>
      </pc:sldChg>
      <pc:sldChg chg="modSp mod">
        <pc:chgData name="Charlie Pettersson" userId="d12b89ca-3998-45f3-8d31-e36f3230f1c4" providerId="ADAL" clId="{031AAF88-B114-8C4C-9CEB-F5AAB9879B6C}" dt="2025-05-09T06:29:52.772" v="64" actId="1076"/>
        <pc:sldMkLst>
          <pc:docMk/>
          <pc:sldMk cId="558097932" sldId="267"/>
        </pc:sldMkLst>
      </pc:sldChg>
      <pc:sldChg chg="modSp mod">
        <pc:chgData name="Charlie Pettersson" userId="d12b89ca-3998-45f3-8d31-e36f3230f1c4" providerId="ADAL" clId="{031AAF88-B114-8C4C-9CEB-F5AAB9879B6C}" dt="2025-05-08T11:10:32.757" v="42" actId="20577"/>
        <pc:sldMkLst>
          <pc:docMk/>
          <pc:sldMk cId="831234252" sldId="277"/>
        </pc:sldMkLst>
      </pc:sldChg>
      <pc:sldChg chg="modSp mod">
        <pc:chgData name="Charlie Pettersson" userId="d12b89ca-3998-45f3-8d31-e36f3230f1c4" providerId="ADAL" clId="{031AAF88-B114-8C4C-9CEB-F5AAB9879B6C}" dt="2025-05-08T11:31:17.470" v="49" actId="20577"/>
        <pc:sldMkLst>
          <pc:docMk/>
          <pc:sldMk cId="63671966" sldId="281"/>
        </pc:sldMkLst>
      </pc:sldChg>
      <pc:sldMasterChg chg="modSp mod modSldLayout">
        <pc:chgData name="Charlie Pettersson" userId="d12b89ca-3998-45f3-8d31-e36f3230f1c4" providerId="ADAL" clId="{031AAF88-B114-8C4C-9CEB-F5AAB9879B6C}" dt="2025-05-08T07:01:05.328" v="33" actId="20577"/>
        <pc:sldMasterMkLst>
          <pc:docMk/>
          <pc:sldMasterMk cId="0" sldId="2147483648"/>
        </pc:sldMasterMkLst>
        <pc:spChg chg="mod">
          <ac:chgData name="Charlie Pettersson" userId="d12b89ca-3998-45f3-8d31-e36f3230f1c4" providerId="ADAL" clId="{031AAF88-B114-8C4C-9CEB-F5AAB9879B6C}" dt="2025-05-08T07:01:05.328" v="33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Charlie Pettersson" userId="d12b89ca-3998-45f3-8d31-e36f3230f1c4" providerId="ADAL" clId="{031AAF88-B114-8C4C-9CEB-F5AAB9879B6C}" dt="2025-05-08T07:00:52.151" v="21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  <pc:docChgLst>
    <pc:chgData name="Sebastian Max" userId="be0f25e6-48a2-4e87-b5b5-cf865e859a8b" providerId="ADAL" clId="{D6B2D8DD-A011-B541-8E23-86C78BB60DF0}"/>
    <pc:docChg chg="custSel modSld">
      <pc:chgData name="Sebastian Max" userId="be0f25e6-48a2-4e87-b5b5-cf865e859a8b" providerId="ADAL" clId="{D6B2D8DD-A011-B541-8E23-86C78BB60DF0}" dt="2025-07-24T08:28:41.351" v="100" actId="20577"/>
      <pc:docMkLst>
        <pc:docMk/>
      </pc:docMkLst>
      <pc:sldChg chg="modSp">
        <pc:chgData name="Sebastian Max" userId="be0f25e6-48a2-4e87-b5b5-cf865e859a8b" providerId="ADAL" clId="{D6B2D8DD-A011-B541-8E23-86C78BB60DF0}" dt="2025-07-23T13:59:53.540" v="2"/>
        <pc:sldMkLst>
          <pc:docMk/>
          <pc:sldMk cId="0" sldId="256"/>
        </pc:sldMkLst>
        <pc:graphicFrameChg chg="mod">
          <ac:chgData name="Sebastian Max" userId="be0f25e6-48a2-4e87-b5b5-cf865e859a8b" providerId="ADAL" clId="{D6B2D8DD-A011-B541-8E23-86C78BB60DF0}" dt="2025-07-23T13:59:53.540" v="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Sebastian Max" userId="be0f25e6-48a2-4e87-b5b5-cf865e859a8b" providerId="ADAL" clId="{D6B2D8DD-A011-B541-8E23-86C78BB60DF0}" dt="2025-07-24T08:07:03.258" v="3" actId="20577"/>
        <pc:sldMkLst>
          <pc:docMk/>
          <pc:sldMk cId="0" sldId="257"/>
        </pc:sldMkLst>
        <pc:spChg chg="mod">
          <ac:chgData name="Sebastian Max" userId="be0f25e6-48a2-4e87-b5b5-cf865e859a8b" providerId="ADAL" clId="{D6B2D8DD-A011-B541-8E23-86C78BB60DF0}" dt="2025-07-24T08:07:03.258" v="3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ebastian Max" userId="be0f25e6-48a2-4e87-b5b5-cf865e859a8b" providerId="ADAL" clId="{D6B2D8DD-A011-B541-8E23-86C78BB60DF0}" dt="2025-07-24T08:13:36.112" v="9" actId="20577"/>
        <pc:sldMkLst>
          <pc:docMk/>
          <pc:sldMk cId="372179400" sldId="274"/>
        </pc:sldMkLst>
        <pc:spChg chg="mod">
          <ac:chgData name="Sebastian Max" userId="be0f25e6-48a2-4e87-b5b5-cf865e859a8b" providerId="ADAL" clId="{D6B2D8DD-A011-B541-8E23-86C78BB60DF0}" dt="2025-07-24T08:13:36.112" v="9" actId="20577"/>
          <ac:spMkLst>
            <pc:docMk/>
            <pc:sldMk cId="372179400" sldId="274"/>
            <ac:spMk id="2" creationId="{C1668D6A-AFA4-F71C-8D5B-5838CD43EBBA}"/>
          </ac:spMkLst>
        </pc:spChg>
      </pc:sldChg>
      <pc:sldChg chg="modSp mod">
        <pc:chgData name="Sebastian Max" userId="be0f25e6-48a2-4e87-b5b5-cf865e859a8b" providerId="ADAL" clId="{D6B2D8DD-A011-B541-8E23-86C78BB60DF0}" dt="2025-07-24T08:14:05.759" v="24" actId="20577"/>
        <pc:sldMkLst>
          <pc:docMk/>
          <pc:sldMk cId="3747931672" sldId="278"/>
        </pc:sldMkLst>
        <pc:spChg chg="mod">
          <ac:chgData name="Sebastian Max" userId="be0f25e6-48a2-4e87-b5b5-cf865e859a8b" providerId="ADAL" clId="{D6B2D8DD-A011-B541-8E23-86C78BB60DF0}" dt="2025-07-24T08:14:05.759" v="24" actId="20577"/>
          <ac:spMkLst>
            <pc:docMk/>
            <pc:sldMk cId="3747931672" sldId="278"/>
            <ac:spMk id="3" creationId="{EEE6BBD4-1BF1-8D42-925F-325D609E567B}"/>
          </ac:spMkLst>
        </pc:spChg>
      </pc:sldChg>
      <pc:sldChg chg="modSp mod">
        <pc:chgData name="Sebastian Max" userId="be0f25e6-48a2-4e87-b5b5-cf865e859a8b" providerId="ADAL" clId="{D6B2D8DD-A011-B541-8E23-86C78BB60DF0}" dt="2025-07-24T08:28:41.351" v="100" actId="20577"/>
        <pc:sldMkLst>
          <pc:docMk/>
          <pc:sldMk cId="1097365466" sldId="279"/>
        </pc:sldMkLst>
        <pc:spChg chg="mod">
          <ac:chgData name="Sebastian Max" userId="be0f25e6-48a2-4e87-b5b5-cf865e859a8b" providerId="ADAL" clId="{D6B2D8DD-A011-B541-8E23-86C78BB60DF0}" dt="2025-07-24T08:28:41.351" v="100" actId="20577"/>
          <ac:spMkLst>
            <pc:docMk/>
            <pc:sldMk cId="1097365466" sldId="279"/>
            <ac:spMk id="3" creationId="{E41D818E-8A9F-FB06-28C0-65E899B27249}"/>
          </ac:spMkLst>
        </pc:spChg>
      </pc:sldChg>
      <pc:sldChg chg="modSp mod">
        <pc:chgData name="Sebastian Max" userId="be0f25e6-48a2-4e87-b5b5-cf865e859a8b" providerId="ADAL" clId="{D6B2D8DD-A011-B541-8E23-86C78BB60DF0}" dt="2025-07-24T08:11:56.313" v="8" actId="20577"/>
        <pc:sldMkLst>
          <pc:docMk/>
          <pc:sldMk cId="671876757" sldId="281"/>
        </pc:sldMkLst>
        <pc:spChg chg="mod">
          <ac:chgData name="Sebastian Max" userId="be0f25e6-48a2-4e87-b5b5-cf865e859a8b" providerId="ADAL" clId="{D6B2D8DD-A011-B541-8E23-86C78BB60DF0}" dt="2025-07-24T08:11:56.313" v="8" actId="20577"/>
          <ac:spMkLst>
            <pc:docMk/>
            <pc:sldMk cId="671876757" sldId="281"/>
            <ac:spMk id="15" creationId="{440EB4F0-9F3C-3269-D143-FF92E643A9AA}"/>
          </ac:spMkLst>
        </pc:spChg>
      </pc:sldChg>
    </pc:docChg>
  </pc:docChgLst>
  <pc:docChgLst>
    <pc:chgData name="Charlie Pettersson" userId="d12b89ca-3998-45f3-8d31-e36f3230f1c4" providerId="ADAL" clId="{1066EFAB-E581-FF43-88FE-6A3F8B8A9EDF}"/>
    <pc:docChg chg="custSel addSld modSld sldOrd addSection modSection">
      <pc:chgData name="Charlie Pettersson" userId="d12b89ca-3998-45f3-8d31-e36f3230f1c4" providerId="ADAL" clId="{1066EFAB-E581-FF43-88FE-6A3F8B8A9EDF}" dt="2025-06-26T12:38:07.566" v="164" actId="20577"/>
      <pc:docMkLst>
        <pc:docMk/>
      </pc:docMkLst>
      <pc:sldChg chg="modSp add mod ord modCm">
        <pc:chgData name="Charlie Pettersson" userId="d12b89ca-3998-45f3-8d31-e36f3230f1c4" providerId="ADAL" clId="{1066EFAB-E581-FF43-88FE-6A3F8B8A9EDF}" dt="2025-06-26T12:38:07.566" v="164" actId="20577"/>
        <pc:sldMkLst>
          <pc:docMk/>
          <pc:sldMk cId="1097365466" sldId="279"/>
        </pc:sldMkLst>
        <pc:spChg chg="mod">
          <ac:chgData name="Charlie Pettersson" userId="d12b89ca-3998-45f3-8d31-e36f3230f1c4" providerId="ADAL" clId="{1066EFAB-E581-FF43-88FE-6A3F8B8A9EDF}" dt="2025-06-26T12:38:07.566" v="164" actId="20577"/>
          <ac:spMkLst>
            <pc:docMk/>
            <pc:sldMk cId="1097365466" sldId="279"/>
            <ac:spMk id="3" creationId="{E41D818E-8A9F-FB06-28C0-65E899B27249}"/>
          </ac:spMkLst>
        </pc:spChg>
        <pc:picChg chg="mod">
          <ac:chgData name="Charlie Pettersson" userId="d12b89ca-3998-45f3-8d31-e36f3230f1c4" providerId="ADAL" clId="{1066EFAB-E581-FF43-88FE-6A3F8B8A9EDF}" dt="2025-06-26T11:38:57.006" v="1" actId="14826"/>
          <ac:picMkLst>
            <pc:docMk/>
            <pc:sldMk cId="1097365466" sldId="279"/>
            <ac:picMk id="9" creationId="{96CA3436-BBC0-D1E8-16AA-679287ACC922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harlie Pettersson" userId="d12b89ca-3998-45f3-8d31-e36f3230f1c4" providerId="ADAL" clId="{1066EFAB-E581-FF43-88FE-6A3F8B8A9EDF}" dt="2025-06-26T12:38:07.566" v="164" actId="20577"/>
              <pc2:cmMkLst xmlns:pc2="http://schemas.microsoft.com/office/powerpoint/2019/9/main/command">
                <pc:docMk/>
                <pc:sldMk cId="1097365466" sldId="279"/>
                <pc2:cmMk id="{56F22E29-FD82-1041-A95A-5F99535110DF}"/>
              </pc2:cmMkLst>
            </pc226:cmChg>
          </p:ext>
        </pc:extLst>
      </pc:sldChg>
    </pc:docChg>
  </pc:docChgLst>
  <pc:docChgLst>
    <pc:chgData name="Guido Hiertz" userId="S::guido.hiertz@ericsson.com::efd40be8-e55a-4d82-91eb-1cd543e7287b" providerId="AD" clId="Web-{7A561918-4BAB-E41B-A407-280D1DC49E05}"/>
    <pc:docChg chg="modSld">
      <pc:chgData name="Guido Hiertz" userId="S::guido.hiertz@ericsson.com::efd40be8-e55a-4d82-91eb-1cd543e7287b" providerId="AD" clId="Web-{7A561918-4BAB-E41B-A407-280D1DC49E05}" dt="2025-07-24T12:46:25.230" v="157" actId="20577"/>
      <pc:docMkLst>
        <pc:docMk/>
      </pc:docMkLst>
      <pc:sldChg chg="modSp">
        <pc:chgData name="Guido Hiertz" userId="S::guido.hiertz@ericsson.com::efd40be8-e55a-4d82-91eb-1cd543e7287b" providerId="AD" clId="Web-{7A561918-4BAB-E41B-A407-280D1DC49E05}" dt="2025-07-24T12:41:49.014" v="126" actId="20577"/>
        <pc:sldMkLst>
          <pc:docMk/>
          <pc:sldMk cId="0" sldId="257"/>
        </pc:sldMkLst>
        <pc:spChg chg="mod">
          <ac:chgData name="Guido Hiertz" userId="S::guido.hiertz@ericsson.com::efd40be8-e55a-4d82-91eb-1cd543e7287b" providerId="AD" clId="Web-{7A561918-4BAB-E41B-A407-280D1DC49E05}" dt="2025-07-24T12:41:49.014" v="12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Guido Hiertz" userId="S::guido.hiertz@ericsson.com::efd40be8-e55a-4d82-91eb-1cd543e7287b" providerId="AD" clId="Web-{7A561918-4BAB-E41B-A407-280D1DC49E05}" dt="2025-07-24T12:39:47.040" v="107" actId="20577"/>
        <pc:sldMkLst>
          <pc:docMk/>
          <pc:sldMk cId="0" sldId="264"/>
        </pc:sldMkLst>
        <pc:spChg chg="mod">
          <ac:chgData name="Guido Hiertz" userId="S::guido.hiertz@ericsson.com::efd40be8-e55a-4d82-91eb-1cd543e7287b" providerId="AD" clId="Web-{7A561918-4BAB-E41B-A407-280D1DC49E05}" dt="2025-07-24T12:39:47.040" v="107" actId="20577"/>
          <ac:spMkLst>
            <pc:docMk/>
            <pc:sldMk cId="0" sldId="264"/>
            <ac:spMk id="2" creationId="{00000000-0000-0000-0000-000000000000}"/>
          </ac:spMkLst>
        </pc:spChg>
      </pc:sldChg>
      <pc:sldChg chg="modSp">
        <pc:chgData name="Guido Hiertz" userId="S::guido.hiertz@ericsson.com::efd40be8-e55a-4d82-91eb-1cd543e7287b" providerId="AD" clId="Web-{7A561918-4BAB-E41B-A407-280D1DC49E05}" dt="2025-07-24T12:40:55.168" v="113" actId="20577"/>
        <pc:sldMkLst>
          <pc:docMk/>
          <pc:sldMk cId="372179400" sldId="274"/>
        </pc:sldMkLst>
        <pc:spChg chg="mod">
          <ac:chgData name="Guido Hiertz" userId="S::guido.hiertz@ericsson.com::efd40be8-e55a-4d82-91eb-1cd543e7287b" providerId="AD" clId="Web-{7A561918-4BAB-E41B-A407-280D1DC49E05}" dt="2025-07-24T12:40:55.168" v="113" actId="20577"/>
          <ac:spMkLst>
            <pc:docMk/>
            <pc:sldMk cId="372179400" sldId="274"/>
            <ac:spMk id="3" creationId="{FE729D31-F48F-CBE3-26ED-D1E1A9C78886}"/>
          </ac:spMkLst>
        </pc:spChg>
      </pc:sldChg>
      <pc:sldChg chg="modSp">
        <pc:chgData name="Guido Hiertz" userId="S::guido.hiertz@ericsson.com::efd40be8-e55a-4d82-91eb-1cd543e7287b" providerId="AD" clId="Web-{7A561918-4BAB-E41B-A407-280D1DC49E05}" dt="2025-07-24T12:33:20.072" v="33"/>
        <pc:sldMkLst>
          <pc:docMk/>
          <pc:sldMk cId="4226390814" sldId="275"/>
        </pc:sldMkLst>
        <pc:spChg chg="mod">
          <ac:chgData name="Guido Hiertz" userId="S::guido.hiertz@ericsson.com::efd40be8-e55a-4d82-91eb-1cd543e7287b" providerId="AD" clId="Web-{7A561918-4BAB-E41B-A407-280D1DC49E05}" dt="2025-07-24T12:33:20.072" v="33"/>
          <ac:spMkLst>
            <pc:docMk/>
            <pc:sldMk cId="4226390814" sldId="275"/>
            <ac:spMk id="3" creationId="{AAC875B0-59AC-87E8-EC18-F0545660458A}"/>
          </ac:spMkLst>
        </pc:spChg>
      </pc:sldChg>
      <pc:sldChg chg="modSp">
        <pc:chgData name="Guido Hiertz" userId="S::guido.hiertz@ericsson.com::efd40be8-e55a-4d82-91eb-1cd543e7287b" providerId="AD" clId="Web-{7A561918-4BAB-E41B-A407-280D1DC49E05}" dt="2025-07-24T12:37:49.786" v="94" actId="20577"/>
        <pc:sldMkLst>
          <pc:docMk/>
          <pc:sldMk cId="3747931672" sldId="278"/>
        </pc:sldMkLst>
        <pc:spChg chg="mod">
          <ac:chgData name="Guido Hiertz" userId="S::guido.hiertz@ericsson.com::efd40be8-e55a-4d82-91eb-1cd543e7287b" providerId="AD" clId="Web-{7A561918-4BAB-E41B-A407-280D1DC49E05}" dt="2025-07-24T12:37:42.051" v="87" actId="20577"/>
          <ac:spMkLst>
            <pc:docMk/>
            <pc:sldMk cId="3747931672" sldId="278"/>
            <ac:spMk id="2" creationId="{D0A5E088-6800-ED35-C6E1-68FC6121B29F}"/>
          </ac:spMkLst>
        </pc:spChg>
        <pc:spChg chg="mod">
          <ac:chgData name="Guido Hiertz" userId="S::guido.hiertz@ericsson.com::efd40be8-e55a-4d82-91eb-1cd543e7287b" providerId="AD" clId="Web-{7A561918-4BAB-E41B-A407-280D1DC49E05}" dt="2025-07-24T12:37:49.786" v="94" actId="20577"/>
          <ac:spMkLst>
            <pc:docMk/>
            <pc:sldMk cId="3747931672" sldId="278"/>
            <ac:spMk id="3" creationId="{EEE6BBD4-1BF1-8D42-925F-325D609E567B}"/>
          </ac:spMkLst>
        </pc:spChg>
      </pc:sldChg>
      <pc:sldChg chg="modSp">
        <pc:chgData name="Guido Hiertz" userId="S::guido.hiertz@ericsson.com::efd40be8-e55a-4d82-91eb-1cd543e7287b" providerId="AD" clId="Web-{7A561918-4BAB-E41B-A407-280D1DC49E05}" dt="2025-07-24T12:40:32.792" v="111" actId="20577"/>
        <pc:sldMkLst>
          <pc:docMk/>
          <pc:sldMk cId="1097365466" sldId="279"/>
        </pc:sldMkLst>
        <pc:spChg chg="mod">
          <ac:chgData name="Guido Hiertz" userId="S::guido.hiertz@ericsson.com::efd40be8-e55a-4d82-91eb-1cd543e7287b" providerId="AD" clId="Web-{7A561918-4BAB-E41B-A407-280D1DC49E05}" dt="2025-07-24T12:40:32.792" v="111" actId="20577"/>
          <ac:spMkLst>
            <pc:docMk/>
            <pc:sldMk cId="1097365466" sldId="279"/>
            <ac:spMk id="3" creationId="{E41D818E-8A9F-FB06-28C0-65E899B27249}"/>
          </ac:spMkLst>
        </pc:spChg>
      </pc:sldChg>
      <pc:sldChg chg="modSp">
        <pc:chgData name="Guido Hiertz" userId="S::guido.hiertz@ericsson.com::efd40be8-e55a-4d82-91eb-1cd543e7287b" providerId="AD" clId="Web-{7A561918-4BAB-E41B-A407-280D1DC49E05}" dt="2025-07-24T12:36:15.188" v="79" actId="20577"/>
        <pc:sldMkLst>
          <pc:docMk/>
          <pc:sldMk cId="3834822365" sldId="280"/>
        </pc:sldMkLst>
        <pc:spChg chg="mod">
          <ac:chgData name="Guido Hiertz" userId="S::guido.hiertz@ericsson.com::efd40be8-e55a-4d82-91eb-1cd543e7287b" providerId="AD" clId="Web-{7A561918-4BAB-E41B-A407-280D1DC49E05}" dt="2025-07-24T12:36:15.188" v="79" actId="20577"/>
          <ac:spMkLst>
            <pc:docMk/>
            <pc:sldMk cId="3834822365" sldId="280"/>
            <ac:spMk id="17" creationId="{3D00D680-BB4A-7798-BCAA-8D7BAB8A8A36}"/>
          </ac:spMkLst>
        </pc:spChg>
      </pc:sldChg>
      <pc:sldChg chg="modSp">
        <pc:chgData name="Guido Hiertz" userId="S::guido.hiertz@ericsson.com::efd40be8-e55a-4d82-91eb-1cd543e7287b" providerId="AD" clId="Web-{7A561918-4BAB-E41B-A407-280D1DC49E05}" dt="2025-07-24T12:46:25.230" v="157" actId="20577"/>
        <pc:sldMkLst>
          <pc:docMk/>
          <pc:sldMk cId="671876757" sldId="281"/>
        </pc:sldMkLst>
        <pc:spChg chg="mod">
          <ac:chgData name="Guido Hiertz" userId="S::guido.hiertz@ericsson.com::efd40be8-e55a-4d82-91eb-1cd543e7287b" providerId="AD" clId="Web-{7A561918-4BAB-E41B-A407-280D1DC49E05}" dt="2025-07-24T12:46:25.230" v="157" actId="20577"/>
          <ac:spMkLst>
            <pc:docMk/>
            <pc:sldMk cId="671876757" sldId="281"/>
            <ac:spMk id="2" creationId="{D95C7535-16A4-FD49-4D7E-6045BD05CF05}"/>
          </ac:spMkLst>
        </pc:spChg>
        <pc:spChg chg="mod">
          <ac:chgData name="Guido Hiertz" userId="S::guido.hiertz@ericsson.com::efd40be8-e55a-4d82-91eb-1cd543e7287b" providerId="AD" clId="Web-{7A561918-4BAB-E41B-A407-280D1DC49E05}" dt="2025-07-24T12:46:01.634" v="156" actId="20577"/>
          <ac:spMkLst>
            <pc:docMk/>
            <pc:sldMk cId="671876757" sldId="281"/>
            <ac:spMk id="15" creationId="{440EB4F0-9F3C-3269-D143-FF92E643A9AA}"/>
          </ac:spMkLst>
        </pc:spChg>
      </pc:sldChg>
      <pc:sldChg chg="modSp">
        <pc:chgData name="Guido Hiertz" userId="S::guido.hiertz@ericsson.com::efd40be8-e55a-4d82-91eb-1cd543e7287b" providerId="AD" clId="Web-{7A561918-4BAB-E41B-A407-280D1DC49E05}" dt="2025-07-24T12:40:16.526" v="109" actId="20577"/>
        <pc:sldMkLst>
          <pc:docMk/>
          <pc:sldMk cId="3316727712" sldId="282"/>
        </pc:sldMkLst>
        <pc:spChg chg="mod">
          <ac:chgData name="Guido Hiertz" userId="S::guido.hiertz@ericsson.com::efd40be8-e55a-4d82-91eb-1cd543e7287b" providerId="AD" clId="Web-{7A561918-4BAB-E41B-A407-280D1DC49E05}" dt="2025-07-24T12:40:03.229" v="108" actId="20577"/>
          <ac:spMkLst>
            <pc:docMk/>
            <pc:sldMk cId="3316727712" sldId="282"/>
            <ac:spMk id="2" creationId="{BA5731A2-1ECB-0AA2-8D34-CEDD22A9F009}"/>
          </ac:spMkLst>
        </pc:spChg>
        <pc:spChg chg="mod">
          <ac:chgData name="Guido Hiertz" userId="S::guido.hiertz@ericsson.com::efd40be8-e55a-4d82-91eb-1cd543e7287b" providerId="AD" clId="Web-{7A561918-4BAB-E41B-A407-280D1DC49E05}" dt="2025-07-24T12:40:16.526" v="109" actId="20577"/>
          <ac:spMkLst>
            <pc:docMk/>
            <pc:sldMk cId="3316727712" sldId="282"/>
            <ac:spMk id="3" creationId="{A43FBFFC-BA4C-04A0-C5AE-A4932926B920}"/>
          </ac:spMkLst>
        </pc:spChg>
      </pc:sldChg>
    </pc:docChg>
  </pc:docChgLst>
  <pc:docChgLst>
    <pc:chgData name="Charlie Pettersson" userId="d12b89ca-3998-45f3-8d31-e36f3230f1c4" providerId="ADAL" clId="{E227CDEF-6A9D-6B48-AD1E-6BDB3C646FB7}"/>
    <pc:docChg chg="undo custSel addSld delSld modSld sldOrd modMainMaster">
      <pc:chgData name="Charlie Pettersson" userId="d12b89ca-3998-45f3-8d31-e36f3230f1c4" providerId="ADAL" clId="{E227CDEF-6A9D-6B48-AD1E-6BDB3C646FB7}" dt="2025-06-03T14:14:04.061" v="2794" actId="20577"/>
      <pc:docMkLst>
        <pc:docMk/>
      </pc:docMkLst>
      <pc:sldChg chg="modSp mod">
        <pc:chgData name="Charlie Pettersson" userId="d12b89ca-3998-45f3-8d31-e36f3230f1c4" providerId="ADAL" clId="{E227CDEF-6A9D-6B48-AD1E-6BDB3C646FB7}" dt="2025-05-27T14:10:42.552" v="2154" actId="20577"/>
        <pc:sldMkLst>
          <pc:docMk/>
          <pc:sldMk cId="0" sldId="256"/>
        </pc:sldMkLst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56"/>
            <ac:spMk id="2" creationId="{761BBE7D-744E-4B69-036D-D62799DC20DB}"/>
          </ac:spMkLst>
        </pc:spChg>
        <pc:spChg chg="mod">
          <ac:chgData name="Charlie Pettersson" userId="d12b89ca-3998-45f3-8d31-e36f3230f1c4" providerId="ADAL" clId="{E227CDEF-6A9D-6B48-AD1E-6BDB3C646FB7}" dt="2025-05-27T14:10:42.552" v="2154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56"/>
            <ac:spMk id="7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56"/>
            <ac:spMk id="8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56"/>
            <ac:spMk id="3076" creationId="{00000000-0000-0000-0000-000000000000}"/>
          </ac:spMkLst>
        </pc:spChg>
      </pc:sldChg>
      <pc:sldChg chg="modSp mod">
        <pc:chgData name="Charlie Pettersson" userId="d12b89ca-3998-45f3-8d31-e36f3230f1c4" providerId="ADAL" clId="{E227CDEF-6A9D-6B48-AD1E-6BDB3C646FB7}" dt="2025-05-27T14:06:20.415" v="2152" actId="790"/>
        <pc:sldMkLst>
          <pc:docMk/>
          <pc:sldMk cId="0" sldId="257"/>
        </pc:sldMkLst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57"/>
            <ac:spMk id="4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57"/>
            <ac:spMk id="5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57"/>
            <ac:spMk id="6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57"/>
            <ac:spMk id="4097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Charlie Pettersson" userId="d12b89ca-3998-45f3-8d31-e36f3230f1c4" providerId="ADAL" clId="{E227CDEF-6A9D-6B48-AD1E-6BDB3C646FB7}" dt="2025-05-27T14:06:20.415" v="2152" actId="790"/>
        <pc:sldMkLst>
          <pc:docMk/>
          <pc:sldMk cId="0" sldId="264"/>
        </pc:sldMkLst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64"/>
            <ac:spMk id="2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64"/>
            <ac:spMk id="4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64"/>
            <ac:spMk id="5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64"/>
            <ac:spMk id="6" creationId="{00000000-0000-0000-0000-000000000000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0" sldId="264"/>
            <ac:spMk id="11265" creationId="{00000000-0000-0000-0000-000000000000}"/>
          </ac:spMkLst>
        </pc:spChg>
      </pc:sldChg>
      <pc:sldChg chg="del">
        <pc:chgData name="Charlie Pettersson" userId="d12b89ca-3998-45f3-8d31-e36f3230f1c4" providerId="ADAL" clId="{E227CDEF-6A9D-6B48-AD1E-6BDB3C646FB7}" dt="2025-05-23T14:43:34.256" v="19" actId="2696"/>
        <pc:sldMkLst>
          <pc:docMk/>
          <pc:sldMk cId="3159313287" sldId="265"/>
        </pc:sldMkLst>
      </pc:sldChg>
      <pc:sldChg chg="del">
        <pc:chgData name="Charlie Pettersson" userId="d12b89ca-3998-45f3-8d31-e36f3230f1c4" providerId="ADAL" clId="{E227CDEF-6A9D-6B48-AD1E-6BDB3C646FB7}" dt="2025-05-23T14:43:34.263" v="24" actId="2696"/>
        <pc:sldMkLst>
          <pc:docMk/>
          <pc:sldMk cId="1659745594" sldId="266"/>
        </pc:sldMkLst>
      </pc:sldChg>
      <pc:sldChg chg="del">
        <pc:chgData name="Charlie Pettersson" userId="d12b89ca-3998-45f3-8d31-e36f3230f1c4" providerId="ADAL" clId="{E227CDEF-6A9D-6B48-AD1E-6BDB3C646FB7}" dt="2025-05-23T14:43:34.258" v="20" actId="2696"/>
        <pc:sldMkLst>
          <pc:docMk/>
          <pc:sldMk cId="3961175363" sldId="267"/>
        </pc:sldMkLst>
      </pc:sldChg>
      <pc:sldChg chg="del">
        <pc:chgData name="Charlie Pettersson" userId="d12b89ca-3998-45f3-8d31-e36f3230f1c4" providerId="ADAL" clId="{E227CDEF-6A9D-6B48-AD1E-6BDB3C646FB7}" dt="2025-05-23T14:43:34.261" v="22" actId="2696"/>
        <pc:sldMkLst>
          <pc:docMk/>
          <pc:sldMk cId="1441248080" sldId="268"/>
        </pc:sldMkLst>
      </pc:sldChg>
      <pc:sldChg chg="del">
        <pc:chgData name="Charlie Pettersson" userId="d12b89ca-3998-45f3-8d31-e36f3230f1c4" providerId="ADAL" clId="{E227CDEF-6A9D-6B48-AD1E-6BDB3C646FB7}" dt="2025-05-23T14:43:34.262" v="23" actId="2696"/>
        <pc:sldMkLst>
          <pc:docMk/>
          <pc:sldMk cId="373807616" sldId="269"/>
        </pc:sldMkLst>
      </pc:sldChg>
      <pc:sldChg chg="del">
        <pc:chgData name="Charlie Pettersson" userId="d12b89ca-3998-45f3-8d31-e36f3230f1c4" providerId="ADAL" clId="{E227CDEF-6A9D-6B48-AD1E-6BDB3C646FB7}" dt="2025-05-23T14:43:34.260" v="21" actId="2696"/>
        <pc:sldMkLst>
          <pc:docMk/>
          <pc:sldMk cId="841736711" sldId="270"/>
        </pc:sldMkLst>
      </pc:sldChg>
      <pc:sldChg chg="del">
        <pc:chgData name="Charlie Pettersson" userId="d12b89ca-3998-45f3-8d31-e36f3230f1c4" providerId="ADAL" clId="{E227CDEF-6A9D-6B48-AD1E-6BDB3C646FB7}" dt="2025-05-23T14:43:34.283" v="25" actId="2696"/>
        <pc:sldMkLst>
          <pc:docMk/>
          <pc:sldMk cId="925325817" sldId="271"/>
        </pc:sldMkLst>
      </pc:sldChg>
      <pc:sldChg chg="modSp mod">
        <pc:chgData name="Charlie Pettersson" userId="d12b89ca-3998-45f3-8d31-e36f3230f1c4" providerId="ADAL" clId="{E227CDEF-6A9D-6B48-AD1E-6BDB3C646FB7}" dt="2025-05-27T14:06:20.415" v="2152" actId="790"/>
        <pc:sldMkLst>
          <pc:docMk/>
          <pc:sldMk cId="2086598237" sldId="272"/>
        </pc:sldMkLst>
      </pc:sldChg>
      <pc:sldChg chg="addSp delSp modSp mod modClrScheme chgLayout">
        <pc:chgData name="Charlie Pettersson" userId="d12b89ca-3998-45f3-8d31-e36f3230f1c4" providerId="ADAL" clId="{E227CDEF-6A9D-6B48-AD1E-6BDB3C646FB7}" dt="2025-06-03T14:09:27.404" v="2767" actId="20577"/>
        <pc:sldMkLst>
          <pc:docMk/>
          <pc:sldMk cId="1194340691" sldId="273"/>
        </pc:sldMkLst>
      </pc:sldChg>
      <pc:sldChg chg="modSp new mod">
        <pc:chgData name="Charlie Pettersson" userId="d12b89ca-3998-45f3-8d31-e36f3230f1c4" providerId="ADAL" clId="{E227CDEF-6A9D-6B48-AD1E-6BDB3C646FB7}" dt="2025-05-27T14:06:20.415" v="2152" actId="790"/>
        <pc:sldMkLst>
          <pc:docMk/>
          <pc:sldMk cId="372179400" sldId="274"/>
        </pc:sldMkLst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372179400" sldId="274"/>
            <ac:spMk id="2" creationId="{C1668D6A-AFA4-F71C-8D5B-5838CD43EBBA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372179400" sldId="274"/>
            <ac:spMk id="3" creationId="{FE729D31-F48F-CBE3-26ED-D1E1A9C78886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372179400" sldId="274"/>
            <ac:spMk id="4" creationId="{3A110063-323F-86D2-2F7A-2F77B098A733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372179400" sldId="274"/>
            <ac:spMk id="5" creationId="{B3045E22-0A0C-2CAB-0E10-9726323858D5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372179400" sldId="274"/>
            <ac:spMk id="6" creationId="{DD255B25-6A2B-AD95-9F5D-64A00307CF84}"/>
          </ac:spMkLst>
        </pc:spChg>
      </pc:sldChg>
      <pc:sldChg chg="modSp new mod">
        <pc:chgData name="Charlie Pettersson" userId="d12b89ca-3998-45f3-8d31-e36f3230f1c4" providerId="ADAL" clId="{E227CDEF-6A9D-6B48-AD1E-6BDB3C646FB7}" dt="2025-06-03T09:01:42.485" v="2190" actId="20577"/>
        <pc:sldMkLst>
          <pc:docMk/>
          <pc:sldMk cId="4226390814" sldId="275"/>
        </pc:sldMkLst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4226390814" sldId="275"/>
            <ac:spMk id="2" creationId="{527895BB-7950-8CA6-211D-34A7015804A8}"/>
          </ac:spMkLst>
        </pc:spChg>
        <pc:spChg chg="mod">
          <ac:chgData name="Charlie Pettersson" userId="d12b89ca-3998-45f3-8d31-e36f3230f1c4" providerId="ADAL" clId="{E227CDEF-6A9D-6B48-AD1E-6BDB3C646FB7}" dt="2025-06-03T09:01:42.485" v="2190" actId="20577"/>
          <ac:spMkLst>
            <pc:docMk/>
            <pc:sldMk cId="4226390814" sldId="275"/>
            <ac:spMk id="3" creationId="{AAC875B0-59AC-87E8-EC18-F0545660458A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4226390814" sldId="275"/>
            <ac:spMk id="4" creationId="{3AAA7423-1612-6873-F0B4-93EB4214FC03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4226390814" sldId="275"/>
            <ac:spMk id="5" creationId="{BAF06841-D36E-C0F9-2CAF-9DA3F72CA33C}"/>
          </ac:spMkLst>
        </pc:spChg>
        <pc:spChg chg="mo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4226390814" sldId="275"/>
            <ac:spMk id="6" creationId="{AF0C3EF1-1EBD-7486-F016-1E346A5194FC}"/>
          </ac:spMkLst>
        </pc:spChg>
      </pc:sldChg>
      <pc:sldChg chg="addSp delSp modSp new mod modClrScheme chgLayout">
        <pc:chgData name="Charlie Pettersson" userId="d12b89ca-3998-45f3-8d31-e36f3230f1c4" providerId="ADAL" clId="{E227CDEF-6A9D-6B48-AD1E-6BDB3C646FB7}" dt="2025-06-03T13:54:09.728" v="2766" actId="20577"/>
        <pc:sldMkLst>
          <pc:docMk/>
          <pc:sldMk cId="3650384194" sldId="276"/>
        </pc:sldMkLst>
        <pc:spChg chg="mod or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3650384194" sldId="276"/>
            <ac:spMk id="7" creationId="{E03DFA2B-04F3-9E52-D7F2-939994F8618A}"/>
          </ac:spMkLst>
        </pc:spChg>
        <pc:spChg chg="mod or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3650384194" sldId="276"/>
            <ac:spMk id="8" creationId="{40438CA3-1929-916D-16D2-8BCA164A64C7}"/>
          </ac:spMkLst>
        </pc:spChg>
        <pc:spChg chg="mod or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3650384194" sldId="276"/>
            <ac:spMk id="9" creationId="{F1238F9E-F793-7499-1AC6-D947D13DFEC8}"/>
          </ac:spMkLst>
        </pc:spChg>
        <pc:spChg chg="add mod ord">
          <ac:chgData name="Charlie Pettersson" userId="d12b89ca-3998-45f3-8d31-e36f3230f1c4" providerId="ADAL" clId="{E227CDEF-6A9D-6B48-AD1E-6BDB3C646FB7}" dt="2025-05-27T14:06:20.415" v="2152" actId="790"/>
          <ac:spMkLst>
            <pc:docMk/>
            <pc:sldMk cId="3650384194" sldId="276"/>
            <ac:spMk id="10" creationId="{229120BE-6F09-EE28-30E2-09BCB5802876}"/>
          </ac:spMkLst>
        </pc:spChg>
        <pc:spChg chg="add mod ord">
          <ac:chgData name="Charlie Pettersson" userId="d12b89ca-3998-45f3-8d31-e36f3230f1c4" providerId="ADAL" clId="{E227CDEF-6A9D-6B48-AD1E-6BDB3C646FB7}" dt="2025-06-03T13:54:09.728" v="2766" actId="20577"/>
          <ac:spMkLst>
            <pc:docMk/>
            <pc:sldMk cId="3650384194" sldId="276"/>
            <ac:spMk id="11" creationId="{30901838-B13D-EE3D-E687-CAC6BDF0626B}"/>
          </ac:spMkLst>
        </pc:spChg>
      </pc:sldChg>
      <pc:sldChg chg="modSp new del mod ord">
        <pc:chgData name="Charlie Pettersson" userId="d12b89ca-3998-45f3-8d31-e36f3230f1c4" providerId="ADAL" clId="{E227CDEF-6A9D-6B48-AD1E-6BDB3C646FB7}" dt="2025-06-03T12:55:16.619" v="2741" actId="2696"/>
        <pc:sldMkLst>
          <pc:docMk/>
          <pc:sldMk cId="422069797" sldId="277"/>
        </pc:sldMkLst>
      </pc:sldChg>
      <pc:sldChg chg="new del">
        <pc:chgData name="Charlie Pettersson" userId="d12b89ca-3998-45f3-8d31-e36f3230f1c4" providerId="ADAL" clId="{E227CDEF-6A9D-6B48-AD1E-6BDB3C646FB7}" dt="2025-05-27T14:11:01.851" v="2156" actId="2696"/>
        <pc:sldMkLst>
          <pc:docMk/>
          <pc:sldMk cId="2552220565" sldId="278"/>
        </pc:sldMkLst>
      </pc:sldChg>
      <pc:sldChg chg="modSp new mod">
        <pc:chgData name="Charlie Pettersson" userId="d12b89ca-3998-45f3-8d31-e36f3230f1c4" providerId="ADAL" clId="{E227CDEF-6A9D-6B48-AD1E-6BDB3C646FB7}" dt="2025-06-03T14:14:04.061" v="2794" actId="20577"/>
        <pc:sldMkLst>
          <pc:docMk/>
          <pc:sldMk cId="3747931672" sldId="278"/>
        </pc:sldMkLst>
        <pc:spChg chg="mod">
          <ac:chgData name="Charlie Pettersson" userId="d12b89ca-3998-45f3-8d31-e36f3230f1c4" providerId="ADAL" clId="{E227CDEF-6A9D-6B48-AD1E-6BDB3C646FB7}" dt="2025-06-03T12:43:08.864" v="2210" actId="20577"/>
          <ac:spMkLst>
            <pc:docMk/>
            <pc:sldMk cId="3747931672" sldId="278"/>
            <ac:spMk id="2" creationId="{D0A5E088-6800-ED35-C6E1-68FC6121B29F}"/>
          </ac:spMkLst>
        </pc:spChg>
        <pc:spChg chg="mod">
          <ac:chgData name="Charlie Pettersson" userId="d12b89ca-3998-45f3-8d31-e36f3230f1c4" providerId="ADAL" clId="{E227CDEF-6A9D-6B48-AD1E-6BDB3C646FB7}" dt="2025-06-03T14:14:04.061" v="2794" actId="20577"/>
          <ac:spMkLst>
            <pc:docMk/>
            <pc:sldMk cId="3747931672" sldId="278"/>
            <ac:spMk id="3" creationId="{EEE6BBD4-1BF1-8D42-925F-325D609E567B}"/>
          </ac:spMkLst>
        </pc:spChg>
      </pc:sldChg>
      <pc:sldMasterChg chg="modSp mod modSldLayout">
        <pc:chgData name="Charlie Pettersson" userId="d12b89ca-3998-45f3-8d31-e36f3230f1c4" providerId="ADAL" clId="{E227CDEF-6A9D-6B48-AD1E-6BDB3C646FB7}" dt="2025-05-27T14:11:15.187" v="2163" actId="20577"/>
        <pc:sldMasterMkLst>
          <pc:docMk/>
          <pc:sldMasterMk cId="0" sldId="2147483648"/>
        </pc:sldMasterMkLst>
        <pc:spChg chg="mod">
          <ac:chgData name="Charlie Pettersson" userId="d12b89ca-3998-45f3-8d31-e36f3230f1c4" providerId="ADAL" clId="{E227CDEF-6A9D-6B48-AD1E-6BDB3C646FB7}" dt="2025-05-27T14:11:15.187" v="2163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Charlie Pettersson" userId="d12b89ca-3998-45f3-8d31-e36f3230f1c4" providerId="ADAL" clId="{E227CDEF-6A9D-6B48-AD1E-6BDB3C646FB7}" dt="2025-05-27T07:32:09.801" v="2045" actId="20577"/>
          <pc:sldLayoutMkLst>
            <pc:docMk/>
            <pc:sldMasterMk cId="0" sldId="2147483648"/>
            <pc:sldLayoutMk cId="0" sldId="2147483649"/>
          </pc:sldLayoutMkLst>
          <pc:spChg chg="mod">
            <ac:chgData name="Charlie Pettersson" userId="d12b89ca-3998-45f3-8d31-e36f3230f1c4" providerId="ADAL" clId="{E227CDEF-6A9D-6B48-AD1E-6BDB3C646FB7}" dt="2025-05-27T07:32:09.801" v="2045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</pc:sldMasterChg>
    </pc:docChg>
  </pc:docChgLst>
  <pc:docChgLst>
    <pc:chgData name="Charlie Pettersson" userId="d12b89ca-3998-45f3-8d31-e36f3230f1c4" providerId="ADAL" clId="{2D42A0C6-E360-134D-869B-EF4440E76D88}"/>
    <pc:docChg chg="undo custSel addSld delSld modSld modMainMaster">
      <pc:chgData name="Charlie Pettersson" userId="d12b89ca-3998-45f3-8d31-e36f3230f1c4" providerId="ADAL" clId="{2D42A0C6-E360-134D-869B-EF4440E76D88}" dt="2025-05-23T13:11:38.037" v="3975" actId="20577"/>
      <pc:docMkLst>
        <pc:docMk/>
      </pc:docMkLst>
      <pc:sldChg chg="addSp modSp mod">
        <pc:chgData name="Charlie Pettersson" userId="d12b89ca-3998-45f3-8d31-e36f3230f1c4" providerId="ADAL" clId="{2D42A0C6-E360-134D-869B-EF4440E76D88}" dt="2025-05-20T09:08:03.708" v="3182" actId="767"/>
        <pc:sldMkLst>
          <pc:docMk/>
          <pc:sldMk cId="0" sldId="256"/>
        </pc:sldMkLst>
        <pc:spChg chg="add mod">
          <ac:chgData name="Charlie Pettersson" userId="d12b89ca-3998-45f3-8d31-e36f3230f1c4" providerId="ADAL" clId="{2D42A0C6-E360-134D-869B-EF4440E76D88}" dt="2025-05-20T09:08:03.708" v="3182" actId="767"/>
          <ac:spMkLst>
            <pc:docMk/>
            <pc:sldMk cId="0" sldId="256"/>
            <ac:spMk id="2" creationId="{761BBE7D-744E-4B69-036D-D62799DC20DB}"/>
          </ac:spMkLst>
        </pc:spChg>
        <pc:spChg chg="mod">
          <ac:chgData name="Charlie Pettersson" userId="d12b89ca-3998-45f3-8d31-e36f3230f1c4" providerId="ADAL" clId="{2D42A0C6-E360-134D-869B-EF4440E76D88}" dt="2025-05-16T08:06:52.278" v="4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Charlie Pettersson" userId="d12b89ca-3998-45f3-8d31-e36f3230f1c4" providerId="ADAL" clId="{2D42A0C6-E360-134D-869B-EF4440E76D88}" dt="2025-05-16T08:57:48.977" v="217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Charlie Pettersson" userId="d12b89ca-3998-45f3-8d31-e36f3230f1c4" providerId="ADAL" clId="{2D42A0C6-E360-134D-869B-EF4440E76D88}" dt="2025-05-16T08:06:23.605" v="40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harlie Pettersson" userId="d12b89ca-3998-45f3-8d31-e36f3230f1c4" providerId="ADAL" clId="{2D42A0C6-E360-134D-869B-EF4440E76D88}" dt="2025-05-16T08:06:44.393" v="43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 modCm">
        <pc:chgData name="Charlie Pettersson" userId="d12b89ca-3998-45f3-8d31-e36f3230f1c4" providerId="ADAL" clId="{2D42A0C6-E360-134D-869B-EF4440E76D88}" dt="2025-05-20T07:04:17.777" v="3085" actId="20577"/>
        <pc:sldMkLst>
          <pc:docMk/>
          <pc:sldMk cId="0" sldId="257"/>
        </pc:sldMkLst>
        <pc:spChg chg="mod">
          <ac:chgData name="Charlie Pettersson" userId="d12b89ca-3998-45f3-8d31-e36f3230f1c4" providerId="ADAL" clId="{2D42A0C6-E360-134D-869B-EF4440E76D88}" dt="2025-05-20T07:04:17.777" v="3085" actId="20577"/>
          <ac:spMkLst>
            <pc:docMk/>
            <pc:sldMk cId="0" sldId="257"/>
            <ac:spMk id="409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harlie Pettersson" userId="d12b89ca-3998-45f3-8d31-e36f3230f1c4" providerId="ADAL" clId="{2D42A0C6-E360-134D-869B-EF4440E76D88}" dt="2025-05-20T06:41:19.201" v="2783" actId="20577"/>
              <pc2:cmMkLst xmlns:pc2="http://schemas.microsoft.com/office/powerpoint/2019/9/main/command">
                <pc:docMk/>
                <pc:sldMk cId="0" sldId="257"/>
                <pc2:cmMk id="{470AFA1E-B944-A64A-8070-D69CC3DEE88B}"/>
              </pc2:cmMkLst>
            </pc226:cmChg>
          </p:ext>
        </pc:extLst>
      </pc:sldChg>
      <pc:sldChg chg="modSp mod">
        <pc:chgData name="Charlie Pettersson" userId="d12b89ca-3998-45f3-8d31-e36f3230f1c4" providerId="ADAL" clId="{2D42A0C6-E360-134D-869B-EF4440E76D88}" dt="2025-05-20T06:54:46.946" v="3044" actId="20577"/>
        <pc:sldMkLst>
          <pc:docMk/>
          <pc:sldMk cId="0" sldId="264"/>
        </pc:sldMkLst>
        <pc:spChg chg="mod">
          <ac:chgData name="Charlie Pettersson" userId="d12b89ca-3998-45f3-8d31-e36f3230f1c4" providerId="ADAL" clId="{2D42A0C6-E360-134D-869B-EF4440E76D88}" dt="2025-05-20T06:54:46.946" v="3044" actId="20577"/>
          <ac:spMkLst>
            <pc:docMk/>
            <pc:sldMk cId="0" sldId="264"/>
            <ac:spMk id="2" creationId="{00000000-0000-0000-0000-000000000000}"/>
          </ac:spMkLst>
        </pc:spChg>
      </pc:sldChg>
      <pc:sldChg chg="addSp modSp new mod modClrScheme chgLayout">
        <pc:chgData name="Charlie Pettersson" userId="d12b89ca-3998-45f3-8d31-e36f3230f1c4" providerId="ADAL" clId="{2D42A0C6-E360-134D-869B-EF4440E76D88}" dt="2025-05-16T08:53:42.055" v="2167" actId="20577"/>
        <pc:sldMkLst>
          <pc:docMk/>
          <pc:sldMk cId="3159313287" sldId="265"/>
        </pc:sldMkLst>
      </pc:sldChg>
      <pc:sldChg chg="addSp delSp modSp new mod">
        <pc:chgData name="Charlie Pettersson" userId="d12b89ca-3998-45f3-8d31-e36f3230f1c4" providerId="ADAL" clId="{2D42A0C6-E360-134D-869B-EF4440E76D88}" dt="2025-05-20T07:07:35.866" v="3140" actId="113"/>
        <pc:sldMkLst>
          <pc:docMk/>
          <pc:sldMk cId="1659745594" sldId="266"/>
        </pc:sldMkLst>
      </pc:sldChg>
      <pc:sldChg chg="modSp del mod">
        <pc:chgData name="Charlie Pettersson" userId="d12b89ca-3998-45f3-8d31-e36f3230f1c4" providerId="ADAL" clId="{2D42A0C6-E360-134D-869B-EF4440E76D88}" dt="2025-05-16T08:07:10.675" v="51" actId="2696"/>
        <pc:sldMkLst>
          <pc:docMk/>
          <pc:sldMk cId="2370752942" sldId="266"/>
        </pc:sldMkLst>
      </pc:sldChg>
      <pc:sldChg chg="del">
        <pc:chgData name="Charlie Pettersson" userId="d12b89ca-3998-45f3-8d31-e36f3230f1c4" providerId="ADAL" clId="{2D42A0C6-E360-134D-869B-EF4440E76D88}" dt="2025-05-16T08:07:12.480" v="53" actId="2696"/>
        <pc:sldMkLst>
          <pc:docMk/>
          <pc:sldMk cId="558097932" sldId="267"/>
        </pc:sldMkLst>
      </pc:sldChg>
      <pc:sldChg chg="addSp delSp modSp new mod modClrScheme chgLayout">
        <pc:chgData name="Charlie Pettersson" userId="d12b89ca-3998-45f3-8d31-e36f3230f1c4" providerId="ADAL" clId="{2D42A0C6-E360-134D-869B-EF4440E76D88}" dt="2025-05-21T08:31:31.045" v="3225" actId="400"/>
        <pc:sldMkLst>
          <pc:docMk/>
          <pc:sldMk cId="3961175363" sldId="267"/>
        </pc:sldMkLst>
      </pc:sldChg>
      <pc:sldChg chg="addSp delSp modSp new mod modClrScheme chgLayout">
        <pc:chgData name="Charlie Pettersson" userId="d12b89ca-3998-45f3-8d31-e36f3230f1c4" providerId="ADAL" clId="{2D42A0C6-E360-134D-869B-EF4440E76D88}" dt="2025-05-20T07:09:09.439" v="3145" actId="20577"/>
        <pc:sldMkLst>
          <pc:docMk/>
          <pc:sldMk cId="1441248080" sldId="268"/>
        </pc:sldMkLst>
      </pc:sldChg>
      <pc:sldChg chg="del">
        <pc:chgData name="Charlie Pettersson" userId="d12b89ca-3998-45f3-8d31-e36f3230f1c4" providerId="ADAL" clId="{2D42A0C6-E360-134D-869B-EF4440E76D88}" dt="2025-05-16T08:07:13.276" v="54" actId="2696"/>
        <pc:sldMkLst>
          <pc:docMk/>
          <pc:sldMk cId="1496506103" sldId="268"/>
        </pc:sldMkLst>
      </pc:sldChg>
      <pc:sldChg chg="modSp new mod">
        <pc:chgData name="Charlie Pettersson" userId="d12b89ca-3998-45f3-8d31-e36f3230f1c4" providerId="ADAL" clId="{2D42A0C6-E360-134D-869B-EF4440E76D88}" dt="2025-05-20T14:55:19.896" v="3186" actId="313"/>
        <pc:sldMkLst>
          <pc:docMk/>
          <pc:sldMk cId="373807616" sldId="269"/>
        </pc:sldMkLst>
      </pc:sldChg>
      <pc:sldChg chg="del">
        <pc:chgData name="Charlie Pettersson" userId="d12b89ca-3998-45f3-8d31-e36f3230f1c4" providerId="ADAL" clId="{2D42A0C6-E360-134D-869B-EF4440E76D88}" dt="2025-05-16T08:07:14.091" v="55" actId="2696"/>
        <pc:sldMkLst>
          <pc:docMk/>
          <pc:sldMk cId="3446449871" sldId="269"/>
        </pc:sldMkLst>
      </pc:sldChg>
      <pc:sldChg chg="addSp delSp modSp new mod modClrScheme modCm chgLayout">
        <pc:chgData name="Charlie Pettersson" userId="d12b89ca-3998-45f3-8d31-e36f3230f1c4" providerId="ADAL" clId="{2D42A0C6-E360-134D-869B-EF4440E76D88}" dt="2025-05-17T16:06:39.299" v="2445" actId="14"/>
        <pc:sldMkLst>
          <pc:docMk/>
          <pc:sldMk cId="841736711" sldId="27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harlie Pettersson" userId="d12b89ca-3998-45f3-8d31-e36f3230f1c4" providerId="ADAL" clId="{2D42A0C6-E360-134D-869B-EF4440E76D88}" dt="2025-05-17T16:06:37.006" v="2444" actId="20577"/>
              <pc2:cmMkLst xmlns:pc2="http://schemas.microsoft.com/office/powerpoint/2019/9/main/command">
                <pc:docMk/>
                <pc:sldMk cId="841736711" sldId="270"/>
                <pc2:cmMk id="{790DDA62-686F-3E4C-90D9-6A6265D76C11}"/>
              </pc2:cmMkLst>
            </pc226:cmChg>
          </p:ext>
        </pc:extLst>
      </pc:sldChg>
      <pc:sldChg chg="del">
        <pc:chgData name="Charlie Pettersson" userId="d12b89ca-3998-45f3-8d31-e36f3230f1c4" providerId="ADAL" clId="{2D42A0C6-E360-134D-869B-EF4440E76D88}" dt="2025-05-16T08:07:18.726" v="60" actId="2696"/>
        <pc:sldMkLst>
          <pc:docMk/>
          <pc:sldMk cId="3899849105" sldId="270"/>
        </pc:sldMkLst>
      </pc:sldChg>
      <pc:sldChg chg="addSp delSp modSp new mod">
        <pc:chgData name="Charlie Pettersson" userId="d12b89ca-3998-45f3-8d31-e36f3230f1c4" providerId="ADAL" clId="{2D42A0C6-E360-134D-869B-EF4440E76D88}" dt="2025-05-20T07:02:37.668" v="3079" actId="14100"/>
        <pc:sldMkLst>
          <pc:docMk/>
          <pc:sldMk cId="925325817" sldId="271"/>
        </pc:sldMkLst>
      </pc:sldChg>
      <pc:sldChg chg="del">
        <pc:chgData name="Charlie Pettersson" userId="d12b89ca-3998-45f3-8d31-e36f3230f1c4" providerId="ADAL" clId="{2D42A0C6-E360-134D-869B-EF4440E76D88}" dt="2025-05-16T08:07:11.526" v="52" actId="2696"/>
        <pc:sldMkLst>
          <pc:docMk/>
          <pc:sldMk cId="1253093164" sldId="272"/>
        </pc:sldMkLst>
      </pc:sldChg>
      <pc:sldChg chg="addSp delSp modSp new mod">
        <pc:chgData name="Charlie Pettersson" userId="d12b89ca-3998-45f3-8d31-e36f3230f1c4" providerId="ADAL" clId="{2D42A0C6-E360-134D-869B-EF4440E76D88}" dt="2025-05-23T10:58:02.764" v="3913" actId="20577"/>
        <pc:sldMkLst>
          <pc:docMk/>
          <pc:sldMk cId="2086598237" sldId="272"/>
        </pc:sldMkLst>
      </pc:sldChg>
      <pc:sldChg chg="addSp delSp modSp new mod modClrScheme chgLayout">
        <pc:chgData name="Charlie Pettersson" userId="d12b89ca-3998-45f3-8d31-e36f3230f1c4" providerId="ADAL" clId="{2D42A0C6-E360-134D-869B-EF4440E76D88}" dt="2025-05-23T13:11:38.037" v="3975" actId="20577"/>
        <pc:sldMkLst>
          <pc:docMk/>
          <pc:sldMk cId="1194340691" sldId="273"/>
        </pc:sldMkLst>
      </pc:sldChg>
      <pc:sldChg chg="del">
        <pc:chgData name="Charlie Pettersson" userId="d12b89ca-3998-45f3-8d31-e36f3230f1c4" providerId="ADAL" clId="{2D42A0C6-E360-134D-869B-EF4440E76D88}" dt="2025-05-16T08:07:01.083" v="49" actId="2696"/>
        <pc:sldMkLst>
          <pc:docMk/>
          <pc:sldMk cId="404316409" sldId="274"/>
        </pc:sldMkLst>
      </pc:sldChg>
      <pc:sldChg chg="del">
        <pc:chgData name="Charlie Pettersson" userId="d12b89ca-3998-45f3-8d31-e36f3230f1c4" providerId="ADAL" clId="{2D42A0C6-E360-134D-869B-EF4440E76D88}" dt="2025-05-16T08:07:17.527" v="58" actId="2696"/>
        <pc:sldMkLst>
          <pc:docMk/>
          <pc:sldMk cId="831234252" sldId="277"/>
        </pc:sldMkLst>
      </pc:sldChg>
      <pc:sldChg chg="del">
        <pc:chgData name="Charlie Pettersson" userId="d12b89ca-3998-45f3-8d31-e36f3230f1c4" providerId="ADAL" clId="{2D42A0C6-E360-134D-869B-EF4440E76D88}" dt="2025-05-16T08:07:14.787" v="56" actId="2696"/>
        <pc:sldMkLst>
          <pc:docMk/>
          <pc:sldMk cId="3915904361" sldId="278"/>
        </pc:sldMkLst>
      </pc:sldChg>
      <pc:sldChg chg="del">
        <pc:chgData name="Charlie Pettersson" userId="d12b89ca-3998-45f3-8d31-e36f3230f1c4" providerId="ADAL" clId="{2D42A0C6-E360-134D-869B-EF4440E76D88}" dt="2025-05-16T08:07:18.122" v="59" actId="2696"/>
        <pc:sldMkLst>
          <pc:docMk/>
          <pc:sldMk cId="79100090" sldId="280"/>
        </pc:sldMkLst>
      </pc:sldChg>
      <pc:sldChg chg="del">
        <pc:chgData name="Charlie Pettersson" userId="d12b89ca-3998-45f3-8d31-e36f3230f1c4" providerId="ADAL" clId="{2D42A0C6-E360-134D-869B-EF4440E76D88}" dt="2025-05-16T08:07:16.898" v="57" actId="2696"/>
        <pc:sldMkLst>
          <pc:docMk/>
          <pc:sldMk cId="63671966" sldId="281"/>
        </pc:sldMkLst>
      </pc:sldChg>
      <pc:sldMasterChg chg="modSp mod modSldLayout">
        <pc:chgData name="Charlie Pettersson" userId="d12b89ca-3998-45f3-8d31-e36f3230f1c4" providerId="ADAL" clId="{2D42A0C6-E360-134D-869B-EF4440E76D88}" dt="2025-05-16T08:06:14.352" v="34"/>
        <pc:sldMasterMkLst>
          <pc:docMk/>
          <pc:sldMasterMk cId="0" sldId="2147483648"/>
        </pc:sldMasterMkLst>
        <pc:spChg chg="mod">
          <ac:chgData name="Charlie Pettersson" userId="d12b89ca-3998-45f3-8d31-e36f3230f1c4" providerId="ADAL" clId="{2D42A0C6-E360-134D-869B-EF4440E76D88}" dt="2025-05-16T08:06:12.677" v="32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Charlie Pettersson" userId="d12b89ca-3998-45f3-8d31-e36f3230f1c4" providerId="ADAL" clId="{2D42A0C6-E360-134D-869B-EF4440E76D88}" dt="2025-05-16T08:06:14.352" v="34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802.11-25/1312r0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July 2025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Charlie Pettersson, Ericssson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802.11-25/1312r0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Charlie Pettersson, Ericssson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Charlie Pettersson, Ericssson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Charlie Pettersson, Ericssson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Max TRP 25 </a:t>
            </a:r>
            <a:r>
              <a:rPr lang="sv-SE" err="1"/>
              <a:t>dBm</a:t>
            </a:r>
            <a:endParaRPr lang="sv-SE"/>
          </a:p>
          <a:p>
            <a:r>
              <a:rPr lang="sv-SE"/>
              <a:t>EIRP 40/55 </a:t>
            </a:r>
            <a:r>
              <a:rPr lang="sv-SE" err="1"/>
              <a:t>dBm</a:t>
            </a:r>
            <a:endParaRPr lang="sv-SE"/>
          </a:p>
          <a:p>
            <a:r>
              <a:rPr lang="sv-SE"/>
              <a:t>PSD = 23/38 </a:t>
            </a:r>
            <a:r>
              <a:rPr lang="sv-SE" err="1"/>
              <a:t>dBm</a:t>
            </a:r>
            <a:r>
              <a:rPr lang="sv-SE"/>
              <a:t>/MHz</a:t>
            </a:r>
          </a:p>
        </p:txBody>
      </p:sp>
      <p:sp>
        <p:nvSpPr>
          <p:cNvPr id="4" name="Platshållare för sidhuvud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802.11-25/1312r0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Charlie Pettersson, Ericssson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40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802.11-25/1312r0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Charlie Pettersson, Ericssson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92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Charlie Pettersson, Ericssson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Charlie Pettersson,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Charlie Pettersson,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2025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Charlie Pettersson,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Charlie Pettersson,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Charlie Pettersson,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Charlie Pettersson,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Charlie Pettersson,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Charlie Pettersson,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Charlie Pettersson,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the outline text format</a:t>
            </a:r>
          </a:p>
          <a:p>
            <a:pPr lvl="1"/>
            <a:r>
              <a:rPr lang="en-US" noProof="0"/>
              <a:t>Second Outline Level</a:t>
            </a:r>
          </a:p>
          <a:p>
            <a:pPr lvl="2"/>
            <a:r>
              <a:rPr lang="en-US" noProof="0"/>
              <a:t>Third Outline Level</a:t>
            </a:r>
          </a:p>
          <a:p>
            <a:pPr lvl="3"/>
            <a:r>
              <a:rPr lang="en-US" noProof="0"/>
              <a:t>Fourth Outline Level</a:t>
            </a:r>
          </a:p>
          <a:p>
            <a:pPr lvl="4"/>
            <a:r>
              <a:rPr lang="en-US" noProof="0"/>
              <a:t>Fifth Outline Level</a:t>
            </a:r>
          </a:p>
          <a:p>
            <a:pPr lvl="4"/>
            <a:r>
              <a:rPr lang="en-US" noProof="0"/>
              <a:t>Sixth Outline Level</a:t>
            </a:r>
          </a:p>
          <a:p>
            <a:pPr lvl="4"/>
            <a:r>
              <a:rPr lang="en-US" noProof="0"/>
              <a:t>Seventh Outline Level</a:t>
            </a:r>
          </a:p>
          <a:p>
            <a:pPr lvl="4"/>
            <a:r>
              <a:rPr lang="en-US" noProof="0"/>
              <a:t>Eighth Outline Level</a:t>
            </a:r>
          </a:p>
          <a:p>
            <a:pPr lvl="4"/>
            <a:r>
              <a:rPr lang="en-US" noProof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noProof="0"/>
              <a:t>July 2025</a:t>
            </a:r>
            <a:endParaRPr lang="en-US" noProof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/>
              <a:t>Charlie Pettersson,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/>
              <a:t>Slide </a:t>
            </a:r>
            <a:fld id="{D09C756B-EB39-4236-ADBB-73052B179AE4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400" noProof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noProof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2400" noProof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428-01-00bq-mmwave-link-mac-txop-protection-medium-access-power-save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tsi.org/deliver/etsi_en/303700_303799/303753/01.01.01_60/en_303753v010101p.pdf" TargetMode="External"/><Relationship Id="rId5" Type="http://schemas.openxmlformats.org/officeDocument/2006/relationships/hyperlink" Target="https://mentor.ieee.org/802.11/dcn/25/11-25-0433-02-00bq-channel-access-for-immw.pptx" TargetMode="External"/><Relationship Id="rId4" Type="http://schemas.openxmlformats.org/officeDocument/2006/relationships/hyperlink" Target="https://mentor.ieee.org/802.11/dcn/25/11-25-0899-00-00bq-mlo-based-immw-channel-access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/>
              <a:t>IMMW Channel Access Considerations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/>
              <a:t>Date:</a:t>
            </a:r>
            <a:r>
              <a:rPr lang="en-US" sz="2000" b="0" noProof="0"/>
              <a:t> 2025-07-24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noProof="0"/>
              <a:t>July 2025</a:t>
            </a:r>
            <a:endParaRPr lang="en-US" noProof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noProof="0"/>
              <a:t>Charlie Pettersson,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/>
              <a:t>Slide </a:t>
            </a:r>
            <a:fld id="{93823DB3-BAA4-4F4A-B4B3-ED9ABE70E976}" type="slidenum">
              <a:rPr lang="en-US" noProof="0" smtClean="0"/>
              <a:pPr/>
              <a:t>1</a:t>
            </a:fld>
            <a:endParaRPr lang="en-US" noProof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6865546"/>
              </p:ext>
            </p:extLst>
          </p:nvPr>
        </p:nvGraphicFramePr>
        <p:xfrm>
          <a:off x="993775" y="2490788"/>
          <a:ext cx="10283825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2387600" progId="Word.Document.8">
                  <p:embed/>
                </p:oleObj>
              </mc:Choice>
              <mc:Fallback>
                <p:oleObj name="Dok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83825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US" sz="2000" noProof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761BBE7D-744E-4B69-036D-D62799DC20DB}"/>
              </a:ext>
            </a:extLst>
          </p:cNvPr>
          <p:cNvSpPr txBox="1"/>
          <p:nvPr/>
        </p:nvSpPr>
        <p:spPr>
          <a:xfrm>
            <a:off x="9696450" y="-20955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noProof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5731A2-1ECB-0AA2-8D34-CEDD22A9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err="1"/>
              <a:t>Strawpoll</a:t>
            </a:r>
            <a:endParaRPr lang="en-US" noProof="0">
              <a:cs typeface="Times New Roman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3FBFFC-BA4C-04A0-C5AE-A4932926B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noProof="0"/>
              <a:t>SP: Do you support looking further into a no-LBT mode for directive IMMW transmissions?</a:t>
            </a:r>
            <a:endParaRPr lang="en-US" noProof="0">
              <a:cs typeface="Times New Roman"/>
            </a:endParaRPr>
          </a:p>
          <a:p>
            <a:endParaRPr lang="en-US" noProof="0">
              <a:cs typeface="Times New Roman"/>
            </a:endParaRPr>
          </a:p>
          <a:p>
            <a:r>
              <a:rPr lang="en-US" noProof="0"/>
              <a:t>Y: N: A:</a:t>
            </a:r>
            <a:endParaRPr lang="en-US" noProof="0">
              <a:cs typeface="Times New Roman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19D570C-AEE7-7EFB-CE9F-5B20F561C7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638440-DA4D-AD13-B750-BF81973854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Charlie Pettersson, Ericsson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9A8D859-00E3-5DF7-5E31-D157C8B934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727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noProof="0"/>
              <a:t>[1] </a:t>
            </a:r>
            <a:r>
              <a:rPr lang="en-US" b="0" noProof="0">
                <a:hlinkClick r:id="rId3"/>
              </a:rPr>
              <a:t>https://mentor.ieee.org/802.11/dcn/25/11-25-0428-01</a:t>
            </a:r>
            <a:r>
              <a:rPr lang="en-US" b="0" noProof="0"/>
              <a:t> </a:t>
            </a:r>
          </a:p>
          <a:p>
            <a:r>
              <a:rPr lang="en-US" b="0" noProof="0"/>
              <a:t>[2] </a:t>
            </a:r>
            <a:r>
              <a:rPr lang="en-US" b="0" noProof="0">
                <a:hlinkClick r:id="rId4"/>
              </a:rPr>
              <a:t>https://mentor.ieee.org/802.11/dcn/25/11-25-0899-00</a:t>
            </a:r>
            <a:r>
              <a:rPr lang="en-US" b="0" noProof="0"/>
              <a:t> </a:t>
            </a:r>
            <a:endParaRPr lang="en-US" b="0" noProof="0">
              <a:cs typeface="Times New Roman"/>
            </a:endParaRPr>
          </a:p>
          <a:p>
            <a:r>
              <a:rPr lang="en-US" b="0" noProof="0"/>
              <a:t>[3] </a:t>
            </a:r>
            <a:r>
              <a:rPr lang="en-US" b="0" noProof="0">
                <a:hlinkClick r:id="rId5"/>
              </a:rPr>
              <a:t>https://mentor.ieee.org/802.11/dcn/25/11-25-0433-02</a:t>
            </a:r>
            <a:r>
              <a:rPr lang="en-US" b="0" noProof="0"/>
              <a:t> </a:t>
            </a:r>
            <a:endParaRPr lang="en-US" b="0" noProof="0">
              <a:cs typeface="Times New Roman"/>
            </a:endParaRPr>
          </a:p>
          <a:p>
            <a:r>
              <a:rPr lang="en-US" b="0" noProof="0"/>
              <a:t>[4]</a:t>
            </a:r>
            <a:r>
              <a:rPr lang="en-US" b="0" noProof="0">
                <a:ea typeface="MS Gothic"/>
                <a:cs typeface="+mn-lt"/>
              </a:rPr>
              <a:t> </a:t>
            </a:r>
            <a:r>
              <a:rPr lang="en-US" b="0" noProof="0">
                <a:ea typeface="+mn-lt"/>
                <a:cs typeface="+mn-lt"/>
                <a:hlinkClick r:id="rId6"/>
              </a:rPr>
              <a:t>https://www.etsi.org/deliver/etsi_en/303700_303799/303753/01.01.01_60/en_303753v010101p.pdf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/>
              <a:t>Slide </a:t>
            </a:r>
            <a:fld id="{531D307C-65C7-4BB3-B44A-1501D36803F7}" type="slidenum">
              <a:rPr lang="en-US" noProof="0" smtClean="0"/>
              <a:pPr/>
              <a:t>11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noProof="0"/>
              <a:t>Charlie Pettersson,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noProof="0"/>
              <a:t>July 2025</a:t>
            </a:r>
            <a:endParaRPr lang="en-US" noProof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/>
              <a:t>Several presentations consider MAC design aspects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/>
              <a:t>[1] discusses channel protection, NAV timers, DUP PPDU format, Beacons and more</a:t>
            </a:r>
            <a:endParaRPr lang="en-US" noProof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/>
              <a:t>[2] discusses sector level channel access, which couples the sub-7 GHz and 60 GHz bands</a:t>
            </a:r>
            <a:endParaRPr lang="en-US" noProof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/>
              <a:t>[3] discusses SP operation—but leaves hidden node as a remaining problem</a:t>
            </a:r>
            <a:endParaRPr lang="en-US" noProof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/>
              <a:t>In this presentation we use simulations to evaluate the collision probability when transmissions have high directivity</a:t>
            </a:r>
            <a:endParaRPr lang="en-US" noProof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/>
              <a:t>The results shows that it may be feasible to use a no-LBT approach for IMMW</a:t>
            </a:r>
            <a:endParaRPr lang="en-US" noProof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/>
              <a:t>Slide </a:t>
            </a:r>
            <a:fld id="{351F4386-A5E2-41A1-B4D0-BE653C929E06}" type="slidenum">
              <a:rPr lang="en-US" noProof="0" smtClean="0"/>
              <a:pPr/>
              <a:t>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noProof="0"/>
              <a:t>Charlie Pettersson,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noProof="0"/>
              <a:t>July 2025</a:t>
            </a:r>
            <a:endParaRPr lang="en-US" noProof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7895BB-7950-8CA6-211D-34A701580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Background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C875B0-59AC-87E8-EC18-F05456604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27553"/>
          </a:xfr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To compensate for high attenuation in </a:t>
            </a:r>
            <a:r>
              <a:rPr lang="en-US" noProof="0" err="1"/>
              <a:t>mmWave</a:t>
            </a:r>
            <a:r>
              <a:rPr lang="en-US" noProof="0"/>
              <a:t>, it is necessary to use directive transmissions with high beamforming gain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However, directive transmissions make it difficult to protect from hidden nodes</a:t>
            </a:r>
            <a:endParaRPr lang="en-US" noProof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/>
              <a:t>Omni-directional control transmissions are not attractive due to the range difference with the beamformed transmissions</a:t>
            </a:r>
            <a:endParaRPr lang="en-US" noProof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On the one hand, one either needs to “over-protect” from interferers with directive control transmissions or risk to suffer from unintentional interference</a:t>
            </a:r>
            <a:endParaRPr lang="en-US" noProof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On the other hand, </a:t>
            </a:r>
            <a:r>
              <a:rPr lang="en-US" noProof="0" err="1"/>
              <a:t>mmWave</a:t>
            </a:r>
            <a:r>
              <a:rPr lang="en-US" noProof="0"/>
              <a:t> spectrum is ideal for spatial reuse due to the high attenuation and should be leveraged</a:t>
            </a:r>
            <a:endParaRPr lang="en-US" noProof="0">
              <a:cs typeface="Times New Roman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AAA7423-1612-6873-F0B4-93EB4214FC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/>
              <a:t>Slide </a:t>
            </a:r>
            <a:fld id="{440F5867-744E-4AA6-B0ED-4C44D2DFBB7B}" type="slidenum">
              <a:rPr lang="en-US" noProof="0" smtClean="0"/>
              <a:pPr/>
              <a:t>3</a:t>
            </a:fld>
            <a:endParaRPr lang="en-US" noProof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F06841-D36E-C0F9-2CAF-9DA3F72CA3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noProof="0"/>
              <a:t>Charlie Pettersson, Ericsson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AF0C3EF1-1EBD-7486-F016-1E346A5194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noProof="0"/>
              <a:t>July 2025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26390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668D6A-AFA4-F71C-8D5B-5838CD43E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General Thoughts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729D31-F48F-CBE3-26ED-D1E1A9C78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EN 303 753 [4] specifies Wideband Data Transmission Systems (WDTS) operation for fixed equipment using no-LBT in the 57-71 GHz frequency range in Europe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/>
              <a:t>Two modes of operation</a:t>
            </a:r>
            <a:endParaRPr lang="en-US" noProof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/>
              <a:t>High EIRP/PSD mode—Requiring more than 30 dB directivity gain from antennas</a:t>
            </a:r>
            <a:endParaRPr lang="en-US" noProof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/>
              <a:t>Low EIRP/PSD mode—With no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/>
              <a:t>Together with time and frequency diversity it is deemed that LBT is not necessary for good coexistence</a:t>
            </a:r>
            <a:endParaRPr lang="en-US" noProof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How likely is it to experience interference given similar assumptions for IMMW?</a:t>
            </a:r>
            <a:endParaRPr lang="en-US" noProof="0">
              <a:cs typeface="Times New Roman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A110063-323F-86D2-2F7A-2F77B098A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/>
              <a:t>Slide </a:t>
            </a:r>
            <a:fld id="{440F5867-744E-4AA6-B0ED-4C44D2DFBB7B}" type="slidenum">
              <a:rPr lang="en-US" noProof="0" smtClean="0"/>
              <a:pPr/>
              <a:t>4</a:t>
            </a:fld>
            <a:endParaRPr lang="en-US" noProof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3045E22-0A0C-2CAB-0E10-9726323858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noProof="0"/>
              <a:t>Charlie Pettersson, Ericsson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DD255B25-6A2B-AD95-9F5D-64A00307CF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noProof="0"/>
              <a:t>July 2025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2179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457C39-4D05-F41D-C1D7-77E095F035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3380D7-EB95-1C6E-5487-BD2944E31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Simulation Methodology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1D818E-8A9F-FB06-28C0-65E899B27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632293" cy="411321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Circular area with radius 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Randomly drop ten devices </a:t>
            </a:r>
            <a:endParaRPr lang="en-US" noProof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/>
              <a:t>For each timestep randomly determine a number of active STAs based on random 20 % to 40 % duty cycle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/>
              <a:t>At origin transmit a beam in a random direction </a:t>
            </a:r>
            <a:endParaRPr lang="en-US" noProof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/>
              <a:t>Count as collision if the beam direction falls within an angle threshold, </a:t>
            </a:r>
            <a:r>
              <a:rPr lang="en-US" noProof="0" err="1"/>
              <a:t>θ</a:t>
            </a:r>
            <a:r>
              <a:rPr lang="en-US" noProof="0"/>
              <a:t>, of a device and the device is active during this timestep</a:t>
            </a:r>
            <a:endParaRPr lang="en-US" noProof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50 000 drops, each drop is simulated over ten timesteps</a:t>
            </a:r>
            <a:endParaRPr lang="en-US" noProof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Result: Mean and 95</a:t>
            </a:r>
            <a:r>
              <a:rPr lang="en-US" baseline="30000" noProof="0"/>
              <a:t>th</a:t>
            </a:r>
            <a:r>
              <a:rPr lang="en-US" noProof="0"/>
              <a:t> percentile (P95) collision probability </a:t>
            </a:r>
            <a:endParaRPr lang="en-US" noProof="0">
              <a:cs typeface="Times New Roman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8C6DFF3-079E-1EE4-5585-A748C6FD59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/>
              <a:t>Slide </a:t>
            </a:r>
            <a:fld id="{440F5867-744E-4AA6-B0ED-4C44D2DFBB7B}" type="slidenum">
              <a:rPr lang="en-US" noProof="0" smtClean="0"/>
              <a:pPr/>
              <a:t>5</a:t>
            </a:fld>
            <a:endParaRPr lang="en-US" noProof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FEFD4F-3461-747E-C528-3F47A3CE9F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noProof="0"/>
              <a:t>Charlie Pettersson, Ericsson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CBBED905-5726-552D-E836-B60D707D91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noProof="0"/>
              <a:t>July 2025</a:t>
            </a:r>
            <a:endParaRPr lang="en-US" noProof="0"/>
          </a:p>
        </p:txBody>
      </p:sp>
      <p:pic>
        <p:nvPicPr>
          <p:cNvPr id="9" name="Bild 8">
            <a:extLst>
              <a:ext uri="{FF2B5EF4-FFF2-40B4-BE49-F238E27FC236}">
                <a16:creationId xmlns:a16="http://schemas.microsoft.com/office/drawing/2014/main" id="{96CA3436-BBC0-D1E8-16AA-679287ACC9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7788166" y="1981201"/>
            <a:ext cx="3909847" cy="389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36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EEAEB2-7195-A37F-433A-307D416F7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Results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B74CA29-A308-6EC6-E3C1-5703E9DEB9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4B992B-EE1D-E67A-3493-3E4C5B6A08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Charlie Pettersson, Ericsson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47EBAA68-1382-955C-AEE8-71CF42A42B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GB"/>
          </a:p>
        </p:txBody>
      </p:sp>
      <p:pic>
        <p:nvPicPr>
          <p:cNvPr id="12" name="Platshållare för innehåll 11">
            <a:extLst>
              <a:ext uri="{FF2B5EF4-FFF2-40B4-BE49-F238E27FC236}">
                <a16:creationId xmlns:a16="http://schemas.microsoft.com/office/drawing/2014/main" id="{AA0EF438-D702-3334-7BDF-E409E5C41D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91165" y="1680069"/>
            <a:ext cx="4871618" cy="3905605"/>
          </a:xfr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8B5BC99F-7E63-B37F-1374-EF8E767272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217" y="1708788"/>
            <a:ext cx="4871618" cy="3848168"/>
          </a:xfrm>
          <a:prstGeom prst="rect">
            <a:avLst/>
          </a:prstGeom>
        </p:spPr>
      </p:pic>
      <p:sp>
        <p:nvSpPr>
          <p:cNvPr id="15" name="textruta 14">
            <a:extLst>
              <a:ext uri="{FF2B5EF4-FFF2-40B4-BE49-F238E27FC236}">
                <a16:creationId xmlns:a16="http://schemas.microsoft.com/office/drawing/2014/main" id="{A91ACD59-D720-4041-8668-F6B2D73B82DE}"/>
              </a:ext>
            </a:extLst>
          </p:cNvPr>
          <p:cNvSpPr txBox="1"/>
          <p:nvPr/>
        </p:nvSpPr>
        <p:spPr>
          <a:xfrm>
            <a:off x="2654506" y="1140119"/>
            <a:ext cx="2626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err="1">
                <a:solidFill>
                  <a:schemeClr val="tx1"/>
                </a:solidFill>
              </a:rPr>
              <a:t>θ</a:t>
            </a:r>
            <a:r>
              <a:rPr lang="sv-SE">
                <a:solidFill>
                  <a:schemeClr val="tx1"/>
                </a:solidFill>
              </a:rPr>
              <a:t> = 20.3°  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FF48BEF6-98B9-EB17-9267-4241972ED794}"/>
              </a:ext>
            </a:extLst>
          </p:cNvPr>
          <p:cNvSpPr txBox="1"/>
          <p:nvPr/>
        </p:nvSpPr>
        <p:spPr>
          <a:xfrm>
            <a:off x="8286799" y="1218405"/>
            <a:ext cx="2501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err="1">
                <a:solidFill>
                  <a:schemeClr val="tx1"/>
                </a:solidFill>
              </a:rPr>
              <a:t>θ</a:t>
            </a:r>
            <a:r>
              <a:rPr lang="sv-SE">
                <a:solidFill>
                  <a:schemeClr val="tx1"/>
                </a:solidFill>
              </a:rPr>
              <a:t> = 6.4°  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3D00D680-BB4A-7798-BCAA-8D7BAB8A8A36}"/>
              </a:ext>
            </a:extLst>
          </p:cNvPr>
          <p:cNvSpPr txBox="1"/>
          <p:nvPr/>
        </p:nvSpPr>
        <p:spPr>
          <a:xfrm>
            <a:off x="1285643" y="5644417"/>
            <a:ext cx="972019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For sufficiently narrow beams, the collision probability is so small that an LBT based channel access does not provide an advantage</a:t>
            </a:r>
          </a:p>
        </p:txBody>
      </p:sp>
    </p:spTree>
    <p:extLst>
      <p:ext uri="{BB962C8B-B14F-4D97-AF65-F5344CB8AC3E}">
        <p14:creationId xmlns:p14="http://schemas.microsoft.com/office/powerpoint/2010/main" val="3834822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5C7535-16A4-FD49-4D7E-6045BD05C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noProof="0"/>
              <a:t>Results</a:t>
            </a:r>
            <a:endParaRPr lang="en-US" noProof="0">
              <a:cs typeface="Times New Roman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40EB4F0-9F3C-3269-D143-FF92E643A9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noProof="0"/>
              <a:t>With up to ten transmitting devices</a:t>
            </a:r>
            <a:endParaRPr lang="en-US" sz="2400" noProof="0">
              <a:cs typeface="Times New Roman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noProof="0"/>
              <a:t>Low likelihood on average</a:t>
            </a:r>
            <a:endParaRPr lang="en-US" sz="2000" noProof="0">
              <a:cs typeface="Times New Roman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noProof="0"/>
              <a:t>P95 quickly rises</a:t>
            </a:r>
            <a:endParaRPr lang="en-US" sz="2000" noProof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noProof="0"/>
              <a:t>Simulations overestimate the number of collisions</a:t>
            </a:r>
            <a:endParaRPr lang="en-US" sz="2400" noProof="0">
              <a:cs typeface="Times New Roman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noProof="0"/>
              <a:t>Devices placed in two-dimensional plane</a:t>
            </a:r>
            <a:endParaRPr lang="en-US" sz="2000" noProof="0">
              <a:cs typeface="Times New Roman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noProof="0"/>
              <a:t>Transmitting device is always active</a:t>
            </a:r>
            <a:endParaRPr lang="en-US" sz="2000" noProof="0">
              <a:cs typeface="Times New Roman"/>
            </a:endParaRP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DE1725FA-8377-125F-B197-9E1974B6166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95484" y="1986757"/>
            <a:ext cx="5080000" cy="4102100"/>
          </a:xfrm>
          <a:noFill/>
        </p:spPr>
      </p:pic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CC5ED07E-6B70-9982-7A10-3CD564FEBA5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/>
              <a:t>July 2025</a:t>
            </a:r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26BF81F-928A-53A8-2984-F86AA3E0B58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/>
              <a:t>Charlie Pettersson, Ericsson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1A15401-FC48-2113-E7C9-554F2AFDC27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9DEC4D25-F17F-F2DF-414B-873955381227}"/>
              </a:ext>
            </a:extLst>
          </p:cNvPr>
          <p:cNvSpPr txBox="1"/>
          <p:nvPr/>
        </p:nvSpPr>
        <p:spPr>
          <a:xfrm>
            <a:off x="8166387" y="1404442"/>
            <a:ext cx="2501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err="1">
                <a:solidFill>
                  <a:schemeClr val="tx1"/>
                </a:solidFill>
              </a:rPr>
              <a:t>θ</a:t>
            </a:r>
            <a:r>
              <a:rPr lang="sv-SE">
                <a:solidFill>
                  <a:schemeClr val="tx1"/>
                </a:solidFill>
              </a:rPr>
              <a:t> = 6.4°  </a:t>
            </a:r>
          </a:p>
        </p:txBody>
      </p:sp>
    </p:spTree>
    <p:extLst>
      <p:ext uri="{BB962C8B-B14F-4D97-AF65-F5344CB8AC3E}">
        <p14:creationId xmlns:p14="http://schemas.microsoft.com/office/powerpoint/2010/main" val="671876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A5E088-6800-ED35-C6E1-68FC6121B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Additional Thoughts</a:t>
            </a:r>
            <a:endParaRPr lang="en-US" noProof="0">
              <a:cs typeface="Times New Roman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E6BBD4-1BF1-8D42-925F-325D609E5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This simple design for channel access allows for reduced complexity &amp; overhead compared to previous sub-7 GHz and 60 GHz channel access methods</a:t>
            </a:r>
            <a:endParaRPr lang="en-US" noProof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How does it fit into IEEE 802.11bq?</a:t>
            </a:r>
            <a:endParaRPr lang="en-US" noProof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/>
              <a:t>Primary channel access mode?</a:t>
            </a:r>
            <a:endParaRPr lang="en-US" noProof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/>
              <a:t>Preferred: optional channel access mode together with more classical Wi-Fi channel access</a:t>
            </a:r>
            <a:endParaRPr lang="en-US" noProof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How can we deal with the P95 situations?</a:t>
            </a:r>
            <a:endParaRPr lang="en-US" noProof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/>
              <a:t>Important for low latency services and dense environments</a:t>
            </a:r>
            <a:endParaRPr lang="en-US" noProof="0">
              <a:cs typeface="Times New Roman"/>
            </a:endParaRP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DFC90C2-009F-9F7F-7FBE-2D00850D95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AA47F9-4658-E4FF-CF99-0A667A6D40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Charlie Pettersson, Ericsson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DF02629B-0E43-10EB-5989-1BC0109429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931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229120BE-6F09-EE28-30E2-09BCB5802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Conclusions</a:t>
            </a:r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30901838-B13D-EE3D-E687-CAC6BDF06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Having a low complexity channel access mechanism, leveraging the several degrees of freedom, seems to be a feasible approach for IMMW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/>
              <a:t>Especially for best effort type of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/>
              <a:t>Care should be taken in order to improve the P95 performance for more latency sensitive applications or dense environments with many devices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1238F9E-F793-7499-1AC6-D947D13DFE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/>
              <a:t>Slide </a:t>
            </a:r>
            <a:fld id="{69B99EC4-A1FB-4C79-B9A5-C1FFD5A90380}" type="slidenum">
              <a:rPr lang="en-US" noProof="0" smtClean="0"/>
              <a:pPr/>
              <a:t>9</a:t>
            </a:fld>
            <a:endParaRPr lang="en-US" noProof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0438CA3-1929-916D-16D2-8BCA164A64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noProof="0"/>
              <a:t>Charlie Pettersson, Ericsson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03DFA2B-04F3-9E52-D7F2-939994F861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noProof="0"/>
              <a:t>July 2025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50384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6F58F35-87EA-5340-A562-0F1E9C549DD0}">
  <we:reference id="8c079bc0-695b-4e36-9ef8-6ac1bd7eea20" version="1.0.0.6" store="EXCatalog" storeType="EXCatalog"/>
  <we:alternateReferences/>
  <we:properties/>
  <we:bindings/>
  <we:snapshot xmlns:r="http://schemas.openxmlformats.org/officeDocument/2006/relationships"/>
</we:webextension>
</file>

<file path=docMetadata/LabelInfo.xml><?xml version="1.0" encoding="utf-8"?>
<clbl:labelList xmlns:clbl="http://schemas.microsoft.com/office/2020/mipLabelMetadata">
  <clbl:label id="{92e84ceb-fbfd-47ab-be52-080c6b87953f}" enabled="0" method="" siteId="{92e84ceb-fbfd-47ab-be52-080c6b87953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Application>Microsoft Office PowerPoint</Application>
  <PresentationFormat>Widescreen</PresentationFormat>
  <Slides>11</Slides>
  <Notes>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Office-tema</vt:lpstr>
      <vt:lpstr>IMMW Channel Access Considerations</vt:lpstr>
      <vt:lpstr>Abstract</vt:lpstr>
      <vt:lpstr>Background</vt:lpstr>
      <vt:lpstr>General Thoughts</vt:lpstr>
      <vt:lpstr>Simulation Methodology</vt:lpstr>
      <vt:lpstr>Results</vt:lpstr>
      <vt:lpstr>Results</vt:lpstr>
      <vt:lpstr>Additional Thoughts</vt:lpstr>
      <vt:lpstr>Conclusions</vt:lpstr>
      <vt:lpstr>Strawpoll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Charlie Pettersson</dc:creator>
  <cp:keywords/>
  <dc:description/>
  <cp:revision>1</cp:revision>
  <cp:lastPrinted>1601-01-01T00:00:00Z</cp:lastPrinted>
  <dcterms:created xsi:type="dcterms:W3CDTF">2025-04-15T06:20:06Z</dcterms:created>
  <dcterms:modified xsi:type="dcterms:W3CDTF">2025-07-24T12:56:48Z</dcterms:modified>
  <cp:category>Name, Affiliation</cp:category>
</cp:coreProperties>
</file>