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366" r:id="rId3"/>
    <p:sldId id="2392" r:id="rId4"/>
    <p:sldId id="2393" r:id="rId5"/>
    <p:sldId id="2389" r:id="rId6"/>
    <p:sldId id="2394" r:id="rId7"/>
    <p:sldId id="2391" r:id="rId8"/>
    <p:sldId id="2387" r:id="rId9"/>
    <p:sldId id="23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6366" autoAdjust="0"/>
  </p:normalViewPr>
  <p:slideViewPr>
    <p:cSldViewPr>
      <p:cViewPr varScale="1">
        <p:scale>
          <a:sx n="63" d="100"/>
          <a:sy n="63" d="100"/>
        </p:scale>
        <p:origin x="136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used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71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Jiqing</a:t>
            </a:r>
            <a:r>
              <a:rPr lang="en-GB" dirty="0"/>
              <a:t> Ni </a:t>
            </a:r>
            <a:r>
              <a:rPr lang="en-GB" altLang="zh-CN" dirty="0"/>
              <a:t>et al</a:t>
            </a:r>
            <a:r>
              <a:rPr lang="en-GB" dirty="0"/>
              <a:t>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Jul</a:t>
            </a:r>
            <a:r>
              <a:rPr lang="en-US" dirty="0"/>
              <a:t>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Jiqing</a:t>
            </a:r>
            <a:r>
              <a:rPr lang="en-GB" dirty="0"/>
              <a:t> Ni et al,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July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Jiqing Ni et al.,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On Reusing Existing PHY Spec in Sub7.25GHz Bands for IMMW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/>
              <a:t>July</a:t>
            </a:r>
            <a:r>
              <a:rPr lang="en-US" sz="2000" b="0" dirty="0"/>
              <a:t> 23, 2025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7075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2373FD56-E6C5-48DA-86C8-9CD2D19981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644736"/>
              </p:ext>
            </p:extLst>
          </p:nvPr>
        </p:nvGraphicFramePr>
        <p:xfrm>
          <a:off x="717550" y="3186113"/>
          <a:ext cx="7816850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1" name="Document" r:id="rId4" imgW="8255780" imgH="2752321" progId="Word.Document.8">
                  <p:embed/>
                </p:oleObj>
              </mc:Choice>
              <mc:Fallback>
                <p:oleObj name="Document" r:id="rId4" imgW="8255780" imgH="27523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186113"/>
                        <a:ext cx="7816850" cy="2592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00200"/>
            <a:ext cx="8153399" cy="3200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11aq has been approved including the following scope: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This amendment defines standardized modifications to both the IEEE Std 802.11™ physical layer (PHY) and the IEEE Std 802.11 Medium Access Control (MAC) that allows Wireless Local Area Network (WLAN) non-standalone operation in unlicensed bands between 42 GHz and 71 GHz using </a:t>
            </a:r>
            <a:r>
              <a:rPr lang="en-US" altLang="zh-CN" sz="1600" dirty="0">
                <a:highlight>
                  <a:srgbClr val="FFFF00"/>
                </a:highlight>
              </a:rPr>
              <a:t>single-user (SU) Orthogonal Frequency Division Multiplexing (OFDM) based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b="0" dirty="0"/>
              <a:t>This amendment </a:t>
            </a:r>
            <a:r>
              <a:rPr lang="en-US" altLang="zh-CN" sz="1600" b="0" dirty="0">
                <a:highlight>
                  <a:srgbClr val="FFFF00"/>
                </a:highlight>
              </a:rPr>
              <a:t>leverages or reuses existing PHY and MAC specifications </a:t>
            </a:r>
            <a:r>
              <a:rPr lang="en-US" altLang="zh-CN" sz="1600" b="0" dirty="0"/>
              <a:t>defined for </a:t>
            </a:r>
            <a:r>
              <a:rPr lang="en-US" altLang="zh-CN" sz="1600" b="0" dirty="0">
                <a:highlight>
                  <a:srgbClr val="FFFF00"/>
                </a:highlight>
              </a:rPr>
              <a:t>the operation </a:t>
            </a:r>
            <a:r>
              <a:rPr lang="en-US" altLang="zh-CN" sz="1600" b="0" dirty="0"/>
              <a:t>in sub-7.25 GHz bands, e.g. SU transmission PHY Protocol Data Unit (PPDU) format and MAC frames, and defines bandwidth modes operating in non-overlapping channels.</a:t>
            </a:r>
            <a:endParaRPr lang="ko-KR" alt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4FBA34-AF97-49EB-8B2C-D3BC800D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 Resue the Existing Modules</a:t>
            </a:r>
            <a:endParaRPr lang="zh-CN" altLang="en-US" dirty="0"/>
          </a:p>
        </p:txBody>
      </p:sp>
      <p:pic>
        <p:nvPicPr>
          <p:cNvPr id="96" name="内容占位符 95">
            <a:extLst>
              <a:ext uri="{FF2B5EF4-FFF2-40B4-BE49-F238E27FC236}">
                <a16:creationId xmlns:a16="http://schemas.microsoft.com/office/drawing/2014/main" id="{D058A4C1-879F-44B3-A6E4-9F3F194FEA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362200"/>
            <a:ext cx="8534400" cy="1740694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535F12E-BA92-4034-B4F0-ADA7F6697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D70363-CEC3-4ED0-BC59-8A03F1890C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Jiqing Ni </a:t>
            </a:r>
            <a:r>
              <a:rPr lang="en-GB" altLang="zh-CN"/>
              <a:t>et al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D7F03B0-8AF6-49BB-9B8C-B400941123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id="{76D7A0E5-9814-4847-8838-4EC547E0F3EE}"/>
              </a:ext>
            </a:extLst>
          </p:cNvPr>
          <p:cNvSpPr txBox="1"/>
          <p:nvPr/>
        </p:nvSpPr>
        <p:spPr>
          <a:xfrm>
            <a:off x="696911" y="4409394"/>
            <a:ext cx="7759701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b="0" dirty="0">
                <a:solidFill>
                  <a:schemeClr val="tx1"/>
                </a:solidFill>
              </a:rPr>
              <a:t>The above fig shows </a:t>
            </a:r>
            <a:r>
              <a:rPr lang="en-US" altLang="zh-CN" sz="1600" dirty="0">
                <a:solidFill>
                  <a:schemeClr val="tx1"/>
                </a:solidFill>
              </a:rPr>
              <a:t>a general receiver for discussion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Reusing the sub7GHz link baseband for the immw link could reduced the cost much;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EMLSR could be considered for IMMW. </a:t>
            </a:r>
          </a:p>
        </p:txBody>
      </p:sp>
    </p:spTree>
    <p:extLst>
      <p:ext uri="{BB962C8B-B14F-4D97-AF65-F5344CB8AC3E}">
        <p14:creationId xmlns:p14="http://schemas.microsoft.com/office/powerpoint/2010/main" val="325051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771A72-D9C9-438E-877E-71398E0A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AGC/STF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D55EDC-C306-46DF-B6D0-C30BDF266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6C48E1-4796-4D8C-BAAA-0E36DE1820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Jiqing Ni </a:t>
            </a:r>
            <a:r>
              <a:rPr lang="en-GB" altLang="zh-CN"/>
              <a:t>et al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469360CF-672B-49E0-ACBA-138FCE2FE3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36585C7-338F-4E9D-B681-5F0A9C50B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59FF8414-A66C-4EA5-A77D-14352160C7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065669"/>
              </p:ext>
            </p:extLst>
          </p:nvPr>
        </p:nvGraphicFramePr>
        <p:xfrm>
          <a:off x="1121656" y="1830388"/>
          <a:ext cx="6975300" cy="1711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Visio" r:id="rId4" imgW="5120541" imgH="1257424" progId="Visio.Drawing.15">
                  <p:embed/>
                </p:oleObj>
              </mc:Choice>
              <mc:Fallback>
                <p:oleObj name="Visio" r:id="rId4" imgW="5120541" imgH="1257424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1656" y="1830388"/>
                        <a:ext cx="6975300" cy="17118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6AF626E6-AC84-4938-9785-DE0062671E1C}"/>
              </a:ext>
            </a:extLst>
          </p:cNvPr>
          <p:cNvSpPr txBox="1"/>
          <p:nvPr/>
        </p:nvSpPr>
        <p:spPr>
          <a:xfrm>
            <a:off x="990600" y="3793331"/>
            <a:ext cx="6879344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STF is used for AGC and initial freq offset Est;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upsampling is used, the time duration for STF may be too short for AGC operation, and time extension is needed.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same STF Seq could be used for the mmW link.</a:t>
            </a:r>
          </a:p>
        </p:txBody>
      </p:sp>
    </p:spTree>
    <p:extLst>
      <p:ext uri="{BB962C8B-B14F-4D97-AF65-F5344CB8AC3E}">
        <p14:creationId xmlns:p14="http://schemas.microsoft.com/office/powerpoint/2010/main" val="40117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1BBBBA-224D-400D-A57A-30421AA90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6D5229-75B1-467C-977A-471436341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solidFill>
                  <a:schemeClr val="tx1"/>
                </a:solidFill>
              </a:rPr>
              <a:t>The CS path is generally with 20MHz on the sub7GHz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solidFill>
                  <a:schemeClr val="tx1"/>
                </a:solidFill>
              </a:rPr>
              <a:t>If upsampling is used, the CS bandwidth would be scaled, and upclocking would be needed for CS rxProcess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solidFill>
                  <a:schemeClr val="tx1"/>
                </a:solidFill>
              </a:rPr>
              <a:t>No upsampling or low-value upsampling would be preferred for CS.</a:t>
            </a:r>
          </a:p>
          <a:p>
            <a:pPr marL="0" indent="0">
              <a:spcBef>
                <a:spcPts val="600"/>
              </a:spcBef>
            </a:pPr>
            <a:endParaRPr lang="zh-CN" altLang="en-US" sz="1800" b="0" dirty="0">
              <a:solidFill>
                <a:schemeClr val="tx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8070DD-4B06-4854-B660-7F3F343871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7D2C39-63B1-463A-A0BB-B87B991BED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Jiqing Ni </a:t>
            </a:r>
            <a:r>
              <a:rPr lang="en-GB" altLang="zh-CN"/>
              <a:t>et al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0DF46AB-00CE-4559-BBFD-E1D05DF2D7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3619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9DA2F5-BCE2-42D6-BA1B-49FBFA5E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PPDU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ABF6B3-7C83-4EEC-B1C4-73521E5D0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770" y="4097171"/>
            <a:ext cx="7770813" cy="121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L-SIG is the perf bottleneck of sub7GHz, and could be removed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x mSIG symbols is used directly for the format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No </a:t>
            </a:r>
            <a:r>
              <a:rPr lang="en-US" altLang="zh-CN" sz="2000" b="0" i="1" dirty="0"/>
              <a:t>mLTF1 is </a:t>
            </a:r>
            <a:r>
              <a:rPr lang="en-US" altLang="zh-CN" sz="2000" b="0" dirty="0"/>
              <a:t>needed if the max number of stream is 1.  </a:t>
            </a:r>
            <a:endParaRPr lang="zh-CN" altLang="en-US" sz="20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57138F-2A5A-4614-926B-F4C474C4CE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B2E770-70B8-4977-A870-ABC1C7696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Jiqing Ni </a:t>
            </a:r>
            <a:r>
              <a:rPr lang="en-GB" altLang="zh-CN"/>
              <a:t>et al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A8BC4B3-E746-425E-96FD-14A825824C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F1C04D-1DBF-4DDB-B4CB-D5830A79D084}"/>
              </a:ext>
            </a:extLst>
          </p:cNvPr>
          <p:cNvSpPr/>
          <p:nvPr/>
        </p:nvSpPr>
        <p:spPr bwMode="auto">
          <a:xfrm>
            <a:off x="609600" y="1981200"/>
            <a:ext cx="949398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mSTF0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1244A94-CD8C-4D92-84CB-BBC6290F9E21}"/>
              </a:ext>
            </a:extLst>
          </p:cNvPr>
          <p:cNvSpPr/>
          <p:nvPr/>
        </p:nvSpPr>
        <p:spPr bwMode="auto">
          <a:xfrm>
            <a:off x="1558998" y="1981200"/>
            <a:ext cx="949398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800" dirty="0">
                <a:solidFill>
                  <a:schemeClr val="tx1"/>
                </a:solidFill>
              </a:rPr>
              <a:t>mLTF0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FC4C3D5-D6A4-4917-8F80-096BA4848821}"/>
              </a:ext>
            </a:extLst>
          </p:cNvPr>
          <p:cNvSpPr/>
          <p:nvPr/>
        </p:nvSpPr>
        <p:spPr bwMode="auto">
          <a:xfrm>
            <a:off x="2508396" y="1981200"/>
            <a:ext cx="949398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mSIG</a:t>
            </a:r>
            <a:endParaRPr kumimoji="0" lang="zh-CN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CEE230A-ED3B-4939-9416-9D1117E91035}"/>
              </a:ext>
            </a:extLst>
          </p:cNvPr>
          <p:cNvSpPr/>
          <p:nvPr/>
        </p:nvSpPr>
        <p:spPr bwMode="auto">
          <a:xfrm>
            <a:off x="5367286" y="1981200"/>
            <a:ext cx="2153946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800" dirty="0">
                <a:solidFill>
                  <a:schemeClr val="tx1"/>
                </a:solidFill>
              </a:rPr>
              <a:t>Data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8F5298D-A006-484B-A860-76E3E5552633}"/>
              </a:ext>
            </a:extLst>
          </p:cNvPr>
          <p:cNvSpPr/>
          <p:nvPr/>
        </p:nvSpPr>
        <p:spPr bwMode="auto">
          <a:xfrm>
            <a:off x="7521232" y="1981200"/>
            <a:ext cx="949398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F9D2F30-E111-4A1E-ACC9-6E8A74FC98AB}"/>
              </a:ext>
            </a:extLst>
          </p:cNvPr>
          <p:cNvSpPr/>
          <p:nvPr/>
        </p:nvSpPr>
        <p:spPr bwMode="auto">
          <a:xfrm>
            <a:off x="3457794" y="1981200"/>
            <a:ext cx="949398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mSTF1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AB1C85B-1177-4416-B724-3D5352E097AD}"/>
              </a:ext>
            </a:extLst>
          </p:cNvPr>
          <p:cNvSpPr/>
          <p:nvPr/>
        </p:nvSpPr>
        <p:spPr bwMode="auto">
          <a:xfrm>
            <a:off x="4407192" y="1981200"/>
            <a:ext cx="949398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800" dirty="0">
                <a:solidFill>
                  <a:schemeClr val="tx1"/>
                </a:solidFill>
              </a:rPr>
              <a:t>mLTF1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246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E17FE5-2593-478C-9CF2-55A9A6106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Considerations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CB409D-8B49-4F6F-910E-9AE03C371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Only LDPC coding is used for the data part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modulation table could be reused with maximal modulation set as [64]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Tone Plan and SIG field could be modified/designed if necessary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similar data process procedure could be considered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7BF2B82-C7FC-450B-A657-4604A16750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1157BD-B3E0-4206-8909-6D67D95575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Jiqing Ni </a:t>
            </a:r>
            <a:r>
              <a:rPr lang="en-GB" altLang="zh-CN"/>
              <a:t>et al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C523C70-954C-492E-9430-E6288D74EA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12473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Summary</a:t>
            </a:r>
            <a:endParaRPr lang="zh-CN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A04F49-EBB5-4C12-85BB-AB061E91005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3CBBA51B-3243-4FFF-94C4-4907D0480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38" y="14478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/>
              <a:t>Reusing the sub7GHz link for mmw link would reduce the cost much.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following aspects has be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+mn-cs"/>
              </a:rPr>
              <a:t>STF for AGC, time extension would be needed if upsampling is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+mn-cs"/>
              </a:rPr>
              <a:t>Large upsampling would put burden on </a:t>
            </a:r>
            <a:r>
              <a:rPr lang="en-US" altLang="zh-CN" sz="1800">
                <a:cs typeface="+mn-cs"/>
              </a:rPr>
              <a:t>CS [&amp; </a:t>
            </a:r>
            <a:r>
              <a:rPr lang="en-US" altLang="zh-CN" sz="1800" dirty="0">
                <a:cs typeface="+mn-cs"/>
              </a:rPr>
              <a:t>other] submodule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+mn-cs"/>
              </a:rPr>
              <a:t>IMMW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+mn-cs"/>
              </a:rPr>
              <a:t>LDPC/modulation/…</a:t>
            </a:r>
          </a:p>
          <a:p>
            <a:pPr marL="0" indent="0"/>
            <a:endParaRPr lang="en-US" altLang="zh-CN" sz="1800" b="0" dirty="0"/>
          </a:p>
        </p:txBody>
      </p:sp>
    </p:spTree>
    <p:extLst>
      <p:ext uri="{BB962C8B-B14F-4D97-AF65-F5344CB8AC3E}">
        <p14:creationId xmlns:p14="http://schemas.microsoft.com/office/powerpoint/2010/main" val="334330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025" y="1779588"/>
            <a:ext cx="7770813" cy="4468812"/>
          </a:xfrm>
        </p:spPr>
        <p:txBody>
          <a:bodyPr/>
          <a:lstStyle/>
          <a:p>
            <a:pPr marL="0" indent="0"/>
            <a:r>
              <a:rPr lang="en-US" altLang="zh-CN" sz="1800" b="0" dirty="0"/>
              <a:t>[1] P802.11bq_PAR, https://www.ieee802.org/11/PARs/P802.11bq_PAR.pdf</a:t>
            </a: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235408</TotalTime>
  <Words>564</Words>
  <Application>Microsoft Office PowerPoint</Application>
  <PresentationFormat>全屏显示(4:3)</PresentationFormat>
  <Paragraphs>84</Paragraphs>
  <Slides>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Microsoft Visio Drawing</vt:lpstr>
      <vt:lpstr>On Reusing Existing PHY Spec in Sub7.25GHz Bands for IMMW</vt:lpstr>
      <vt:lpstr>Background</vt:lpstr>
      <vt:lpstr>To Resue the Existing Modules</vt:lpstr>
      <vt:lpstr>AGC/STF</vt:lpstr>
      <vt:lpstr>CS</vt:lpstr>
      <vt:lpstr>PPDU</vt:lpstr>
      <vt:lpstr>Other Considerations</vt:lpstr>
      <vt:lpstr>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倪吉庆(JIQING NI)</cp:lastModifiedBy>
  <cp:revision>3106</cp:revision>
  <cp:lastPrinted>1601-01-01T00:00:00Z</cp:lastPrinted>
  <dcterms:created xsi:type="dcterms:W3CDTF">2017-01-26T15:28:16Z</dcterms:created>
  <dcterms:modified xsi:type="dcterms:W3CDTF">2025-07-27T12:56:11Z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