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5" r:id="rId3"/>
    <p:sldId id="376" r:id="rId4"/>
    <p:sldId id="377" r:id="rId5"/>
    <p:sldId id="378" r:id="rId6"/>
    <p:sldId id="352" r:id="rId7"/>
    <p:sldId id="35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91" autoAdjust="0"/>
    <p:restoredTop sz="88050"/>
  </p:normalViewPr>
  <p:slideViewPr>
    <p:cSldViewPr>
      <p:cViewPr varScale="1">
        <p:scale>
          <a:sx n="103" d="100"/>
          <a:sy n="103" d="100"/>
        </p:scale>
        <p:origin x="218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4EA24-F2CC-8FFC-2459-BC1DE26EE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B88973-90A7-8A4E-B12C-E5FAEFF64B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D77CB8-9014-334C-4E8B-E2731512F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C77639E-562D-8D24-11FF-9FA5B988C0E0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4C734-2B29-0404-D27C-D0DC2C8C4F0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79690-44BE-9905-A684-2B1B802D587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67354-ECFB-1361-8CB5-4C55D0CD4E7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45E26-46D2-70AD-06EF-A10D49489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AB6D0D-59B6-C302-2AEE-20E7A832E8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FF1305-6C42-A49E-9096-5E0B7F1682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B767B96-BD5E-E1F7-9752-85C83B3B528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468F4-B4D1-1923-E53C-D937C2924BB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38E19-99FF-46E7-6BE0-9B7E29B4967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C68C0-ACA8-24AD-DAA7-51C77D91954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63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061D8-BD3D-9434-CE69-651E9543E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A15077-15AE-8477-B677-70E062D83C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081367-DA9B-99C3-F44D-4487E070BC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66B0186-AFA7-8162-B7BE-7299EDF0E07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30E03-42E3-8DE0-EF24-8046212501AD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48219-7E69-BE20-C951-30894214B06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724B2-804A-8381-EECD-BCDD78A8971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Liangxiao Xin, </a:t>
            </a:r>
            <a:r>
              <a:rPr lang="en-US" dirty="0"/>
              <a:t>OPPO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Contention Free </a:t>
            </a:r>
            <a:r>
              <a:rPr lang="en-US" altLang="zh-CN" dirty="0"/>
              <a:t>channel Access for</a:t>
            </a:r>
            <a:r>
              <a:rPr lang="zh-CN" altLang="en-US" dirty="0"/>
              <a:t> </a:t>
            </a:r>
            <a:r>
              <a:rPr lang="en-US" dirty="0"/>
              <a:t>IMMW link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2025-07-31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995694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IEEE 802.11ad/ay, MMW device can contend the MMW channel independently.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IEEE 802.11be, simultaneous channel access for multiple links are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discuss the channel access for IMMW link with the cooperation of sub7GHz link.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28506-FBDE-E5FD-5A60-B0462AA38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E8AA-58A5-8801-F50D-9EA5F963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IMMW link is different from sub7GHz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697E0-5E71-FAC2-4E17-14064341B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657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transmission on IMMW link is directional while it is omni-directional on sub7GHz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same CCA mechanism on sub7GHz may not useful on IMMW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transmission range of IMMW link is smaller than that of sub7GHz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There are few to no overlapping BSSs on IMMW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channel contention is within the intra-BSS.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Therefore, the current backoff procedure may not be needed on IMMW link.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5D120-4C82-9536-EF15-F9CF6527C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4EF3E-073B-79F5-B707-94123FD059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1C212F-1FD1-D1F0-C45D-CEF2B948C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19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AF6CE-D418-3F59-1E8D-E547ABD76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0CF4D-AC11-972E-1CFC-2F2DCBAD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free IMMW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F78D3-200E-DBE2-4866-961FC0A61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MLD1 runs backoff procedure on sub7GHz link. When MLD1 initializes the TXOP on sub7GHz link, it can access the IMMW link at the same time.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8930C-A373-6EFF-00D2-3184CFD65C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9E3A6-D5A8-3CDF-0443-A5FE9B5FAD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924227-8B20-A7D7-28DA-813ABEB4C7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0EE6391-4D93-F6CF-9942-308C5B5B5454}"/>
              </a:ext>
            </a:extLst>
          </p:cNvPr>
          <p:cNvSpPr/>
          <p:nvPr/>
        </p:nvSpPr>
        <p:spPr>
          <a:xfrm>
            <a:off x="1053625" y="3746385"/>
            <a:ext cx="914588" cy="196861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7" name="TextBox 4">
            <a:extLst>
              <a:ext uri="{FF2B5EF4-FFF2-40B4-BE49-F238E27FC236}">
                <a16:creationId xmlns:a16="http://schemas.microsoft.com/office/drawing/2014/main" id="{2061EC39-1D09-07CD-66F3-2B2D5DA13762}"/>
              </a:ext>
            </a:extLst>
          </p:cNvPr>
          <p:cNvSpPr txBox="1"/>
          <p:nvPr/>
        </p:nvSpPr>
        <p:spPr>
          <a:xfrm>
            <a:off x="1188787" y="5407223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MLD 1</a:t>
            </a:r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BDCDE51D-DFDF-A442-FC2C-9F6B7C72DB4F}"/>
              </a:ext>
            </a:extLst>
          </p:cNvPr>
          <p:cNvCxnSpPr/>
          <p:nvPr/>
        </p:nvCxnSpPr>
        <p:spPr>
          <a:xfrm>
            <a:off x="1968213" y="4124099"/>
            <a:ext cx="5308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8">
            <a:extLst>
              <a:ext uri="{FF2B5EF4-FFF2-40B4-BE49-F238E27FC236}">
                <a16:creationId xmlns:a16="http://schemas.microsoft.com/office/drawing/2014/main" id="{C0AEB300-DBC0-8326-91DD-023758E63083}"/>
              </a:ext>
            </a:extLst>
          </p:cNvPr>
          <p:cNvCxnSpPr/>
          <p:nvPr/>
        </p:nvCxnSpPr>
        <p:spPr>
          <a:xfrm>
            <a:off x="1968213" y="5080392"/>
            <a:ext cx="5308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9">
            <a:extLst>
              <a:ext uri="{FF2B5EF4-FFF2-40B4-BE49-F238E27FC236}">
                <a16:creationId xmlns:a16="http://schemas.microsoft.com/office/drawing/2014/main" id="{2EBCBE6E-4A86-5677-7E49-EA89470E11FC}"/>
              </a:ext>
            </a:extLst>
          </p:cNvPr>
          <p:cNvSpPr txBox="1"/>
          <p:nvPr/>
        </p:nvSpPr>
        <p:spPr>
          <a:xfrm>
            <a:off x="1074627" y="4861265"/>
            <a:ext cx="776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IMMW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</a:t>
            </a: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11">
            <a:extLst>
              <a:ext uri="{FF2B5EF4-FFF2-40B4-BE49-F238E27FC236}">
                <a16:creationId xmlns:a16="http://schemas.microsoft.com/office/drawing/2014/main" id="{C71D200E-44A6-B08B-9859-C555BDDC6AF6}"/>
              </a:ext>
            </a:extLst>
          </p:cNvPr>
          <p:cNvSpPr txBox="1"/>
          <p:nvPr/>
        </p:nvSpPr>
        <p:spPr>
          <a:xfrm>
            <a:off x="1008070" y="3949801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sub7GHz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Link1</a:t>
            </a: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9B17D292-6E86-C815-FF79-58F35BAC6BC7}"/>
              </a:ext>
            </a:extLst>
          </p:cNvPr>
          <p:cNvSpPr/>
          <p:nvPr/>
        </p:nvSpPr>
        <p:spPr>
          <a:xfrm>
            <a:off x="7276238" y="3746385"/>
            <a:ext cx="914588" cy="19686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5" name="TextBox 13">
            <a:extLst>
              <a:ext uri="{FF2B5EF4-FFF2-40B4-BE49-F238E27FC236}">
                <a16:creationId xmlns:a16="http://schemas.microsoft.com/office/drawing/2014/main" id="{B007F39F-E5E9-425C-9FAD-78E88AD11EFC}"/>
              </a:ext>
            </a:extLst>
          </p:cNvPr>
          <p:cNvSpPr txBox="1"/>
          <p:nvPr/>
        </p:nvSpPr>
        <p:spPr>
          <a:xfrm>
            <a:off x="7411401" y="5407223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MLD 2</a:t>
            </a:r>
          </a:p>
        </p:txBody>
      </p:sp>
      <p:sp>
        <p:nvSpPr>
          <p:cNvPr id="36" name="TextBox 14">
            <a:extLst>
              <a:ext uri="{FF2B5EF4-FFF2-40B4-BE49-F238E27FC236}">
                <a16:creationId xmlns:a16="http://schemas.microsoft.com/office/drawing/2014/main" id="{A40516B1-1D93-6D59-CD8F-C5C9FC51C23C}"/>
              </a:ext>
            </a:extLst>
          </p:cNvPr>
          <p:cNvSpPr txBox="1"/>
          <p:nvPr/>
        </p:nvSpPr>
        <p:spPr>
          <a:xfrm>
            <a:off x="7297240" y="4861265"/>
            <a:ext cx="776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IMMW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</a:t>
            </a: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TextBox 16">
            <a:extLst>
              <a:ext uri="{FF2B5EF4-FFF2-40B4-BE49-F238E27FC236}">
                <a16:creationId xmlns:a16="http://schemas.microsoft.com/office/drawing/2014/main" id="{F34E7951-BCE1-EA99-36B6-256D65E73E53}"/>
              </a:ext>
            </a:extLst>
          </p:cNvPr>
          <p:cNvSpPr txBox="1"/>
          <p:nvPr/>
        </p:nvSpPr>
        <p:spPr>
          <a:xfrm>
            <a:off x="7230684" y="3949801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sub7GHz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Link1</a:t>
            </a:r>
          </a:p>
        </p:txBody>
      </p:sp>
      <p:sp>
        <p:nvSpPr>
          <p:cNvPr id="39" name="Parallelogram 17">
            <a:extLst>
              <a:ext uri="{FF2B5EF4-FFF2-40B4-BE49-F238E27FC236}">
                <a16:creationId xmlns:a16="http://schemas.microsoft.com/office/drawing/2014/main" id="{20FDD4D8-C216-D028-DE32-7732964C6E9C}"/>
              </a:ext>
            </a:extLst>
          </p:cNvPr>
          <p:cNvSpPr/>
          <p:nvPr/>
        </p:nvSpPr>
        <p:spPr>
          <a:xfrm>
            <a:off x="2093369" y="3949801"/>
            <a:ext cx="1278195" cy="174275"/>
          </a:xfrm>
          <a:prstGeom prst="parallelogram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BO</a:t>
            </a:r>
          </a:p>
        </p:txBody>
      </p:sp>
      <p:sp>
        <p:nvSpPr>
          <p:cNvPr id="40" name="Rectangle 19">
            <a:extLst>
              <a:ext uri="{FF2B5EF4-FFF2-40B4-BE49-F238E27FC236}">
                <a16:creationId xmlns:a16="http://schemas.microsoft.com/office/drawing/2014/main" id="{5CD7685C-A436-4550-C006-0315BC3F6E16}"/>
              </a:ext>
            </a:extLst>
          </p:cNvPr>
          <p:cNvSpPr/>
          <p:nvPr/>
        </p:nvSpPr>
        <p:spPr>
          <a:xfrm>
            <a:off x="3371564" y="3832965"/>
            <a:ext cx="3041372" cy="2911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TXOP of MLD1</a:t>
            </a:r>
            <a:r>
              <a:rPr lang="zh-CN" altLang="en-US" sz="1400" dirty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on link1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Parallelogram 22">
            <a:extLst>
              <a:ext uri="{FF2B5EF4-FFF2-40B4-BE49-F238E27FC236}">
                <a16:creationId xmlns:a16="http://schemas.microsoft.com/office/drawing/2014/main" id="{A3D0A693-EFD6-27A8-1908-24F27E983C09}"/>
              </a:ext>
            </a:extLst>
          </p:cNvPr>
          <p:cNvSpPr/>
          <p:nvPr/>
        </p:nvSpPr>
        <p:spPr>
          <a:xfrm>
            <a:off x="2592840" y="4906116"/>
            <a:ext cx="778723" cy="174275"/>
          </a:xfrm>
          <a:prstGeom prst="parallelogram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PIFS</a:t>
            </a:r>
          </a:p>
        </p:txBody>
      </p:sp>
      <p:cxnSp>
        <p:nvCxnSpPr>
          <p:cNvPr id="42" name="Straight Connector 24">
            <a:extLst>
              <a:ext uri="{FF2B5EF4-FFF2-40B4-BE49-F238E27FC236}">
                <a16:creationId xmlns:a16="http://schemas.microsoft.com/office/drawing/2014/main" id="{31688DD8-AA6E-C522-3580-67F17E5A2EF3}"/>
              </a:ext>
            </a:extLst>
          </p:cNvPr>
          <p:cNvCxnSpPr>
            <a:cxnSpLocks/>
          </p:cNvCxnSpPr>
          <p:nvPr/>
        </p:nvCxnSpPr>
        <p:spPr>
          <a:xfrm flipH="1">
            <a:off x="3371563" y="3493858"/>
            <a:ext cx="1" cy="191336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25">
            <a:extLst>
              <a:ext uri="{FF2B5EF4-FFF2-40B4-BE49-F238E27FC236}">
                <a16:creationId xmlns:a16="http://schemas.microsoft.com/office/drawing/2014/main" id="{025384E8-4D6F-83C9-8E76-FD8D77F2E166}"/>
              </a:ext>
            </a:extLst>
          </p:cNvPr>
          <p:cNvSpPr/>
          <p:nvPr/>
        </p:nvSpPr>
        <p:spPr>
          <a:xfrm>
            <a:off x="3371564" y="4789258"/>
            <a:ext cx="2501322" cy="2911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TXOP of MLD1 on link</a:t>
            </a: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4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C70B6-0B51-20E3-8320-42868B0B5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D76D2-89D2-AD15-96FB-E44A5A8EC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link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95549-D740-EAD1-614D-80838A6F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Since IMMW link is power consumption, it is better to consider set doze state on IMMW link by default.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When MLD1 initializes a TXOP on sub7GHz, it may wake up both MLD1 and MLD2 on the IMMW link first.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07953-485A-94AA-42A1-51D24BA19C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35507-A6CA-64B5-D591-2BA42EDBE6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B0CB5C-ED6E-EB66-6363-FBD0D52E5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A4C3EFE2-3C9B-B651-A11C-BBAE8D7AE931}"/>
              </a:ext>
            </a:extLst>
          </p:cNvPr>
          <p:cNvSpPr/>
          <p:nvPr/>
        </p:nvSpPr>
        <p:spPr>
          <a:xfrm>
            <a:off x="1053625" y="3746385"/>
            <a:ext cx="914588" cy="196861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7" name="TextBox 4">
            <a:extLst>
              <a:ext uri="{FF2B5EF4-FFF2-40B4-BE49-F238E27FC236}">
                <a16:creationId xmlns:a16="http://schemas.microsoft.com/office/drawing/2014/main" id="{FC306448-65F5-E7F8-CFBC-C2E1A960E713}"/>
              </a:ext>
            </a:extLst>
          </p:cNvPr>
          <p:cNvSpPr txBox="1"/>
          <p:nvPr/>
        </p:nvSpPr>
        <p:spPr>
          <a:xfrm>
            <a:off x="1188787" y="5407223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MLD 1</a:t>
            </a:r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7EBBD2A4-A1A6-B509-B379-FD01EFFEB7E3}"/>
              </a:ext>
            </a:extLst>
          </p:cNvPr>
          <p:cNvCxnSpPr/>
          <p:nvPr/>
        </p:nvCxnSpPr>
        <p:spPr>
          <a:xfrm>
            <a:off x="1968213" y="4124099"/>
            <a:ext cx="5308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8">
            <a:extLst>
              <a:ext uri="{FF2B5EF4-FFF2-40B4-BE49-F238E27FC236}">
                <a16:creationId xmlns:a16="http://schemas.microsoft.com/office/drawing/2014/main" id="{C0823626-1E85-D9E8-8751-DEF2D838AEB3}"/>
              </a:ext>
            </a:extLst>
          </p:cNvPr>
          <p:cNvCxnSpPr/>
          <p:nvPr/>
        </p:nvCxnSpPr>
        <p:spPr>
          <a:xfrm>
            <a:off x="1968213" y="5080392"/>
            <a:ext cx="5308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9">
            <a:extLst>
              <a:ext uri="{FF2B5EF4-FFF2-40B4-BE49-F238E27FC236}">
                <a16:creationId xmlns:a16="http://schemas.microsoft.com/office/drawing/2014/main" id="{208F465F-6312-A912-710B-3D50DCD672B6}"/>
              </a:ext>
            </a:extLst>
          </p:cNvPr>
          <p:cNvSpPr txBox="1"/>
          <p:nvPr/>
        </p:nvSpPr>
        <p:spPr>
          <a:xfrm>
            <a:off x="1074627" y="4861265"/>
            <a:ext cx="776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IMMW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</a:t>
            </a: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11">
            <a:extLst>
              <a:ext uri="{FF2B5EF4-FFF2-40B4-BE49-F238E27FC236}">
                <a16:creationId xmlns:a16="http://schemas.microsoft.com/office/drawing/2014/main" id="{1C85E897-8426-E3D9-4B9D-BBCC1C9019C5}"/>
              </a:ext>
            </a:extLst>
          </p:cNvPr>
          <p:cNvSpPr txBox="1"/>
          <p:nvPr/>
        </p:nvSpPr>
        <p:spPr>
          <a:xfrm>
            <a:off x="1008070" y="3949801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sub7GHz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Link1</a:t>
            </a: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2CAE6B8F-3381-714A-8BF6-78A2A1F3B2F6}"/>
              </a:ext>
            </a:extLst>
          </p:cNvPr>
          <p:cNvSpPr/>
          <p:nvPr/>
        </p:nvSpPr>
        <p:spPr>
          <a:xfrm>
            <a:off x="7276238" y="3746385"/>
            <a:ext cx="914588" cy="19686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5" name="TextBox 13">
            <a:extLst>
              <a:ext uri="{FF2B5EF4-FFF2-40B4-BE49-F238E27FC236}">
                <a16:creationId xmlns:a16="http://schemas.microsoft.com/office/drawing/2014/main" id="{DB27C6FD-42A5-AC8A-3739-C788A2498A53}"/>
              </a:ext>
            </a:extLst>
          </p:cNvPr>
          <p:cNvSpPr txBox="1"/>
          <p:nvPr/>
        </p:nvSpPr>
        <p:spPr>
          <a:xfrm>
            <a:off x="7411401" y="5407223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MLD 2</a:t>
            </a:r>
          </a:p>
        </p:txBody>
      </p:sp>
      <p:sp>
        <p:nvSpPr>
          <p:cNvPr id="36" name="TextBox 14">
            <a:extLst>
              <a:ext uri="{FF2B5EF4-FFF2-40B4-BE49-F238E27FC236}">
                <a16:creationId xmlns:a16="http://schemas.microsoft.com/office/drawing/2014/main" id="{B46C32D4-F49C-F83E-B4B5-6D1C420FCDAF}"/>
              </a:ext>
            </a:extLst>
          </p:cNvPr>
          <p:cNvSpPr txBox="1"/>
          <p:nvPr/>
        </p:nvSpPr>
        <p:spPr>
          <a:xfrm>
            <a:off x="7297240" y="4861265"/>
            <a:ext cx="776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IMMW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</a:t>
            </a: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TextBox 16">
            <a:extLst>
              <a:ext uri="{FF2B5EF4-FFF2-40B4-BE49-F238E27FC236}">
                <a16:creationId xmlns:a16="http://schemas.microsoft.com/office/drawing/2014/main" id="{18C301F9-9EB1-D93F-B64C-9347F61D3CD1}"/>
              </a:ext>
            </a:extLst>
          </p:cNvPr>
          <p:cNvSpPr txBox="1"/>
          <p:nvPr/>
        </p:nvSpPr>
        <p:spPr>
          <a:xfrm>
            <a:off x="7230684" y="3949801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sub7GHz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Link1</a:t>
            </a:r>
          </a:p>
        </p:txBody>
      </p:sp>
      <p:sp>
        <p:nvSpPr>
          <p:cNvPr id="39" name="Parallelogram 17">
            <a:extLst>
              <a:ext uri="{FF2B5EF4-FFF2-40B4-BE49-F238E27FC236}">
                <a16:creationId xmlns:a16="http://schemas.microsoft.com/office/drawing/2014/main" id="{A01E38CD-EC6E-B967-40EC-278A83EF2176}"/>
              </a:ext>
            </a:extLst>
          </p:cNvPr>
          <p:cNvSpPr/>
          <p:nvPr/>
        </p:nvSpPr>
        <p:spPr>
          <a:xfrm>
            <a:off x="2093369" y="3949801"/>
            <a:ext cx="1278195" cy="174275"/>
          </a:xfrm>
          <a:prstGeom prst="parallelogram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BO</a:t>
            </a:r>
          </a:p>
        </p:txBody>
      </p:sp>
      <p:sp>
        <p:nvSpPr>
          <p:cNvPr id="40" name="Rectangle 19">
            <a:extLst>
              <a:ext uri="{FF2B5EF4-FFF2-40B4-BE49-F238E27FC236}">
                <a16:creationId xmlns:a16="http://schemas.microsoft.com/office/drawing/2014/main" id="{23A996FE-A637-4BD2-843C-0008A4D5DF93}"/>
              </a:ext>
            </a:extLst>
          </p:cNvPr>
          <p:cNvSpPr/>
          <p:nvPr/>
        </p:nvSpPr>
        <p:spPr>
          <a:xfrm>
            <a:off x="4621972" y="3823666"/>
            <a:ext cx="2145735" cy="2911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Frames exchange</a:t>
            </a:r>
          </a:p>
        </p:txBody>
      </p:sp>
      <p:sp>
        <p:nvSpPr>
          <p:cNvPr id="41" name="Parallelogram 22">
            <a:extLst>
              <a:ext uri="{FF2B5EF4-FFF2-40B4-BE49-F238E27FC236}">
                <a16:creationId xmlns:a16="http://schemas.microsoft.com/office/drawing/2014/main" id="{B8FDE45A-09E1-BA74-3EA5-59D98D9B2CA3}"/>
              </a:ext>
            </a:extLst>
          </p:cNvPr>
          <p:cNvSpPr/>
          <p:nvPr/>
        </p:nvSpPr>
        <p:spPr>
          <a:xfrm>
            <a:off x="3824721" y="4906117"/>
            <a:ext cx="778723" cy="174275"/>
          </a:xfrm>
          <a:prstGeom prst="parallelogram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PIFS</a:t>
            </a:r>
          </a:p>
        </p:txBody>
      </p:sp>
      <p:cxnSp>
        <p:nvCxnSpPr>
          <p:cNvPr id="42" name="Straight Connector 24">
            <a:extLst>
              <a:ext uri="{FF2B5EF4-FFF2-40B4-BE49-F238E27FC236}">
                <a16:creationId xmlns:a16="http://schemas.microsoft.com/office/drawing/2014/main" id="{4B52F196-FAC0-A2F5-FF96-22FC2B54A3BE}"/>
              </a:ext>
            </a:extLst>
          </p:cNvPr>
          <p:cNvCxnSpPr>
            <a:cxnSpLocks/>
          </p:cNvCxnSpPr>
          <p:nvPr/>
        </p:nvCxnSpPr>
        <p:spPr>
          <a:xfrm flipH="1">
            <a:off x="4621970" y="3516338"/>
            <a:ext cx="1" cy="191336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25">
            <a:extLst>
              <a:ext uri="{FF2B5EF4-FFF2-40B4-BE49-F238E27FC236}">
                <a16:creationId xmlns:a16="http://schemas.microsoft.com/office/drawing/2014/main" id="{5D7BCE5E-5CB6-7F74-D0E2-A9A0ED8549D3}"/>
              </a:ext>
            </a:extLst>
          </p:cNvPr>
          <p:cNvSpPr/>
          <p:nvPr/>
        </p:nvSpPr>
        <p:spPr>
          <a:xfrm>
            <a:off x="4621970" y="4789258"/>
            <a:ext cx="2145734" cy="2911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TXOP of MLD1 on link</a:t>
            </a:r>
            <a:r>
              <a:rPr lang="en-US" altLang="zh-CN" sz="1400" dirty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Rectangle 19">
            <a:extLst>
              <a:ext uri="{FF2B5EF4-FFF2-40B4-BE49-F238E27FC236}">
                <a16:creationId xmlns:a16="http://schemas.microsoft.com/office/drawing/2014/main" id="{4F7278CC-D4FD-2F6A-9C5C-FE1FCDF34DE5}"/>
              </a:ext>
            </a:extLst>
          </p:cNvPr>
          <p:cNvSpPr/>
          <p:nvPr/>
        </p:nvSpPr>
        <p:spPr>
          <a:xfrm>
            <a:off x="3397940" y="3823666"/>
            <a:ext cx="486858" cy="2911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ICF</a:t>
            </a:r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B693CF86-3F6C-84E5-BE9B-22ADB8AD155D}"/>
              </a:ext>
            </a:extLst>
          </p:cNvPr>
          <p:cNvSpPr/>
          <p:nvPr/>
        </p:nvSpPr>
        <p:spPr>
          <a:xfrm>
            <a:off x="4009956" y="3823666"/>
            <a:ext cx="486858" cy="29113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ICR</a:t>
            </a:r>
          </a:p>
        </p:txBody>
      </p:sp>
    </p:spTree>
    <p:extLst>
      <p:ext uri="{BB962C8B-B14F-4D97-AF65-F5344CB8AC3E}">
        <p14:creationId xmlns:p14="http://schemas.microsoft.com/office/powerpoint/2010/main" val="1875903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 a contention free channel access mechanism for IMMW link.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11bq shall define a contention free channel access mechanism for IMMW link.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92997</TotalTime>
  <Words>448</Words>
  <Application>Microsoft Macintosh PowerPoint</Application>
  <PresentationFormat>全屏显示(4:3)</PresentationFormat>
  <Paragraphs>108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 Unicode MS</vt:lpstr>
      <vt:lpstr>Arial</vt:lpstr>
      <vt:lpstr>Times New Roman</vt:lpstr>
      <vt:lpstr>Office Theme</vt:lpstr>
      <vt:lpstr>Contention Free channel Access for IMMW link</vt:lpstr>
      <vt:lpstr>Introduction</vt:lpstr>
      <vt:lpstr>How IMMW link is different from sub7GHz link</vt:lpstr>
      <vt:lpstr>Contention free IMMW channel access</vt:lpstr>
      <vt:lpstr>Cross link power save</vt:lpstr>
      <vt:lpstr>Summary</vt:lpstr>
      <vt:lpstr>SP1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726</cp:revision>
  <cp:lastPrinted>1601-01-01T00:00:00Z</cp:lastPrinted>
  <dcterms:created xsi:type="dcterms:W3CDTF">2018-07-24T22:57:41Z</dcterms:created>
  <dcterms:modified xsi:type="dcterms:W3CDTF">2025-07-28T15:56:45Z</dcterms:modified>
</cp:coreProperties>
</file>