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5" r:id="rId3"/>
    <p:sldId id="376" r:id="rId4"/>
    <p:sldId id="377" r:id="rId5"/>
    <p:sldId id="379" r:id="rId6"/>
    <p:sldId id="352" r:id="rId7"/>
    <p:sldId id="35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uelseoud, Mohamed" initials="AM" lastIdx="3" clrIdx="0">
    <p:extLst>
      <p:ext uri="{19B8F6BF-5375-455C-9EA6-DF929625EA0E}">
        <p15:presenceInfo xmlns:p15="http://schemas.microsoft.com/office/powerpoint/2012/main" userId="S::Mohamed.Abouelseoud@sony.com::acb8ec75-4de5-4fc3-ad6d-b8841fd449c0" providerId="AD"/>
      </p:ext>
    </p:extLst>
  </p:cmAuthor>
  <p:cmAuthor id="2" name="Xin, Liangxiao" initials="XL" lastIdx="3" clrIdx="1">
    <p:extLst>
      <p:ext uri="{19B8F6BF-5375-455C-9EA6-DF929625EA0E}">
        <p15:presenceInfo xmlns:p15="http://schemas.microsoft.com/office/powerpoint/2012/main" userId="S::Liangxiao.Xin@sony.com::1b2f1062-4cc4-4f33-a6d9-97dda6208e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91" autoAdjust="0"/>
    <p:restoredTop sz="88050"/>
  </p:normalViewPr>
  <p:slideViewPr>
    <p:cSldViewPr>
      <p:cViewPr varScale="1">
        <p:scale>
          <a:sx n="103" d="100"/>
          <a:sy n="103" d="100"/>
        </p:scale>
        <p:origin x="218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4EA24-F2CC-8FFC-2459-BC1DE26EE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B88973-90A7-8A4E-B12C-E5FAEFF64B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D77CB8-9014-334C-4E8B-E2731512FD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C77639E-562D-8D24-11FF-9FA5B988C0E0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4C734-2B29-0404-D27C-D0DC2C8C4F0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79690-44BE-9905-A684-2B1B802D587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A67354-ECFB-1361-8CB5-4C55D0CD4E72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45E26-46D2-70AD-06EF-A10D49489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AB6D0D-59B6-C302-2AEE-20E7A832E8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FF1305-6C42-A49E-9096-5E0B7F1682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B767B96-BD5E-E1F7-9752-85C83B3B5282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468F4-B4D1-1923-E53C-D937C2924BB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38E19-99FF-46E7-6BE0-9B7E29B4967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C68C0-ACA8-24AD-DAA7-51C77D91954C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63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C91BFA-9D5A-7B8C-666C-27AD4AD85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FFC87E-58E7-AC1F-2C1C-E74C036C65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FF2DE3-1FB8-9033-34AD-61F309D476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9F95DD7-7459-96D7-18BB-E91909BB1512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4797E-64CE-2B89-C84E-0B18CF6CA9FF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48616-4413-DC40-4E7C-06FFBA4D5CB3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601F3-DF49-F155-D722-D4EF5B4BD89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Liangxiao Xin, </a:t>
            </a:r>
            <a:r>
              <a:rPr lang="en-US" dirty="0"/>
              <a:t>OPPO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Anchor</a:t>
            </a:r>
            <a:r>
              <a:rPr lang="zh-CN" altLang="en-US" dirty="0"/>
              <a:t> </a:t>
            </a:r>
            <a:r>
              <a:rPr lang="en-US" altLang="zh-CN" dirty="0"/>
              <a:t>Channel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IMMW</a:t>
            </a:r>
            <a:r>
              <a:rPr lang="zh-CN" altLang="en-US" dirty="0"/>
              <a:t> </a:t>
            </a:r>
            <a:r>
              <a:rPr lang="en-US" altLang="zh-CN" dirty="0"/>
              <a:t>link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2025-07-31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806834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OPPO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 err="1"/>
                        <a:t>v-xinliangxiao@oppo.com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Liuming Lu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Chaoming Luo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Ning Gao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3828-06CD-A025-E003-649CC11A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5735-DF8B-B67D-8112-9222CF48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Many contributions has discussed anchor link for IMMW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discuss how to set up anchor link for IMMW link.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C1AC1-5036-69DB-CC14-F1594E24B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1989-049F-7185-B96C-6A611E276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DCCEB-76C7-BB0F-59A9-FC72EF6B80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12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28506-FBDE-E5FD-5A60-B0462AA38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E8AA-58A5-8801-F50D-9EA5F963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anchor channel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697E0-5E71-FAC2-4E17-14064341B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657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IMMW link discovery and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Beacon, probing, association…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example: anchor link broadcasts beacon for IMMW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Power save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Cross link power saving, TWT SP…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example: anchor link broadcasts TWT 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ML operation channel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Maybe others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Therefore, Anchor link is important for IMMW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It is what to distinguish 11bq technologies from 11ad/ay.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5D120-4C82-9536-EF15-F9CF6527C4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4EF3E-073B-79F5-B707-94123FD059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1C212F-1FD1-D1F0-C45D-CEF2B948C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194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AF6CE-D418-3F59-1E8D-E547ABD76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0CF4D-AC11-972E-1CFC-2F2DCBADD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Intra-BSS anchor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F78D3-200E-DBE2-4866-961FC0A61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26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 intra-BSS, we have following options for one IMMW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Option 1: one IMMW link has one anchor link only (one-on-one mapping)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Simple and straightforward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Non-AP STA has to associate with AP on the anchor link to enable IMMW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However, non-AP STA may have difficulties to enable anchor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Option 2: one IMMW link has multiple anchor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Non-AP STA choose at least one anchor link to enable IMMW link 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 give non-AP STA more flexible to enable IMMW link 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However, AP has to manage multiple anchor links to manage the corresponding IMMW link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8930C-A373-6EFF-00D2-3184CFD65C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9E3A6-D5A8-3CDF-0443-A5FE9B5FAD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924227-8B20-A7D7-28DA-813ABEB4C7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04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FFC94-8BF3-BB01-3716-1181B55119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32C11-E14D-D5F2-3372-43FF829F6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Inter-BSS anchor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4881A-400B-5508-6464-0B553F28B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26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 inter-BSS, we have following options for one IMMW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Option 1: each BSS chooses its own anchor link(s)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Anchor links are different between BSSs.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Management frames (e.g., beacon) for the IMMW link cannot be exchanged </a:t>
            </a:r>
            <a:r>
              <a:rPr lang="en-US" altLang="zh-CN" sz="1600" dirty="0">
                <a:solidFill>
                  <a:schemeClr val="tx1"/>
                </a:solidFill>
              </a:rPr>
              <a:t>between BSSs 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Will be a problem if the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IMMW link between BSSs interfere each 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Option 2: all BSSs choose the same anchor link(s)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Management frames (e.g., beacon) for the IMMW link can be exchanged between BSSs 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However, it is very difficult to force all BSSs to use the same anchor link(s).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7C3A5-4859-2466-8384-D48D15A0C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068EE-9C1A-2614-45D9-8561F90FF5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277915-4C7A-0CE9-E12D-7604A395CA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5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the anchor</a:t>
            </a:r>
            <a:r>
              <a:rPr lang="zh-CN" altLang="en-US" dirty="0"/>
              <a:t> </a:t>
            </a:r>
            <a:r>
              <a:rPr lang="en-US" altLang="zh-CN" dirty="0"/>
              <a:t>link(s) for IMMW link(s)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Whether an IMMW link should have one or more anchor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Whether a BSS should decide the anchor link by itself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3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11bq shall define anchor link for an IMMW link to provide services to the IMMW link.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number of anchor link for a IMMW link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services that anchor link provides for its IMMW link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How to decide which link to be anchor link is TBD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474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92392</TotalTime>
  <Words>576</Words>
  <Application>Microsoft Macintosh PowerPoint</Application>
  <PresentationFormat>全屏显示(4:3)</PresentationFormat>
  <Paragraphs>103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Wingdings</vt:lpstr>
      <vt:lpstr>Office Theme</vt:lpstr>
      <vt:lpstr>Anchor Channel for IMMW link</vt:lpstr>
      <vt:lpstr>Introduction</vt:lpstr>
      <vt:lpstr>What can anchor channel do?</vt:lpstr>
      <vt:lpstr>Intra-BSS anchor links</vt:lpstr>
      <vt:lpstr>Inter-BSS anchor links</vt:lpstr>
      <vt:lpstr>Summary</vt:lpstr>
      <vt:lpstr>SP1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Liangxiao Xin</cp:lastModifiedBy>
  <cp:revision>724</cp:revision>
  <cp:lastPrinted>1601-01-01T00:00:00Z</cp:lastPrinted>
  <dcterms:created xsi:type="dcterms:W3CDTF">2018-07-24T22:57:41Z</dcterms:created>
  <dcterms:modified xsi:type="dcterms:W3CDTF">2025-07-28T12:37:38Z</dcterms:modified>
</cp:coreProperties>
</file>