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3" r:id="rId3"/>
    <p:sldId id="275" r:id="rId4"/>
    <p:sldId id="258" r:id="rId5"/>
    <p:sldId id="274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A0796C7-2E54-19E7-CCF5-3F51BC1A4018}" name="Jarkko Kneckt" initials="JK" userId="Jarkko Kneckt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3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30" autoAdjust="0"/>
    <p:restoredTop sz="94660"/>
  </p:normalViewPr>
  <p:slideViewPr>
    <p:cSldViewPr>
      <p:cViewPr varScale="1">
        <p:scale>
          <a:sx n="128" d="100"/>
          <a:sy n="128" d="100"/>
        </p:scale>
        <p:origin x="864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Reza Hedayat, Apple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Reza Hedayat, Apple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Reza Hedayat, Apple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68BF0C5-AB7C-2034-5CDD-25A86B6966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623D5EC-6A8A-98E6-6A9F-5C1B38D459E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8D33B7A-77E8-8BC8-1FB9-5FB2E488F53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0AE803-615E-3CDA-2C14-A9158F6D67D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Reza Hedayat, Apple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5D48F51-C520-367E-AA14-6D726CE1BB2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F8EB8867-A569-61D8-2A04-277AAE31B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BC63A06B-EE08-69C8-216E-D7D60D7FB43D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50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1C8751A-D2A6-87CC-D098-F550F4A0B4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C5DC121-1C7B-F42C-F4B5-E9E3EFD1DFD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8021C23-4E48-449F-9A6D-6E2C81BAB56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5BC265-31BC-B81C-895E-4B4564B5676B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Reza Hedayat, Apple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18B2834-A639-A14E-48B6-01AB3D84676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3C574268-4AD5-60AD-4D39-059B13F26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DE406247-9C62-4886-837D-27000E010CDA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802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2EDC470-4568-D0A5-169B-B9EB012500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67DE74C-E405-B403-7B94-D66874F78E9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4C7516D-D44D-A3F8-A8E4-2B13D567F80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45E158-BBBE-3528-24EC-5F427BD964A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Reza Hedayat, Apple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E230A88-C694-2D21-98F7-61E02CA888F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41A04C10-FC85-B57A-4A66-B372FC80E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E2651D8-50FD-821D-D15F-B44A581BF3B7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2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6266B1B-1B64-647A-3577-B333A2828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2233946-FBF6-D135-FBEE-2E2207342F41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BA6BE36-0574-AC92-AED6-A9972F3A254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6FD6C1-3A4F-5E85-4D06-E0CAFB9A22A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Reza Hedayat, Apple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60BA40E-2122-0CBC-EB0B-7EC00657622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57831851-1784-B196-81E2-BCCDA0D21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E105926D-4CBC-3508-4990-A09A577332A3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69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Reza Hedayat,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Reza Hedayat, Apple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Reza Hedayat,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Reza Hedayat, Apple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Reza Hedayat, Apple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Reza Hedayat, Apple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Reza Hedayat, Apple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Reza Hedayat,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Reza Hedayat,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Reza Hedayat, Apple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802.11-25/1278r0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44536"/>
            <a:ext cx="10363200" cy="119538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Enhanced Neighbor Discovery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799" y="182562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Reza Hedayat, Apple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59643" y="25424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B536197-D93C-6FA0-0B05-461641CE38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908060"/>
              </p:ext>
            </p:extLst>
          </p:nvPr>
        </p:nvGraphicFramePr>
        <p:xfrm>
          <a:off x="958850" y="3705225"/>
          <a:ext cx="10242550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057400" progId="Word.Document.8">
                  <p:embed/>
                </p:oleObj>
              </mc:Choice>
              <mc:Fallback>
                <p:oleObj name="Document" r:id="rId3" imgW="10439400" imgH="2057400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E256F2A1-A512-3FB9-7E41-657B5467AD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3705225"/>
                        <a:ext cx="10242550" cy="2009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489238-742B-1994-7633-A29FC9E8F2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5C12B-384B-1029-A3F6-A175F2DB05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05002-4A72-E6AA-6C40-82DFE5C9B4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48BAA-62FC-7A69-C2F5-F3B6E7A3DA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DCF22-152C-0F1A-7207-BEE982708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kern="0" dirty="0"/>
              <a:t>Motivation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A85A8833-B731-2412-2BDB-233FF0D1B7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374776"/>
            <a:ext cx="10896599" cy="4949824"/>
          </a:xfrm>
          <a:ln/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dirty="0"/>
              <a:t>Currently, OTA active or passive scanning is typically used for AP discovery, but neither is efficient nor secure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b="0" dirty="0">
              <a:solidFill>
                <a:srgbClr val="000000"/>
              </a:solidFill>
              <a:effectLst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dirty="0"/>
              <a:t>802.11 defines efficient and secure scanning mechanisms for the associated STAs:</a:t>
            </a:r>
            <a:endParaRPr lang="en-US" b="0" dirty="0">
              <a:solidFill>
                <a:srgbClr val="000000"/>
              </a:solidFill>
              <a:effectLst/>
            </a:endParaRPr>
          </a:p>
          <a:p>
            <a:pPr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000000"/>
                </a:solidFill>
                <a:effectLst/>
              </a:rPr>
              <a:t>BSS Transition Management (BTM) procedure</a:t>
            </a:r>
          </a:p>
          <a:p>
            <a:pPr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Neighbor Report Request/Response</a:t>
            </a:r>
          </a:p>
          <a:p>
            <a:pPr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New Peninim MT" pitchFamily="2" charset="-79"/>
              </a:rPr>
              <a:t>Neighbor Report ANQP-element in an ANQP Response frame</a:t>
            </a:r>
            <a:endParaRPr lang="en-US" b="0" dirty="0"/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dirty="0"/>
              <a:t>For above methods, Neighbor Report element carries information of a reported APs</a:t>
            </a:r>
            <a:endParaRPr lang="en-US" b="0" dirty="0">
              <a:solidFill>
                <a:srgbClr val="000000"/>
              </a:solidFill>
              <a:effectLst/>
            </a:endParaRP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164F241-1AE3-764C-9C76-18BACE7C6DDC}"/>
              </a:ext>
            </a:extLst>
          </p:cNvPr>
          <p:cNvSpPr txBox="1">
            <a:spLocks/>
          </p:cNvSpPr>
          <p:nvPr/>
        </p:nvSpPr>
        <p:spPr>
          <a:xfrm>
            <a:off x="7296157" y="6477000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>
                <a:solidFill>
                  <a:schemeClr val="tx1"/>
                </a:solidFill>
              </a:rPr>
              <a:t>Reza Hedayat, Apple</a:t>
            </a:r>
          </a:p>
        </p:txBody>
      </p:sp>
    </p:spTree>
    <p:extLst>
      <p:ext uri="{BB962C8B-B14F-4D97-AF65-F5344CB8AC3E}">
        <p14:creationId xmlns:p14="http://schemas.microsoft.com/office/powerpoint/2010/main" val="36888573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76B0EA-092B-5AE3-B10B-9B235F0081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B9043-F8C2-11CD-A675-ABD54E94BE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35849-7D6C-322D-FBED-92787ED9EA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230D7-EC63-AF40-8EC7-C0DB0CAD0B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02C316F-7272-524B-8C2F-3C32426B5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kern="0" dirty="0"/>
              <a:t>Proposal for Neighbor Report Element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18BEFF5E-EB3C-107B-9BDD-3FE6E5891B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374776"/>
            <a:ext cx="10896599" cy="4949824"/>
          </a:xfrm>
          <a:ln/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/>
              <a:t>Neighbor Report (NR) element has a flexible structure to optionally include additional sub-elements, if the reporting AP decides to do so</a:t>
            </a:r>
          </a:p>
          <a:p>
            <a:pPr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NR contains only very few mandatory information elements</a:t>
            </a:r>
          </a:p>
          <a:p>
            <a:pPr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The scanning STA does not know what elements the AP will include</a:t>
            </a:r>
            <a:endParaRPr lang="en-US" sz="2000" b="0" dirty="0"/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/>
              <a:t>To be able to rank the suitability of the reported APs for the roaming, we propose that the following list of elements shall be included in a Neighbor Report of a reported AP </a:t>
            </a:r>
          </a:p>
          <a:p>
            <a:pPr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000000"/>
                </a:solidFill>
                <a:effectLst/>
              </a:rPr>
              <a:t>BSS Load</a:t>
            </a:r>
          </a:p>
          <a:p>
            <a:pPr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RSNE and RSNXE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UHR Operation and UHR Capabilities elements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(Extended) Supported Rates and BSS Membership Selectors element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This information is added to NR elements of the BTM Response, Neighbor Report Response and ANQP Response frame (that includes Neighbor Report ANQP-element)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A1890EF-C7C1-F3DE-755C-6F4593A2964F}"/>
              </a:ext>
            </a:extLst>
          </p:cNvPr>
          <p:cNvSpPr txBox="1">
            <a:spLocks/>
          </p:cNvSpPr>
          <p:nvPr/>
        </p:nvSpPr>
        <p:spPr>
          <a:xfrm>
            <a:off x="7296157" y="6477000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>
                <a:solidFill>
                  <a:schemeClr val="tx1"/>
                </a:solidFill>
              </a:rPr>
              <a:t>Reza Hedayat, Apple</a:t>
            </a:r>
          </a:p>
        </p:txBody>
      </p:sp>
    </p:spTree>
    <p:extLst>
      <p:ext uri="{BB962C8B-B14F-4D97-AF65-F5344CB8AC3E}">
        <p14:creationId xmlns:p14="http://schemas.microsoft.com/office/powerpoint/2010/main" val="15190196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27004E-E364-2C26-EF83-42233433D5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3D1E7DA-B3EC-1CEA-EA34-C1BA647D1C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524001"/>
            <a:ext cx="10361084" cy="48006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cs typeface="New Peninim MT" pitchFamily="2" charset="-79"/>
              </a:rPr>
              <a:t>This submission proposes a unified content for neighbor report element when it’s reported in a BTM Request frame, Neighbor Report Response frame, or ANQP Response frame (when it includes Neighbor Report ANQP-element) 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1"/>
              </a:solidFill>
              <a:effectLst/>
              <a:cs typeface="New Peninim MT" pitchFamily="2" charset="-79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cs typeface="New Peninim MT" pitchFamily="2" charset="-79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7602F-350E-19E1-8757-CF3BFBBBAC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A6165-E234-3020-8EA9-92503923F6B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70CA1-4136-5A31-EC54-ECCF071C60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82BF35D-87EA-01ED-AA04-4FFA70A24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kern="0"/>
              <a:t>Summary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1CF59B7-4C69-17BB-1E9F-6B9EBED97C94}"/>
              </a:ext>
            </a:extLst>
          </p:cNvPr>
          <p:cNvSpPr txBox="1">
            <a:spLocks/>
          </p:cNvSpPr>
          <p:nvPr/>
        </p:nvSpPr>
        <p:spPr>
          <a:xfrm>
            <a:off x="7296157" y="6477000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>
                <a:solidFill>
                  <a:schemeClr val="tx1"/>
                </a:solidFill>
              </a:rPr>
              <a:t>Reza Hedayat, Apple</a:t>
            </a:r>
          </a:p>
        </p:txBody>
      </p:sp>
    </p:spTree>
    <p:extLst>
      <p:ext uri="{BB962C8B-B14F-4D97-AF65-F5344CB8AC3E}">
        <p14:creationId xmlns:p14="http://schemas.microsoft.com/office/powerpoint/2010/main" val="19200692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6AC1B1-0863-C327-82B3-C23FA7D5A1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F2DCEFD-48FD-EF37-A38B-FAC2386B68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524001"/>
            <a:ext cx="10361084" cy="48006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b="0" dirty="0"/>
              <a:t>Do you support that Neighbor Report elements included in BTM Request frame, Neighbor Report Response frame, or ANQP NR in ANQP response frame, transmitted by a UHR AP to a UHR non-AP STA, shall include at least the following information, for each reported AP, to estimate APs suitability as roaming target AP: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BSS load (if included in the Beacon frame of the reported AP)</a:t>
            </a:r>
            <a:endParaRPr lang="en-US" b="1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RSNE and RSNXE </a:t>
            </a:r>
            <a:endParaRPr lang="en-US" b="1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UHR Operation and UHR Capabilities elements</a:t>
            </a:r>
            <a:endParaRPr lang="en-US" b="1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Supported Rates and BSS Membership Selectors element</a:t>
            </a:r>
            <a:endParaRPr lang="en-US" b="1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Extended Supported Rates and BSS Membership Selectors element</a:t>
            </a:r>
            <a:endParaRPr lang="en-US" b="1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4628B-CAE4-BB1E-B95F-A4889B9579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8BAE7-E4E9-19BE-F828-06244EB3B9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F469F-5A3A-E2D5-CBB7-7A9BB7644C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E33D35F5-27E6-3C1C-7ED8-554E62913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kern="0" dirty="0"/>
              <a:t>Straw-poll 1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6B2AC1B-BACF-AB33-E9CB-52147E9B6D6C}"/>
              </a:ext>
            </a:extLst>
          </p:cNvPr>
          <p:cNvSpPr txBox="1">
            <a:spLocks/>
          </p:cNvSpPr>
          <p:nvPr/>
        </p:nvSpPr>
        <p:spPr>
          <a:xfrm>
            <a:off x="7296157" y="6477000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>
                <a:solidFill>
                  <a:schemeClr val="tx1"/>
                </a:solidFill>
              </a:rPr>
              <a:t>Reza Hedayat, Apple</a:t>
            </a:r>
          </a:p>
        </p:txBody>
      </p:sp>
    </p:spTree>
    <p:extLst>
      <p:ext uri="{BB962C8B-B14F-4D97-AF65-F5344CB8AC3E}">
        <p14:creationId xmlns:p14="http://schemas.microsoft.com/office/powerpoint/2010/main" val="20718678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50823</TotalTime>
  <Words>451</Words>
  <Application>Microsoft Macintosh PowerPoint</Application>
  <PresentationFormat>Widescreen</PresentationFormat>
  <Paragraphs>72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Arial</vt:lpstr>
      <vt:lpstr>New Peninim MT</vt:lpstr>
      <vt:lpstr>Times New Roman</vt:lpstr>
      <vt:lpstr>Office Theme</vt:lpstr>
      <vt:lpstr>Document</vt:lpstr>
      <vt:lpstr>Enhanced Neighbor Discovery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 Integrity Protection in UHR Beacon</dc:title>
  <dc:subject/>
  <dc:creator>Reza Hedayat</dc:creator>
  <cp:keywords/>
  <dc:description/>
  <cp:lastModifiedBy>Reza Hedayat</cp:lastModifiedBy>
  <cp:revision>368</cp:revision>
  <cp:lastPrinted>1601-01-01T00:00:00Z</cp:lastPrinted>
  <dcterms:created xsi:type="dcterms:W3CDTF">2024-02-20T19:02:09Z</dcterms:created>
  <dcterms:modified xsi:type="dcterms:W3CDTF">2025-07-22T18:20:14Z</dcterms:modified>
  <cp:category>Apple</cp:category>
</cp:coreProperties>
</file>