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125" r:id="rId2"/>
    <p:sldId id="1124" r:id="rId3"/>
    <p:sldId id="1121" r:id="rId4"/>
    <p:sldId id="1122" r:id="rId5"/>
    <p:sldId id="1129" r:id="rId6"/>
    <p:sldId id="1123" r:id="rId7"/>
    <p:sldId id="1126" r:id="rId8"/>
    <p:sldId id="1127" r:id="rId9"/>
    <p:sldId id="1128" r:id="rId10"/>
    <p:sldId id="1130" r:id="rId11"/>
    <p:sldId id="113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1125"/>
            <p14:sldId id="1124"/>
            <p14:sldId id="1121"/>
            <p14:sldId id="1122"/>
            <p14:sldId id="1129"/>
            <p14:sldId id="1123"/>
            <p14:sldId id="1126"/>
            <p14:sldId id="1127"/>
            <p14:sldId id="1128"/>
            <p14:sldId id="1130"/>
            <p14:sldId id="1131"/>
          </p14:sldIdLst>
        </p14:section>
        <p14:section name="Backup - Roaming" id="{C05D64DD-326D-4F82-8EF7-757D1F6191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5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Oren Hencinski (TRC)" initials="OH(" lastIdx="2" clrIdx="3">
    <p:extLst>
      <p:ext uri="{19B8F6BF-5375-455C-9EA6-DF929625EA0E}">
        <p15:presenceInfo xmlns:p15="http://schemas.microsoft.com/office/powerpoint/2012/main" userId="S-1-5-21-147214757-305610072-1517763936-4623458" providerId="AD"/>
      </p:ext>
    </p:extLst>
  </p:cmAuthor>
  <p:cmAuthor id="5" name="Arik Klein" initials="AK [2]" lastIdx="7" clrIdx="4">
    <p:extLst>
      <p:ext uri="{19B8F6BF-5375-455C-9EA6-DF929625EA0E}">
        <p15:presenceInfo xmlns:p15="http://schemas.microsoft.com/office/powerpoint/2012/main" userId="S-1-5-21-147214757-305610072-1517763936-75252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586A0-68DD-0C49-9274-3FE7AF827D43}" v="5" dt="2025-07-21T14:37:34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38" autoAdjust="0"/>
    <p:restoredTop sz="94694"/>
  </p:normalViewPr>
  <p:slideViewPr>
    <p:cSldViewPr>
      <p:cViewPr varScale="1">
        <p:scale>
          <a:sx n="121" d="100"/>
          <a:sy n="121" d="100"/>
        </p:scale>
        <p:origin x="1336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8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11586A0-68DD-0C49-9274-3FE7AF827D43}"/>
    <pc:docChg chg="custSel modSld modMainMaster">
      <pc:chgData name="Mike Montemurro" userId="40c20c913ca7511e" providerId="LiveId" clId="{F11586A0-68DD-0C49-9274-3FE7AF827D43}" dt="2025-07-21T14:38:19.516" v="74" actId="1076"/>
      <pc:docMkLst>
        <pc:docMk/>
      </pc:docMkLst>
      <pc:sldChg chg="addSp modSp mod chgLayout">
        <pc:chgData name="Mike Montemurro" userId="40c20c913ca7511e" providerId="LiveId" clId="{F11586A0-68DD-0C49-9274-3FE7AF827D43}" dt="2025-07-21T14:38:19.516" v="74" actId="1076"/>
        <pc:sldMkLst>
          <pc:docMk/>
          <pc:sldMk cId="2784819425" sldId="1125"/>
        </pc:sldMkLst>
        <pc:spChg chg="mod ord">
          <ac:chgData name="Mike Montemurro" userId="40c20c913ca7511e" providerId="LiveId" clId="{F11586A0-68DD-0C49-9274-3FE7AF827D43}" dt="2025-07-21T14:38:12.914" v="73" actId="113"/>
          <ac:spMkLst>
            <pc:docMk/>
            <pc:sldMk cId="2784819425" sldId="1125"/>
            <ac:spMk id="2" creationId="{CE883BB8-02FE-4D98-89D1-D840C2017821}"/>
          </ac:spMkLst>
        </pc:spChg>
        <pc:spChg chg="mod ord">
          <ac:chgData name="Mike Montemurro" userId="40c20c913ca7511e" providerId="LiveId" clId="{F11586A0-68DD-0C49-9274-3FE7AF827D43}" dt="2025-07-08T12:15:33.297" v="45" actId="1076"/>
          <ac:spMkLst>
            <pc:docMk/>
            <pc:sldMk cId="2784819425" sldId="1125"/>
            <ac:spMk id="3" creationId="{69E82D6C-4FF3-4BB3-A317-5CEB96940759}"/>
          </ac:spMkLst>
        </pc:spChg>
        <pc:spChg chg="mod ord">
          <ac:chgData name="Mike Montemurro" userId="40c20c913ca7511e" providerId="LiveId" clId="{F11586A0-68DD-0C49-9274-3FE7AF827D43}" dt="2025-07-08T12:12:00.250" v="0" actId="700"/>
          <ac:spMkLst>
            <pc:docMk/>
            <pc:sldMk cId="2784819425" sldId="1125"/>
            <ac:spMk id="4" creationId="{8090AFE1-812D-422C-95F6-4DEA39A40359}"/>
          </ac:spMkLst>
        </pc:spChg>
        <pc:spChg chg="mod ord">
          <ac:chgData name="Mike Montemurro" userId="40c20c913ca7511e" providerId="LiveId" clId="{F11586A0-68DD-0C49-9274-3FE7AF827D43}" dt="2025-07-08T12:12:00.250" v="0" actId="700"/>
          <ac:spMkLst>
            <pc:docMk/>
            <pc:sldMk cId="2784819425" sldId="1125"/>
            <ac:spMk id="5" creationId="{93997772-AC52-4A9A-A16C-4C5630D52559}"/>
          </ac:spMkLst>
        </pc:spChg>
        <pc:spChg chg="mod ord">
          <ac:chgData name="Mike Montemurro" userId="40c20c913ca7511e" providerId="LiveId" clId="{F11586A0-68DD-0C49-9274-3FE7AF827D43}" dt="2025-07-08T12:12:00.250" v="0" actId="700"/>
          <ac:spMkLst>
            <pc:docMk/>
            <pc:sldMk cId="2784819425" sldId="1125"/>
            <ac:spMk id="6" creationId="{3CFA33C8-6709-4BC8-A31B-29293A15E6A7}"/>
          </ac:spMkLst>
        </pc:spChg>
        <pc:graphicFrameChg chg="add mod modGraphic">
          <ac:chgData name="Mike Montemurro" userId="40c20c913ca7511e" providerId="LiveId" clId="{F11586A0-68DD-0C49-9274-3FE7AF827D43}" dt="2025-07-21T14:38:19.516" v="74" actId="1076"/>
          <ac:graphicFrameMkLst>
            <pc:docMk/>
            <pc:sldMk cId="2784819425" sldId="1125"/>
            <ac:graphicFrameMk id="7" creationId="{FCE7CAA7-4E44-BDE8-9FE2-9436F7CDB102}"/>
          </ac:graphicFrameMkLst>
        </pc:graphicFrameChg>
      </pc:sldChg>
      <pc:sldChg chg="modSp mod">
        <pc:chgData name="Mike Montemurro" userId="40c20c913ca7511e" providerId="LiveId" clId="{F11586A0-68DD-0C49-9274-3FE7AF827D43}" dt="2025-07-08T13:41:14.956" v="64" actId="1076"/>
        <pc:sldMkLst>
          <pc:docMk/>
          <pc:sldMk cId="3191327875" sldId="1131"/>
        </pc:sldMkLst>
        <pc:picChg chg="mod">
          <ac:chgData name="Mike Montemurro" userId="40c20c913ca7511e" providerId="LiveId" clId="{F11586A0-68DD-0C49-9274-3FE7AF827D43}" dt="2025-07-08T13:41:14.956" v="64" actId="1076"/>
          <ac:picMkLst>
            <pc:docMk/>
            <pc:sldMk cId="3191327875" sldId="1131"/>
            <ac:picMk id="11" creationId="{44DEAEDE-2703-4EBA-B229-462DB277F8F3}"/>
          </ac:picMkLst>
        </pc:picChg>
      </pc:sldChg>
      <pc:sldMasterChg chg="modSp mod">
        <pc:chgData name="Mike Montemurro" userId="40c20c913ca7511e" providerId="LiveId" clId="{F11586A0-68DD-0C49-9274-3FE7AF827D43}" dt="2025-07-21T14:37:58.352" v="69" actId="1076"/>
        <pc:sldMasterMkLst>
          <pc:docMk/>
          <pc:sldMasterMk cId="0" sldId="2147483648"/>
        </pc:sldMasterMkLst>
        <pc:spChg chg="mod">
          <ac:chgData name="Mike Montemurro" userId="40c20c913ca7511e" providerId="LiveId" clId="{F11586A0-68DD-0C49-9274-3FE7AF827D43}" dt="2025-07-21T14:37:58.352" v="69" actId="1076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25134" y="3593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hyperlink" Target="mailto:Montemurro.Michael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83BB8-02FE-4D98-89D1-D840C2017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3124" y="980728"/>
            <a:ext cx="10363200" cy="1470025"/>
          </a:xfrm>
        </p:spPr>
        <p:txBody>
          <a:bodyPr/>
          <a:lstStyle/>
          <a:p>
            <a:r>
              <a:rPr lang="en-US" sz="4000" dirty="0"/>
              <a:t>MAPC Security guidelines</a:t>
            </a:r>
            <a:br>
              <a:rPr lang="en-US" sz="4000" dirty="0"/>
            </a:br>
            <a:r>
              <a:rPr lang="en-US" sz="2400" dirty="0"/>
              <a:t>Date: </a:t>
            </a:r>
            <a:r>
              <a:rPr lang="en-US" sz="2400" b="0" dirty="0"/>
              <a:t>21</a:t>
            </a:r>
            <a:r>
              <a:rPr lang="en-US" sz="2400" dirty="0"/>
              <a:t> </a:t>
            </a:r>
            <a:r>
              <a:rPr lang="en-US" sz="2400" b="0" dirty="0"/>
              <a:t>July 2025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82D6C-4FF3-4BB3-A317-5CEB96940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456" y="2551873"/>
            <a:ext cx="1405608" cy="526766"/>
          </a:xfrm>
        </p:spPr>
        <p:txBody>
          <a:bodyPr/>
          <a:lstStyle/>
          <a:p>
            <a:r>
              <a:rPr lang="en-US" b="0" dirty="0"/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AFE1-812D-422C-95F6-4DEA39A4035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97772-AC52-4A9A-A16C-4C5630D525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A33C8-6709-4BC8-A31B-29293A15E6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E7CAA7-4E44-BDE8-9FE2-9436F7CDB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75854"/>
              </p:ext>
            </p:extLst>
          </p:nvPr>
        </p:nvGraphicFramePr>
        <p:xfrm>
          <a:off x="1332696" y="3040222"/>
          <a:ext cx="9987197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291979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Arik Klein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arik.klein@huawei.com</a:t>
                      </a: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81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MAPC Security procedure – Example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pic>
        <p:nvPicPr>
          <p:cNvPr id="14" name="pic">
            <a:extLst>
              <a:ext uri="{FF2B5EF4-FFF2-40B4-BE49-F238E27FC236}">
                <a16:creationId xmlns:a16="http://schemas.microsoft.com/office/drawing/2014/main" id="{023DF0C7-8803-4690-A4E6-93E05C4220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8"/>
          <a:stretch/>
        </p:blipFill>
        <p:spPr>
          <a:xfrm>
            <a:off x="914401" y="1552080"/>
            <a:ext cx="4627622" cy="4899470"/>
          </a:xfrm>
          <a:prstGeom prst="rect">
            <a:avLst/>
          </a:prstGeom>
        </p:spPr>
      </p:pic>
      <p:pic>
        <p:nvPicPr>
          <p:cNvPr id="15" name="pic">
            <a:extLst>
              <a:ext uri="{FF2B5EF4-FFF2-40B4-BE49-F238E27FC236}">
                <a16:creationId xmlns:a16="http://schemas.microsoft.com/office/drawing/2014/main" id="{1AD372F6-1337-4D03-AAC7-EC73DDDDF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9979" y="1552080"/>
            <a:ext cx="5328592" cy="4653754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4C13A3D0-A12C-451D-AE61-2F9FB64032AB}"/>
              </a:ext>
            </a:extLst>
          </p:cNvPr>
          <p:cNvSpPr/>
          <p:nvPr/>
        </p:nvSpPr>
        <p:spPr bwMode="auto">
          <a:xfrm>
            <a:off x="5542023" y="4001815"/>
            <a:ext cx="1202049" cy="507305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4468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MAPC Security procedure – Example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C13A3D0-A12C-451D-AE61-2F9FB64032AB}"/>
              </a:ext>
            </a:extLst>
          </p:cNvPr>
          <p:cNvSpPr/>
          <p:nvPr/>
        </p:nvSpPr>
        <p:spPr bwMode="auto">
          <a:xfrm>
            <a:off x="4965959" y="4001815"/>
            <a:ext cx="1202049" cy="507305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20626789-EFB2-4029-820A-48D0A0CED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1018" y="1489815"/>
            <a:ext cx="3710502" cy="5034810"/>
          </a:xfrm>
          <a:prstGeom prst="rect">
            <a:avLst/>
          </a:prstGeom>
        </p:spPr>
      </p:pic>
      <p:pic>
        <p:nvPicPr>
          <p:cNvPr id="11" name="pic">
            <a:extLst>
              <a:ext uri="{FF2B5EF4-FFF2-40B4-BE49-F238E27FC236}">
                <a16:creationId xmlns:a16="http://schemas.microsoft.com/office/drawing/2014/main" id="{44DEAEDE-2703-4EBA-B229-462DB277F8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8048" y="1440604"/>
            <a:ext cx="4610188" cy="503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33D5-C511-4E7B-8CD1-BCA96562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MAPC Agreement establishment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21ED-5B61-4FFD-9130-167A32F0C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93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agreements are established between OBSS AP peers: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An AP discovers an AP peer by matching the </a:t>
            </a:r>
            <a:r>
              <a:rPr lang="en-CA" b="1" dirty="0">
                <a:solidFill>
                  <a:schemeClr val="tx1"/>
                </a:solidFill>
              </a:rPr>
              <a:t>MAPC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similar concept to SSID / Mesh ID used for 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OBSS APs need to discover each other (to determine that a MAPC agreement can be established)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ID can be used by an AP to determine whether it can establish a MAPC agreement with a peer.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The one or more MAPC ID values need</a:t>
            </a:r>
            <a:r>
              <a:rPr lang="en-CA" strike="sngStrike" dirty="0">
                <a:solidFill>
                  <a:schemeClr val="tx1"/>
                </a:solidFill>
              </a:rPr>
              <a:t>s</a:t>
            </a:r>
            <a:r>
              <a:rPr lang="en-CA" dirty="0">
                <a:solidFill>
                  <a:schemeClr val="tx1"/>
                </a:solidFill>
              </a:rPr>
              <a:t> to be provisioned on an AP that supports MAPC operation (presumably by an administrator)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 Wildcard MAPC ID can be defined to establish a MAPC agreement with an OBSS AP with implicit trust (i.e. No AP group provisioning required)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TGbn have agreed on using a MAPC Discovery Request/Response frames for MAPC discovery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2B123-1686-4C5C-B5A9-2903D98E0A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1B344-4B03-4C0A-AAA1-25A2813815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384E2-DCDA-48D4-AC97-1E2273EA5B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12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B06C-01E1-4C98-A058-A74D391A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Trust between MAPC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094C-C61D-4914-8042-272BBF6F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When AP peers establish an agreement they first need to establish some sort of trust relationship: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Mutual authentication could be explicit authentication i.e. the OBSS APs that support MAPC operation are provisioned with a credential (in addition to the MAPC ID).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Mutual authentication could be implicit authentication – An AP </a:t>
            </a:r>
            <a:r>
              <a:rPr lang="en-CA" strike="sngStrike" dirty="0">
                <a:solidFill>
                  <a:schemeClr val="tx1"/>
                </a:solidFill>
              </a:rPr>
              <a:t>t</a:t>
            </a:r>
            <a:r>
              <a:rPr lang="en-CA" dirty="0">
                <a:solidFill>
                  <a:schemeClr val="tx1"/>
                </a:solidFill>
              </a:rPr>
              <a:t>rusts any OBSS AP that supports MAPC operation and is provisioned with the MAPC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Credentials could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 password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 certificate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Note that there are no privacy requirements for MAPC agreements.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E989C-93FF-426C-9DE5-D78BC5D18E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8A451-9FCD-435E-9ED5-C3DDF1239A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2D4BB-E2B2-4658-B8E6-AFD955C7B9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1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B06C-01E1-4C98-A058-A74D391A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802.11 </a:t>
            </a:r>
            <a:r>
              <a:rPr lang="en-CA" dirty="0">
                <a:solidFill>
                  <a:schemeClr val="tx1"/>
                </a:solidFill>
              </a:rPr>
              <a:t>a</a:t>
            </a:r>
            <a:r>
              <a:rPr lang="en-CA" dirty="0"/>
              <a:t>uthentication </a:t>
            </a:r>
            <a:r>
              <a:rPr lang="en-CA" dirty="0">
                <a:solidFill>
                  <a:schemeClr val="tx1"/>
                </a:solidFill>
              </a:rPr>
              <a:t>for MAPC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094C-C61D-4914-8042-272BBF6F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802.11 authentication procedure is used to establish such a trust relationship.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802.11 authentication (with respect to changes made by </a:t>
            </a:r>
            <a:r>
              <a:rPr lang="en-CA" dirty="0" err="1">
                <a:solidFill>
                  <a:schemeClr val="tx1"/>
                </a:solidFill>
              </a:rPr>
              <a:t>TGbi</a:t>
            </a:r>
            <a:r>
              <a:rPr lang="en-CA" dirty="0">
                <a:solidFill>
                  <a:schemeClr val="tx1"/>
                </a:solidFill>
              </a:rPr>
              <a:t>) provides a means to establish trust: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Password – SAE 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Certificates – 802.1X EAP authentication, cached PMKID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Implicit trust –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802.11bn should be able to use existing 802.11 various authentication protocols for MAPC agreements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E989C-93FF-426C-9DE5-D78BC5D18E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8A451-9FCD-435E-9ED5-C3DDF1239A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2D4BB-E2B2-4658-B8E6-AFD955C7B9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5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B06C-01E1-4C98-A058-A74D391A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Authentication frames and MAPC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094C-C61D-4914-8042-272BBF6F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APs that negotiated a MAPC agreement also operate an infrastructure BSS.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The connection between peer APs in establishing a MAPC agreement is different from an infrastructure connection.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is discovered independently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The authentication for the purpose of a MAPC agreement needs to be independent of an infrastructure connection – it needs to be clear that authentication for MAPC is distinct from joining a STA the BSS or establishing a pre-association connection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To address these requirements, the authentication protocol should be carried over MAPC Negotiation Request/</a:t>
            </a:r>
            <a:r>
              <a:rPr lang="en-CA">
                <a:solidFill>
                  <a:schemeClr val="tx1"/>
                </a:solidFill>
              </a:rPr>
              <a:t>Response frames.</a:t>
            </a:r>
            <a:endParaRPr lang="en-CA" dirty="0">
              <a:solidFill>
                <a:schemeClr val="tx1"/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E989C-93FF-426C-9DE5-D78BC5D18E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8A451-9FCD-435E-9ED5-C3DDF1239A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2D4BB-E2B2-4658-B8E6-AFD955C7B9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72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MAPC agreement establishment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2465-D239-47E4-BC90-8DE18A60C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agreements are established through the exchange of Public Action frames – namely: MAPC Negotiation Request/Response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It would be more efficient from a communications point of view to use these frames to carry the authentication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TGbn can leverage existing Authentication frame fields/elements to embed the authentication protocol in the MAPC Negotiation Request/Response.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Advantages of this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Minimal (or no) security changes for TGbn with respect to MAPC agreements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Minimizes the number of frame exchanges to establish a MAPC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Give flexibility to an administrator on how they want to deploy MAPC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26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MAPC agreement establishment – state machine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83A270-8C8E-4BA1-B046-E3F6D40E69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772817"/>
            <a:ext cx="7488832" cy="45365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904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MAPC agreement establishment – </a:t>
            </a:r>
            <a:r>
              <a:rPr lang="en-CA" dirty="0">
                <a:solidFill>
                  <a:srgbClr val="FF0000"/>
                </a:solidFill>
              </a:rPr>
              <a:t>more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2465-D239-47E4-BC90-8DE18A60C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Element Extensions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Control field extension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MAPC ID Present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Authentication container Present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Common Info extension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MAPC ID field (2 octets)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MAPC Schemes Info extension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</a:t>
            </a:r>
            <a:r>
              <a:rPr lang="en-CA" b="1" dirty="0">
                <a:solidFill>
                  <a:schemeClr val="tx1"/>
                </a:solidFill>
              </a:rPr>
              <a:t>MAPC authentication </a:t>
            </a:r>
            <a:r>
              <a:rPr lang="en-CA" dirty="0">
                <a:solidFill>
                  <a:schemeClr val="tx1"/>
                </a:solidFill>
              </a:rPr>
              <a:t>subelement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The </a:t>
            </a:r>
            <a:r>
              <a:rPr lang="en-CA" b="1" dirty="0">
                <a:solidFill>
                  <a:schemeClr val="tx1"/>
                </a:solidFill>
              </a:rPr>
              <a:t>MAPC authentication </a:t>
            </a:r>
            <a:r>
              <a:rPr lang="en-CA" dirty="0">
                <a:solidFill>
                  <a:schemeClr val="tx1"/>
                </a:solidFill>
              </a:rPr>
              <a:t>subelement will include at least: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RSNE, ESNXE fields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Add Authentication Container element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Parameters per AA number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Detailed format –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8E8536-1BFE-4A5E-81B7-74349AB6A2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35" r="17652"/>
          <a:stretch/>
        </p:blipFill>
        <p:spPr>
          <a:xfrm>
            <a:off x="6096000" y="1874100"/>
            <a:ext cx="5413433" cy="10652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49D409-5944-4751-8AF2-1B50D2119C4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5216924"/>
            <a:ext cx="5328592" cy="11272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49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7302121-212E-41E6-B85B-F479F15AF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3861048"/>
            <a:ext cx="6912768" cy="1127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7E4394-7017-46D1-94D2-BF25637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MAPC Key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2465-D239-47E4-BC90-8DE18A60C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PTK will be derived to protect the management frames between OBSS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During MAPC Negotiation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During MAPC Parameters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During MAPC Rekey 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PTK derivation for explicit authentication (SAE, 802.1X, PMKSA) – using 4-way handshake procedure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CA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PTK derivation for implicit authentication (PASN) – using </a:t>
            </a:r>
            <a:r>
              <a:rPr lang="en-CA" dirty="0" err="1">
                <a:solidFill>
                  <a:schemeClr val="tx1"/>
                </a:solidFill>
              </a:rPr>
              <a:t>DHss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5F113-DCA3-47D8-8507-F42E27EC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1187-8C8E-4CDD-9161-54F01C6C6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C0A68-180F-4F48-86AD-E67A92752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6D9374D-4544-46D4-8041-156B41F74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099" y="5373216"/>
            <a:ext cx="806488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6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7722</TotalTime>
  <Words>779</Words>
  <Application>Microsoft Macintosh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MAPC Security guidelines Date: 21 July 2025</vt:lpstr>
      <vt:lpstr> MAPC Agreement establishment process</vt:lpstr>
      <vt:lpstr>Trust between MAPC APs</vt:lpstr>
      <vt:lpstr>802.11 authentication for MAPC</vt:lpstr>
      <vt:lpstr>Authentication frames and MAPC</vt:lpstr>
      <vt:lpstr>MAPC agreement establishment</vt:lpstr>
      <vt:lpstr>MAPC agreement establishment – state machine</vt:lpstr>
      <vt:lpstr>MAPC agreement establishment – more details</vt:lpstr>
      <vt:lpstr>MAPC Key derivation</vt:lpstr>
      <vt:lpstr>MAPC Security procedure – Example 1</vt:lpstr>
      <vt:lpstr>MAPC Security procedure – Example 2</vt:lpstr>
    </vt:vector>
  </TitlesOfParts>
  <Manager/>
  <Company>Huawei Technologies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11-24-1269-00-00bn-mapc-security-Guidelines</dc:title>
  <dc:subject/>
  <dc:creator>Michael Montemurro</dc:creator>
  <cp:keywords/>
  <dc:description/>
  <cp:lastModifiedBy>Mike Montemurro</cp:lastModifiedBy>
  <cp:revision>251</cp:revision>
  <cp:lastPrinted>1601-01-01T00:00:00Z</cp:lastPrinted>
  <dcterms:created xsi:type="dcterms:W3CDTF">2023-12-13T21:40:58Z</dcterms:created>
  <dcterms:modified xsi:type="dcterms:W3CDTF">2025-07-21T14:39:25Z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(3)cvXEjiklBVTa5xpbyYl5e7KFZ8uF4AZFSk0uUpounDrC6Y9U/jO8a2WeQOOb4gdiVHjWNUQL
HShfXfVBm9ZugbGRK1X8isaz53naWGgzVrNMTs2QWycZfslIqZOC68f03y2CV52hEcG3U7r7
1L15pVvYSuYZZmWBZLn9uavDxr5vbEgXXk1o2Zy0VsoWxIvSF6sgP0WxP+3hoBqaav4XL+y8
Rdjiiv+RLULeS+YBw8</vt:lpwstr>
  </property>
  <property fmtid="{D5CDD505-2E9C-101B-9397-08002B2CF9AE}" pid="3" name="_2015_ms_pID_7253431">
    <vt:lpwstr>abPO8ZXyOtktzC6hW0VPBuN3Rx/ynqPOP2d1aO7VkIstH7wYoAqfhD
xCLtSwVvNWtcxAlKM/D3+91PAThSlr9WAjqOeG8+UFnR9CQ8vMINcaE1fDxc89GNwvgl4W8b
m821GXHtFaHadvMiqG+5Bf4Eaf1yHPaAJXLFoKlkJ7x39RW2FIs1LZEdmNVirbUKPiqwkZcR
8CExL5dYXVYn6aNcTlaYwqPcYV2FrJ2W6gZc</vt:lpwstr>
  </property>
  <property fmtid="{D5CDD505-2E9C-101B-9397-08002B2CF9AE}" pid="4" name="_2015_ms_pID_7253432">
    <vt:lpwstr>3w==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1738081353</vt:lpwstr>
  </property>
</Properties>
</file>