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4"/>
  </p:notesMasterIdLst>
  <p:handoutMasterIdLst>
    <p:handoutMasterId r:id="rId15"/>
  </p:handoutMasterIdLst>
  <p:sldIdLst>
    <p:sldId id="256" r:id="rId2"/>
    <p:sldId id="257" r:id="rId3"/>
    <p:sldId id="287" r:id="rId4"/>
    <p:sldId id="1997" r:id="rId5"/>
    <p:sldId id="288" r:id="rId6"/>
    <p:sldId id="2000" r:id="rId7"/>
    <p:sldId id="284" r:id="rId8"/>
    <p:sldId id="270" r:id="rId9"/>
    <p:sldId id="283" r:id="rId10"/>
    <p:sldId id="285" r:id="rId11"/>
    <p:sldId id="1999" r:id="rId12"/>
    <p:sldId id="281" r:id="rId13"/>
  </p:sldIdLst>
  <p:sldSz cx="12192000" cy="6858000"/>
  <p:notesSz cx="6934200" cy="9280525"/>
  <p:custDataLst>
    <p:tags r:id="rId16"/>
  </p:custDataLst>
  <p:defaultTextStyle>
    <a:defPPr>
      <a:defRPr lang="en-GB"/>
    </a:defPPr>
    <a:lvl1pPr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panose="020B0609070205080204" charset="-128"/>
        <a:cs typeface="+mn-cs"/>
      </a:defRPr>
    </a:lvl1pPr>
    <a:lvl2pPr marL="742950" indent="-285750"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panose="020B0609070205080204" charset="-128"/>
        <a:cs typeface="+mn-cs"/>
      </a:defRPr>
    </a:lvl2pPr>
    <a:lvl3pPr marL="1143000" indent="-228600"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panose="020B0609070205080204" charset="-128"/>
        <a:cs typeface="+mn-cs"/>
      </a:defRPr>
    </a:lvl3pPr>
    <a:lvl4pPr marL="1600200" indent="-228600"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panose="020B0609070205080204" charset="-128"/>
        <a:cs typeface="+mn-cs"/>
      </a:defRPr>
    </a:lvl4pPr>
    <a:lvl5pPr marL="2057400" indent="-228600"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panose="020B0609070205080204" charset="-128"/>
        <a:cs typeface="+mn-cs"/>
      </a:defRPr>
    </a:lvl5pPr>
    <a:lvl6pPr marL="2286000" algn="l" defTabSz="914400" rtl="0" eaLnBrk="1" latinLnBrk="0" hangingPunct="1">
      <a:defRPr sz="2400" kern="1200">
        <a:solidFill>
          <a:schemeClr val="bg1"/>
        </a:solidFill>
        <a:latin typeface="Times New Roman" panose="02020603050405020304" pitchFamily="16" charset="0"/>
        <a:ea typeface="MS Gothic" panose="020B0609070205080204" charset="-128"/>
        <a:cs typeface="+mn-cs"/>
      </a:defRPr>
    </a:lvl6pPr>
    <a:lvl7pPr marL="2743200" algn="l" defTabSz="914400" rtl="0" eaLnBrk="1" latinLnBrk="0" hangingPunct="1">
      <a:defRPr sz="2400" kern="1200">
        <a:solidFill>
          <a:schemeClr val="bg1"/>
        </a:solidFill>
        <a:latin typeface="Times New Roman" panose="02020603050405020304" pitchFamily="16" charset="0"/>
        <a:ea typeface="MS Gothic" panose="020B0609070205080204" charset="-128"/>
        <a:cs typeface="+mn-cs"/>
      </a:defRPr>
    </a:lvl7pPr>
    <a:lvl8pPr marL="3200400" algn="l" defTabSz="914400" rtl="0" eaLnBrk="1" latinLnBrk="0" hangingPunct="1">
      <a:defRPr sz="2400" kern="1200">
        <a:solidFill>
          <a:schemeClr val="bg1"/>
        </a:solidFill>
        <a:latin typeface="Times New Roman" panose="02020603050405020304" pitchFamily="16" charset="0"/>
        <a:ea typeface="MS Gothic" panose="020B0609070205080204" charset="-128"/>
        <a:cs typeface="+mn-cs"/>
      </a:defRPr>
    </a:lvl8pPr>
    <a:lvl9pPr marL="3657600" algn="l" defTabSz="914400" rtl="0" eaLnBrk="1" latinLnBrk="0" hangingPunct="1">
      <a:defRPr sz="2400" kern="1200">
        <a:solidFill>
          <a:schemeClr val="bg1"/>
        </a:solidFill>
        <a:latin typeface="Times New Roman" panose="02020603050405020304" pitchFamily="16" charset="0"/>
        <a:ea typeface="MS Gothic" panose="020B0609070205080204" charset="-128"/>
        <a:cs typeface="+mn-cs"/>
      </a:defRPr>
    </a:lvl9pPr>
  </p:defaultTextStyle>
  <p:extLst>
    <p:ext uri="{EFAFB233-063F-42B5-8137-9DF3F51BA10A}">
      <p15:sldGuideLst xmlns:p15="http://schemas.microsoft.com/office/powerpoint/2012/main">
        <p15:guide id="1" orient="horz" pos="2159">
          <p15:clr>
            <a:srgbClr val="A4A3A4"/>
          </p15:clr>
        </p15:guide>
        <p15:guide id="2" pos="3871">
          <p15:clr>
            <a:srgbClr val="A4A3A4"/>
          </p15:clr>
        </p15:guide>
      </p15:sldGuideLst>
    </p:ext>
    <p:ext uri="{2D200454-40CA-4A62-9FC3-DE9A4176ACB9}">
      <p15:notesGuideLst xmlns:p15="http://schemas.microsoft.com/office/powerpoint/2012/main">
        <p15:guide id="1" orient="horz" pos="2922">
          <p15:clr>
            <a:srgbClr val="A4A3A4"/>
          </p15:clr>
        </p15:guide>
        <p15:guide id="2" pos="215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97" d="100"/>
          <a:sy n="97" d="100"/>
        </p:scale>
        <p:origin x="96" y="384"/>
      </p:cViewPr>
      <p:guideLst>
        <p:guide orient="horz" pos="2159"/>
        <p:guide pos="3871"/>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6" d="100"/>
          <a:sy n="86" d="100"/>
        </p:scale>
        <p:origin x="3846" y="90"/>
      </p:cViewPr>
      <p:guideLst>
        <p:guide orient="horz" pos="2922"/>
        <p:guide pos="215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802.11-25/0457r2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Srinivas Kandala, Samsung Electronics</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ln>
          <a:effectLst/>
        </p:spPr>
        <p:txBody>
          <a:bodyPr vert="horz" wrap="square" lIns="0" tIns="0" rIns="0" bIns="0" numCol="1" anchor="b" anchorCtr="0" compatLnSpc="1"/>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802.11-25/0457r2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ln>
          <a:effectLst/>
        </p:spPr>
        <p:txBody>
          <a:bodyPr vert="horz" wrap="square" lIns="0" tIns="0" rIns="0" bIns="0" numCol="1" anchor="b" anchorCtr="0" compatLnSpc="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March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ln>
          <a:effectLst/>
        </p:spPr>
        <p:txBody>
          <a:bodyPr vert="horz" wrap="square" lIns="93600" tIns="46080" rIns="93600" bIns="46080" numCol="1" anchor="t" anchorCtr="0" compatLnSpc="1"/>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ln>
          <a:effectLst/>
        </p:spPr>
        <p:txBody>
          <a:bodyPr vert="horz" wrap="square" lIns="0" tIns="0" rIns="0" bIns="0" numCol="1" anchor="t" anchorCtr="0" compatLnSpc="1"/>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Srinivas Kandala, Samsung Electronics</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ln>
          <a:effectLst/>
        </p:spPr>
        <p:txBody>
          <a:bodyPr vert="horz" wrap="square" lIns="0" tIns="0" rIns="0" bIns="0" numCol="1" anchor="t" anchorCtr="0" compatLnSpc="1"/>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1pPr>
    <a:lvl2pPr marL="742950" indent="-285750"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2pPr>
    <a:lvl3pPr marL="1143000" indent="-228600"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3pPr>
    <a:lvl4pPr marL="1600200" indent="-228600"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4pPr>
    <a:lvl5pPr marL="2057400" indent="-228600"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r>
              <a:rPr lang="en-US"/>
              <a:t>doc.: IEEE 802.11-25/0457r2</a:t>
            </a:r>
          </a:p>
        </p:txBody>
      </p:sp>
      <p:sp>
        <p:nvSpPr>
          <p:cNvPr id="5" name="Rectangle 3"/>
          <p:cNvSpPr>
            <a:spLocks noGrp="1" noChangeArrowheads="1"/>
          </p:cNvSpPr>
          <p:nvPr>
            <p:ph type="dt"/>
          </p:nvPr>
        </p:nvSpPr>
        <p:spPr/>
        <p:txBody>
          <a:bodyPr/>
          <a:lstStyle/>
          <a:p>
            <a:r>
              <a:rPr lang="en-US"/>
              <a:t>January 2025</a:t>
            </a:r>
          </a:p>
        </p:txBody>
      </p:sp>
      <p:sp>
        <p:nvSpPr>
          <p:cNvPr id="6" name="Rectangle 6"/>
          <p:cNvSpPr>
            <a:spLocks noGrp="1" noChangeArrowheads="1"/>
          </p:cNvSpPr>
          <p:nvPr>
            <p:ph type="ftr"/>
          </p:nvPr>
        </p:nvSpPr>
        <p:spPr/>
        <p:txBody>
          <a:bodyPr/>
          <a:lstStyle/>
          <a:p>
            <a:r>
              <a:rPr lang="en-US"/>
              <a:t>Srinivas Kandala, Samsung Electronics</a:t>
            </a:r>
          </a:p>
        </p:txBody>
      </p:sp>
      <p:sp>
        <p:nvSpPr>
          <p:cNvPr id="7" name="Rectangle 7"/>
          <p:cNvSpPr>
            <a:spLocks noGrp="1" noChangeArrowheads="1"/>
          </p:cNvSpPr>
          <p:nvPr>
            <p:ph type="sldNum"/>
          </p:nvPr>
        </p:nvSpPr>
        <p:spPr/>
        <p:txBody>
          <a:bodyPr/>
          <a:lstStyle/>
          <a:p>
            <a:r>
              <a:rPr lang="en-US"/>
              <a:t>Page </a:t>
            </a:r>
            <a:fld id="{465D53FD-DB5F-4815-BF01-6488A8FBD189}" type="slidenum">
              <a:rPr lang="en-US"/>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r>
              <a:rPr lang="en-US"/>
              <a:t>doc.: IEEE 802.11-25/0457r2</a:t>
            </a:r>
          </a:p>
        </p:txBody>
      </p:sp>
      <p:sp>
        <p:nvSpPr>
          <p:cNvPr id="5" name="Rectangle 3"/>
          <p:cNvSpPr>
            <a:spLocks noGrp="1" noChangeArrowheads="1"/>
          </p:cNvSpPr>
          <p:nvPr>
            <p:ph type="dt"/>
          </p:nvPr>
        </p:nvSpPr>
        <p:spPr/>
        <p:txBody>
          <a:bodyPr/>
          <a:lstStyle/>
          <a:p>
            <a:r>
              <a:rPr lang="en-US"/>
              <a:t>January 2025</a:t>
            </a:r>
          </a:p>
        </p:txBody>
      </p:sp>
      <p:sp>
        <p:nvSpPr>
          <p:cNvPr id="6" name="Rectangle 6"/>
          <p:cNvSpPr>
            <a:spLocks noGrp="1" noChangeArrowheads="1"/>
          </p:cNvSpPr>
          <p:nvPr>
            <p:ph type="ftr"/>
          </p:nvPr>
        </p:nvSpPr>
        <p:spPr/>
        <p:txBody>
          <a:bodyPr/>
          <a:lstStyle/>
          <a:p>
            <a:r>
              <a:rPr lang="en-US"/>
              <a:t>Srinivas Kandala, Samsung Electronics</a:t>
            </a:r>
          </a:p>
        </p:txBody>
      </p:sp>
      <p:sp>
        <p:nvSpPr>
          <p:cNvPr id="7" name="Rectangle 7"/>
          <p:cNvSpPr>
            <a:spLocks noGrp="1" noChangeArrowheads="1"/>
          </p:cNvSpPr>
          <p:nvPr>
            <p:ph type="sldNum"/>
          </p:nvPr>
        </p:nvSpPr>
        <p:spPr/>
        <p:txBody>
          <a:bodyPr/>
          <a:lstStyle/>
          <a:p>
            <a:r>
              <a:rPr lang="en-US"/>
              <a:t>Page </a:t>
            </a:r>
            <a:fld id="{CA5AFF69-4AEE-4693-9CD6-98E2EBC076EC}" type="slidenum">
              <a:rPr lang="en-US"/>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doc.: IEEE 802.11-25/0457r2</a:t>
            </a:r>
          </a:p>
        </p:txBody>
      </p:sp>
      <p:sp>
        <p:nvSpPr>
          <p:cNvPr id="5" name="Rectangle 3"/>
          <p:cNvSpPr>
            <a:spLocks noGrp="1" noChangeArrowheads="1"/>
          </p:cNvSpPr>
          <p:nvPr>
            <p:ph type="dt"/>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January 2025</a:t>
            </a:r>
          </a:p>
        </p:txBody>
      </p:sp>
      <p:sp>
        <p:nvSpPr>
          <p:cNvPr id="6" name="Rectangle 6"/>
          <p:cNvSpPr>
            <a:spLocks noGrp="1" noChangeArrowheads="1"/>
          </p:cNvSpPr>
          <p:nvPr>
            <p:ph type="ft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Srinivas Kandala, Samsung Electronics</a:t>
            </a:r>
          </a:p>
        </p:txBody>
      </p:sp>
      <p:sp>
        <p:nvSpPr>
          <p:cNvPr id="7" name="Rectangle 7"/>
          <p:cNvSpPr>
            <a:spLocks noGrp="1" noChangeArrowheads="1"/>
          </p:cNvSpPr>
          <p:nvPr>
            <p:ph type="sldNum"/>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Page </a:t>
            </a:r>
            <a:fld id="{CA5AFF69-4AEE-4693-9CD6-98E2EBC076EC}" type="slidenum">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3</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en-GB" sz="2400" b="0" i="0" u="none" strike="noStrike" kern="1200" cap="none" spc="0" normalizeH="0" baseline="0" noProof="0">
              <a:ln>
                <a:noFill/>
              </a:ln>
              <a:solidFill>
                <a:srgbClr val="FFFFFF"/>
              </a:solidFill>
              <a:effectLst/>
              <a:uLnTx/>
              <a:uFillTx/>
              <a:latin typeface="Times New Roman" panose="02020603050405020304" pitchFamily="16" charset="0"/>
              <a:ea typeface="MS Gothic" panose="020B0609070205080204" charset="-128"/>
              <a:cs typeface="+mn-cs"/>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doc.: IEEE 802.11-25/0457r2</a:t>
            </a:r>
          </a:p>
        </p:txBody>
      </p:sp>
      <p:sp>
        <p:nvSpPr>
          <p:cNvPr id="5" name="Rectangle 3"/>
          <p:cNvSpPr>
            <a:spLocks noGrp="1" noChangeArrowheads="1"/>
          </p:cNvSpPr>
          <p:nvPr>
            <p:ph type="dt"/>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January 2025</a:t>
            </a:r>
          </a:p>
        </p:txBody>
      </p:sp>
      <p:sp>
        <p:nvSpPr>
          <p:cNvPr id="6" name="Rectangle 6"/>
          <p:cNvSpPr>
            <a:spLocks noGrp="1" noChangeArrowheads="1"/>
          </p:cNvSpPr>
          <p:nvPr>
            <p:ph type="ft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Srinivas Kandala, Samsung Electronics</a:t>
            </a:r>
          </a:p>
        </p:txBody>
      </p:sp>
      <p:sp>
        <p:nvSpPr>
          <p:cNvPr id="7" name="Rectangle 7"/>
          <p:cNvSpPr>
            <a:spLocks noGrp="1" noChangeArrowheads="1"/>
          </p:cNvSpPr>
          <p:nvPr>
            <p:ph type="sldNum"/>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Page </a:t>
            </a:r>
            <a:fld id="{CA5AFF69-4AEE-4693-9CD6-98E2EBC076EC}" type="slidenum">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4</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en-GB" sz="2400" b="0" i="0" u="none" strike="noStrike" kern="1200" cap="none" spc="0" normalizeH="0" baseline="0" noProof="0">
              <a:ln>
                <a:noFill/>
              </a:ln>
              <a:solidFill>
                <a:srgbClr val="FFFFFF"/>
              </a:solidFill>
              <a:effectLst/>
              <a:uLnTx/>
              <a:uFillTx/>
              <a:latin typeface="Times New Roman" panose="02020603050405020304" pitchFamily="16" charset="0"/>
              <a:ea typeface="MS Gothic" panose="020B0609070205080204" charset="-128"/>
              <a:cs typeface="+mn-cs"/>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extLst>
      <p:ext uri="{BB962C8B-B14F-4D97-AF65-F5344CB8AC3E}">
        <p14:creationId xmlns:p14="http://schemas.microsoft.com/office/powerpoint/2010/main" val="19751851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doc.: IEEE 802.11-25/0457r2</a:t>
            </a:r>
          </a:p>
        </p:txBody>
      </p:sp>
      <p:sp>
        <p:nvSpPr>
          <p:cNvPr id="5" name="Rectangle 3"/>
          <p:cNvSpPr>
            <a:spLocks noGrp="1" noChangeArrowheads="1"/>
          </p:cNvSpPr>
          <p:nvPr>
            <p:ph type="dt"/>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January 2025</a:t>
            </a:r>
          </a:p>
        </p:txBody>
      </p:sp>
      <p:sp>
        <p:nvSpPr>
          <p:cNvPr id="6" name="Rectangle 6"/>
          <p:cNvSpPr>
            <a:spLocks noGrp="1" noChangeArrowheads="1"/>
          </p:cNvSpPr>
          <p:nvPr>
            <p:ph type="ft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Srinivas Kandala, Samsung Electronics</a:t>
            </a:r>
          </a:p>
        </p:txBody>
      </p:sp>
      <p:sp>
        <p:nvSpPr>
          <p:cNvPr id="7" name="Rectangle 7"/>
          <p:cNvSpPr>
            <a:spLocks noGrp="1" noChangeArrowheads="1"/>
          </p:cNvSpPr>
          <p:nvPr>
            <p:ph type="sldNum"/>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Page </a:t>
            </a:r>
            <a:fld id="{CA5AFF69-4AEE-4693-9CD6-98E2EBC076EC}" type="slidenum">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5</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en-GB" sz="2400" b="0" i="0" u="none" strike="noStrike" kern="1200" cap="none" spc="0" normalizeH="0" baseline="0" noProof="0">
              <a:ln>
                <a:noFill/>
              </a:ln>
              <a:solidFill>
                <a:srgbClr val="FFFFFF"/>
              </a:solidFill>
              <a:effectLst/>
              <a:uLnTx/>
              <a:uFillTx/>
              <a:latin typeface="Times New Roman" panose="02020603050405020304" pitchFamily="16" charset="0"/>
              <a:ea typeface="MS Gothic" panose="020B0609070205080204" charset="-128"/>
              <a:cs typeface="+mn-cs"/>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6F0CEEB-0060-5FED-9AB6-D598A7D424E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BB69A12-3D98-90AE-843C-50D6D7239F39}"/>
              </a:ext>
            </a:extLst>
          </p:cNvPr>
          <p:cNvSpPr>
            <a:spLocks noGrp="1" noChangeArrowheads="1"/>
          </p:cNvSpPr>
          <p:nvPr>
            <p:ph type="hd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doc.: IEEE 802.11-25/0457r2</a:t>
            </a:r>
          </a:p>
        </p:txBody>
      </p:sp>
      <p:sp>
        <p:nvSpPr>
          <p:cNvPr id="5" name="Rectangle 3">
            <a:extLst>
              <a:ext uri="{FF2B5EF4-FFF2-40B4-BE49-F238E27FC236}">
                <a16:creationId xmlns:a16="http://schemas.microsoft.com/office/drawing/2014/main" id="{5D21957A-34A7-59AF-0043-983AB0DABAFA}"/>
              </a:ext>
            </a:extLst>
          </p:cNvPr>
          <p:cNvSpPr>
            <a:spLocks noGrp="1" noChangeArrowheads="1"/>
          </p:cNvSpPr>
          <p:nvPr>
            <p:ph type="dt"/>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November 2024</a:t>
            </a:r>
          </a:p>
        </p:txBody>
      </p:sp>
      <p:sp>
        <p:nvSpPr>
          <p:cNvPr id="6" name="Rectangle 6">
            <a:extLst>
              <a:ext uri="{FF2B5EF4-FFF2-40B4-BE49-F238E27FC236}">
                <a16:creationId xmlns:a16="http://schemas.microsoft.com/office/drawing/2014/main" id="{80244FB8-DFB8-EAFE-EBBF-AAF2D17022B3}"/>
              </a:ext>
            </a:extLst>
          </p:cNvPr>
          <p:cNvSpPr>
            <a:spLocks noGrp="1" noChangeArrowheads="1"/>
          </p:cNvSpPr>
          <p:nvPr>
            <p:ph type="ft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Srinivas Kandala, Samsung</a:t>
            </a:r>
          </a:p>
        </p:txBody>
      </p:sp>
      <p:sp>
        <p:nvSpPr>
          <p:cNvPr id="7" name="Rectangle 7">
            <a:extLst>
              <a:ext uri="{FF2B5EF4-FFF2-40B4-BE49-F238E27FC236}">
                <a16:creationId xmlns:a16="http://schemas.microsoft.com/office/drawing/2014/main" id="{DE09EBCA-B55F-C9A5-8B32-86C9EE7960E0}"/>
              </a:ext>
            </a:extLst>
          </p:cNvPr>
          <p:cNvSpPr>
            <a:spLocks noGrp="1" noChangeArrowheads="1"/>
          </p:cNvSpPr>
          <p:nvPr>
            <p:ph type="sldNum"/>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Page </a:t>
            </a:r>
            <a:fld id="{35E0D7E8-EBB2-4683-98FD-8E18BC106EDA}" type="slidenum">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18433" name="Rectangle 1">
            <a:extLst>
              <a:ext uri="{FF2B5EF4-FFF2-40B4-BE49-F238E27FC236}">
                <a16:creationId xmlns:a16="http://schemas.microsoft.com/office/drawing/2014/main" id="{234BF8D2-8F43-A5E4-F2A4-A8424ADB1F3F}"/>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ln>
        </p:spPr>
      </p:sp>
      <p:sp>
        <p:nvSpPr>
          <p:cNvPr id="18434" name="Rectangle 2">
            <a:extLst>
              <a:ext uri="{FF2B5EF4-FFF2-40B4-BE49-F238E27FC236}">
                <a16:creationId xmlns:a16="http://schemas.microsoft.com/office/drawing/2014/main" id="{50A740AD-9161-D098-5B5A-D11C9CBFAD8B}"/>
              </a:ext>
            </a:extLst>
          </p:cNvPr>
          <p:cNvSpPr txBox="1">
            <a:spLocks noGrp="1" noChangeArrowheads="1"/>
          </p:cNvSpPr>
          <p:nvPr>
            <p:ph type="body" idx="1"/>
          </p:nvPr>
        </p:nvSpPr>
        <p:spPr bwMode="auto">
          <a:xfrm>
            <a:off x="923925" y="4408488"/>
            <a:ext cx="5086350" cy="4270375"/>
          </a:xfrm>
          <a:prstGeom prst="rect">
            <a:avLst/>
          </a:prstGeom>
          <a:noFill/>
          <a:ln>
            <a:round/>
          </a:ln>
        </p:spPr>
        <p:txBody>
          <a:bodyPr wrap="none" anchor="ctr"/>
          <a:lstStyle/>
          <a:p>
            <a:endParaRPr lang="en-US"/>
          </a:p>
        </p:txBody>
      </p:sp>
    </p:spTree>
    <p:extLst>
      <p:ext uri="{BB962C8B-B14F-4D97-AF65-F5344CB8AC3E}">
        <p14:creationId xmlns:p14="http://schemas.microsoft.com/office/powerpoint/2010/main" val="30328303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doc.: IEEE 802.11-25/0457r2</a:t>
            </a:r>
          </a:p>
        </p:txBody>
      </p:sp>
      <p:sp>
        <p:nvSpPr>
          <p:cNvPr id="5" name="Rectangle 3"/>
          <p:cNvSpPr>
            <a:spLocks noGrp="1" noChangeArrowheads="1"/>
          </p:cNvSpPr>
          <p:nvPr>
            <p:ph type="dt"/>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November 2024</a:t>
            </a:r>
          </a:p>
        </p:txBody>
      </p:sp>
      <p:sp>
        <p:nvSpPr>
          <p:cNvPr id="6" name="Rectangle 6"/>
          <p:cNvSpPr>
            <a:spLocks noGrp="1" noChangeArrowheads="1"/>
          </p:cNvSpPr>
          <p:nvPr>
            <p:ph type="ft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Srinivas Kandala, Samsung</a:t>
            </a:r>
          </a:p>
        </p:txBody>
      </p:sp>
      <p:sp>
        <p:nvSpPr>
          <p:cNvPr id="7" name="Rectangle 7"/>
          <p:cNvSpPr>
            <a:spLocks noGrp="1" noChangeArrowheads="1"/>
          </p:cNvSpPr>
          <p:nvPr>
            <p:ph type="sldNum"/>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Page </a:t>
            </a:r>
            <a:fld id="{35E0D7E8-EBB2-4683-98FD-8E18BC106EDA}" type="slidenum">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7</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doc.: IEEE 802.11-25/0457r2</a:t>
            </a:r>
          </a:p>
        </p:txBody>
      </p:sp>
      <p:sp>
        <p:nvSpPr>
          <p:cNvPr id="5" name="Rectangle 3"/>
          <p:cNvSpPr>
            <a:spLocks noGrp="1" noChangeArrowheads="1"/>
          </p:cNvSpPr>
          <p:nvPr>
            <p:ph type="dt"/>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January 2025</a:t>
            </a:r>
          </a:p>
        </p:txBody>
      </p:sp>
      <p:sp>
        <p:nvSpPr>
          <p:cNvPr id="6" name="Rectangle 6"/>
          <p:cNvSpPr>
            <a:spLocks noGrp="1" noChangeArrowheads="1"/>
          </p:cNvSpPr>
          <p:nvPr>
            <p:ph type="ftr"/>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Srinivas Kandala, Samsung Electronics</a:t>
            </a:r>
          </a:p>
        </p:txBody>
      </p:sp>
      <p:sp>
        <p:nvSpPr>
          <p:cNvPr id="7" name="Rectangle 7"/>
          <p:cNvSpPr>
            <a:spLocks noGrp="1" noChangeArrowheads="1"/>
          </p:cNvSpPr>
          <p:nvPr>
            <p:ph type="sldNum"/>
          </p:nvPr>
        </p:nvSpPr>
        <p:spPr/>
        <p:txBody>
          <a:body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Page </a:t>
            </a:r>
            <a:fld id="{CA5AFF69-4AEE-4693-9CD6-98E2EBC076EC}" type="slidenum">
              <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11</a:t>
            </a:fld>
            <a:endParaRPr kumimoji="0" lang="en-US"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defRPr/>
            </a:pPr>
            <a:endParaRPr kumimoji="0" lang="en-GB" sz="2400" b="0" i="0" u="none" strike="noStrike" kern="1200" cap="none" spc="0" normalizeH="0" baseline="0" noProof="0">
              <a:ln>
                <a:noFill/>
              </a:ln>
              <a:solidFill>
                <a:srgbClr val="FFFFFF"/>
              </a:solidFill>
              <a:effectLst/>
              <a:uLnTx/>
              <a:uFillTx/>
              <a:latin typeface="Times New Roman" panose="02020603050405020304" pitchFamily="16" charset="0"/>
              <a:ea typeface="MS Gothic" panose="020B0609070205080204" charset="-128"/>
              <a:cs typeface="+mn-cs"/>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r>
              <a:rPr lang="en-US"/>
              <a:t>doc.: IEEE 802.11-25/0457r2</a:t>
            </a:r>
          </a:p>
        </p:txBody>
      </p:sp>
      <p:sp>
        <p:nvSpPr>
          <p:cNvPr id="5" name="Rectangle 3"/>
          <p:cNvSpPr>
            <a:spLocks noGrp="1" noChangeArrowheads="1"/>
          </p:cNvSpPr>
          <p:nvPr>
            <p:ph type="dt"/>
          </p:nvPr>
        </p:nvSpPr>
        <p:spPr/>
        <p:txBody>
          <a:bodyPr/>
          <a:lstStyle/>
          <a:p>
            <a:r>
              <a:rPr lang="en-US"/>
              <a:t>November 2024</a:t>
            </a:r>
          </a:p>
        </p:txBody>
      </p:sp>
      <p:sp>
        <p:nvSpPr>
          <p:cNvPr id="6" name="Rectangle 6"/>
          <p:cNvSpPr>
            <a:spLocks noGrp="1" noChangeArrowheads="1"/>
          </p:cNvSpPr>
          <p:nvPr>
            <p:ph type="ftr"/>
          </p:nvPr>
        </p:nvSpPr>
        <p:spPr/>
        <p:txBody>
          <a:bodyPr/>
          <a:lstStyle/>
          <a:p>
            <a:r>
              <a:rPr lang="en-US"/>
              <a:t>Srinivas Kandala, Samsung</a:t>
            </a:r>
          </a:p>
        </p:txBody>
      </p:sp>
      <p:sp>
        <p:nvSpPr>
          <p:cNvPr id="7" name="Rectangle 7"/>
          <p:cNvSpPr>
            <a:spLocks noGrp="1" noChangeArrowheads="1"/>
          </p:cNvSpPr>
          <p:nvPr>
            <p:ph type="sldNum"/>
          </p:nvPr>
        </p:nvSpPr>
        <p:spPr/>
        <p:txBody>
          <a:bodyPr/>
          <a:lstStyle/>
          <a:p>
            <a:r>
              <a:rPr lang="en-US"/>
              <a:t>Page </a:t>
            </a:r>
            <a:fld id="{E6AF579C-E269-44CC-A9F4-B7D1E2EA3836}" type="slidenum">
              <a:rPr lang="en-US"/>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n-US" altLang="zh-CN" dirty="0"/>
              <a:t>Bo Sun</a:t>
            </a:r>
            <a:r>
              <a:rPr lang="en-GB" altLang="zh-CN" dirty="0"/>
              <a:t>, </a:t>
            </a:r>
            <a:r>
              <a:rPr lang="en-US" altLang="zh-CN" dirty="0" err="1"/>
              <a:t>Sanechips</a:t>
            </a:r>
            <a:endParaRPr lang="en-GB" altLang="zh-CN" sz="800" kern="1200" dirty="0">
              <a:solidFill>
                <a:srgbClr val="000000"/>
              </a:solidFill>
              <a:latin typeface="Times New Roman" panose="02020603050405020304" pitchFamily="16" charset="0"/>
              <a:ea typeface="MS Gothic" panose="020B0609070205080204" charset="-128"/>
            </a:endParaRP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ln>
          <a:effectLst/>
        </p:spPr>
        <p:txBody>
          <a:bodyPr vert="horz" wrap="square" lIns="0" tIns="0" rIns="0" bIns="0" numCol="1" anchor="t" anchorCtr="0" compatLnSpc="1"/>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CN" dirty="0" smtClean="0"/>
              <a:t>Bo Sun</a:t>
            </a:r>
            <a:r>
              <a:rPr lang="en-GB" altLang="zh-CN" dirty="0" smtClean="0"/>
              <a:t>, </a:t>
            </a:r>
            <a:r>
              <a:rPr lang="en-US" altLang="zh-CN" dirty="0" err="1" smtClean="0"/>
              <a:t>Sanechips</a:t>
            </a:r>
            <a:r>
              <a:rPr lang="en-US" altLang="zh-CN" dirty="0" smtClean="0"/>
              <a:t>/WAA</a:t>
            </a:r>
            <a:endParaRPr lang="en-GB" altLang="zh-CN" sz="800"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ln>
          <a:effectLst/>
        </p:spPr>
        <p:txBody>
          <a:bodyPr vert="horz" wrap="square" lIns="0" tIns="0" rIns="0" bIns="0" numCol="1" anchor="b" anchorCtr="0" compatLnSpc="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2025</a:t>
            </a:r>
            <a:endParaRPr lang="en-GB"/>
          </a:p>
        </p:txBody>
      </p:sp>
      <p:sp>
        <p:nvSpPr>
          <p:cNvPr id="6" name="Footer Placeholder 5"/>
          <p:cNvSpPr>
            <a:spLocks noGrp="1"/>
          </p:cNvSpPr>
          <p:nvPr>
            <p:ph type="ftr" idx="11"/>
          </p:nvPr>
        </p:nvSpPr>
        <p:spPr/>
        <p:txBody>
          <a:bodyPr/>
          <a:lstStyle>
            <a:lvl1pPr>
              <a:defRPr/>
            </a:lvl1pPr>
          </a:lstStyle>
          <a:p>
            <a:r>
              <a:rPr lang="en-US" altLang="zh-CN" dirty="0"/>
              <a:t>Bo Sun</a:t>
            </a:r>
            <a:r>
              <a:rPr lang="en-GB" altLang="zh-CN" dirty="0"/>
              <a:t>, </a:t>
            </a:r>
            <a:r>
              <a:rPr lang="en-US" altLang="zh-CN" dirty="0" err="1"/>
              <a:t>Sanechips</a:t>
            </a:r>
            <a:endParaRPr lang="en-GB" altLang="zh-CN" sz="800" kern="1200" dirty="0">
              <a:solidFill>
                <a:srgbClr val="000000"/>
              </a:solidFill>
              <a:latin typeface="Times New Roman" panose="02020603050405020304" pitchFamily="16" charset="0"/>
              <a:ea typeface="MS Gothic" panose="020B0609070205080204" charset="-128"/>
            </a:endParaRP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2025</a:t>
            </a:r>
            <a:endParaRPr lang="en-GB"/>
          </a:p>
        </p:txBody>
      </p:sp>
      <p:sp>
        <p:nvSpPr>
          <p:cNvPr id="3" name="Footer Placeholder 2"/>
          <p:cNvSpPr>
            <a:spLocks noGrp="1"/>
          </p:cNvSpPr>
          <p:nvPr>
            <p:ph type="ftr" idx="11"/>
          </p:nvPr>
        </p:nvSpPr>
        <p:spPr/>
        <p:txBody>
          <a:bodyPr/>
          <a:lstStyle>
            <a:lvl1pPr>
              <a:defRPr/>
            </a:lvl1pPr>
          </a:lstStyle>
          <a:p>
            <a:r>
              <a:rPr lang="en-US" altLang="zh-CN" dirty="0"/>
              <a:t>Bo Sun</a:t>
            </a:r>
            <a:r>
              <a:rPr lang="en-GB" altLang="zh-CN" dirty="0"/>
              <a:t>, </a:t>
            </a:r>
            <a:r>
              <a:rPr lang="en-US" altLang="zh-CN" dirty="0" err="1"/>
              <a:t>Sanechips</a:t>
            </a:r>
            <a:endParaRPr lang="en-GB" altLang="zh-CN" sz="800" kern="1200" dirty="0">
              <a:solidFill>
                <a:srgbClr val="000000"/>
              </a:solidFill>
              <a:latin typeface="Times New Roman" panose="02020603050405020304" pitchFamily="16" charset="0"/>
              <a:ea typeface="MS Gothic" panose="020B0609070205080204" charset="-128"/>
            </a:endParaRP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ln>
          <a:effectLst/>
        </p:spPr>
        <p:txBody>
          <a:bodyPr vert="horz" wrap="square" lIns="92160" tIns="46080" rIns="92160" bIns="46080" numCol="1" anchor="ctr" anchorCtr="0" compatLnSpc="1"/>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ln>
          <a:effectLst/>
        </p:spPr>
        <p:txBody>
          <a:bodyPr vert="horz" wrap="square" lIns="92160" tIns="46080" rIns="92160" bIns="46080" numCol="1" anchor="t" anchorCtr="0" compatLnSpc="1"/>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ln>
          <a:effectLst/>
        </p:spPr>
        <p:txBody>
          <a:bodyPr vert="horz" wrap="square" lIns="0" tIns="0" rIns="0" bIns="0" numCol="1" anchor="b" anchorCtr="0" compatLnSpc="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ln>
          <a:effectLst/>
        </p:spPr>
        <p:txBody>
          <a:bodyPr vert="horz" wrap="square" lIns="0" tIns="0" rIns="0" bIns="0" numCol="1" anchor="t" anchorCtr="0" compatLnSpc="1"/>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CN" dirty="0" smtClean="0"/>
              <a:t>Bo Sun</a:t>
            </a:r>
            <a:r>
              <a:rPr lang="en-GB" dirty="0" smtClean="0"/>
              <a:t>, </a:t>
            </a:r>
            <a:r>
              <a:rPr lang="en-US" altLang="zh-CN" dirty="0" smtClean="0"/>
              <a:t>WAA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ln>
          <a:effectLst/>
        </p:spPr>
        <p:txBody>
          <a:bodyPr vert="horz" wrap="square" lIns="0" tIns="0" rIns="0" bIns="0" numCol="1" anchor="t" anchorCtr="0" compatLnSpc="1"/>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ln>
          <a:effectLst/>
        </p:spPr>
        <p:txBody>
          <a:bodyPr/>
          <a:lstStyle/>
          <a:p>
            <a:endParaRPr lang="en-GB" sz="2400" dirty="0"/>
          </a:p>
        </p:txBody>
      </p:sp>
      <p:sp>
        <p:nvSpPr>
          <p:cNvPr id="10" name="Date Placeholder 3"/>
          <p:cNvSpPr txBox="1"/>
          <p:nvPr userDrawn="1"/>
        </p:nvSpPr>
        <p:spPr bwMode="auto">
          <a:xfrm>
            <a:off x="6667505" y="357166"/>
            <a:ext cx="4621180"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6" charset="0"/>
                <a:ea typeface="MS Gothic" panose="020B0609070205080204" charset="-128"/>
                <a:cs typeface="Arial Unicode MS" charset="0"/>
              </a:rPr>
              <a:t>802.11-25/</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6" charset="0"/>
                <a:ea typeface="MS Gothic" panose="020B0609070205080204" charset="-128"/>
                <a:cs typeface="Arial Unicode MS" charset="0"/>
              </a:rPr>
              <a:t>1268r1</a:t>
            </a:r>
            <a:endPar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p:txStyles>
    <p:titleStyle>
      <a:lvl1pPr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mj-lt"/>
          <a:ea typeface="+mj-ea"/>
          <a:cs typeface="+mj-cs"/>
        </a:defRPr>
      </a:lvl1pPr>
      <a:lvl2pPr marL="742950" indent="-28575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2pPr>
      <a:lvl3pPr marL="11430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3pPr>
      <a:lvl4pPr marL="16002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4pPr>
      <a:lvl5pPr marL="20574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5pPr>
      <a:lvl6pPr marL="25146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6pPr>
      <a:lvl7pPr marL="29718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7pPr>
      <a:lvl8pPr marL="34290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8pPr>
      <a:lvl9pPr marL="38862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9pPr>
    </p:titleStyle>
    <p:bodyStyle>
      <a:lvl1pPr marL="342900" indent="-342900" algn="l" defTabSz="449580" rtl="0" eaLnBrk="1" fontAlgn="base" hangingPunct="1">
        <a:spcBef>
          <a:spcPts val="600"/>
        </a:spcBef>
        <a:spcAft>
          <a:spcPct val="0"/>
        </a:spcAft>
        <a:buClr>
          <a:srgbClr val="000000"/>
        </a:buClr>
        <a:buSzPct val="100000"/>
        <a:buFont typeface="Times New Roman" panose="02020603050405020304" pitchFamily="16" charset="0"/>
        <a:defRPr sz="2400" b="1">
          <a:solidFill>
            <a:srgbClr val="000000"/>
          </a:solidFill>
          <a:latin typeface="+mn-lt"/>
          <a:ea typeface="+mn-ea"/>
          <a:cs typeface="+mn-cs"/>
        </a:defRPr>
      </a:lvl1pPr>
      <a:lvl2pPr marL="742950" indent="-285750" algn="l" defTabSz="449580" rtl="0" eaLnBrk="1" fontAlgn="base" hangingPunct="1">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defRPr>
      </a:lvl2pPr>
      <a:lvl3pPr marL="1143000" indent="-228600" algn="l" defTabSz="449580" rtl="0" eaLnBrk="1" fontAlgn="base" hangingPunct="1">
        <a:spcBef>
          <a:spcPts val="450"/>
        </a:spcBef>
        <a:spcAft>
          <a:spcPct val="0"/>
        </a:spcAft>
        <a:buClr>
          <a:srgbClr val="000000"/>
        </a:buClr>
        <a:buSzPct val="100000"/>
        <a:buFont typeface="Times New Roman" panose="02020603050405020304" pitchFamily="16" charset="0"/>
        <a:defRPr>
          <a:solidFill>
            <a:srgbClr val="000000"/>
          </a:solidFill>
          <a:latin typeface="+mn-lt"/>
          <a:ea typeface="+mn-ea"/>
        </a:defRPr>
      </a:lvl3pPr>
      <a:lvl4pPr marL="16002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4pPr>
      <a:lvl5pPr marL="20574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5pPr>
      <a:lvl6pPr marL="25146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6pPr>
      <a:lvl7pPr marL="29718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7pPr>
      <a:lvl8pPr marL="34290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8pPr>
      <a:lvl9pPr marL="38862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www.waa-alliance.org/pdf?pdf_file=/uploads/upload/files/20250528/28778eb23d846d683121f9ade197b225.pdf" TargetMode="External"/><Relationship Id="rId3" Type="http://schemas.openxmlformats.org/officeDocument/2006/relationships/hyperlink" Target="https://www.waa-alliance.org/pdf?pdf_file=/uploads/upload/files/20241101/53a711ff337bf9c0a962633272727223.pdf" TargetMode="External"/><Relationship Id="rId7" Type="http://schemas.openxmlformats.org/officeDocument/2006/relationships/hyperlink" Target="https://www.waa-alliance.org/pdf?pdf_file=/uploads/upload/files/20250605/5a69a5edc55866bd060d7eced6c1023e.pdf" TargetMode="External"/><Relationship Id="rId2" Type="http://schemas.openxmlformats.org/officeDocument/2006/relationships/hyperlink" Target="https://www.wi-fi.org/news-events/newsroom/wi-fi-alliance-applauds-uk-ofcoms-proposal-to-expand-6-ghz-wi-fi-access" TargetMode="External"/><Relationship Id="rId1" Type="http://schemas.openxmlformats.org/officeDocument/2006/relationships/slideLayout" Target="../slideLayouts/slideLayout2.xml"/><Relationship Id="rId6" Type="http://schemas.openxmlformats.org/officeDocument/2006/relationships/hyperlink" Target="https://www.waa-alliance.org/pdf?pdf_file=/uploads/upload/files/20250716/715c4228eced83994161b4a1291e30b4.pdf" TargetMode="External"/><Relationship Id="rId5" Type="http://schemas.openxmlformats.org/officeDocument/2006/relationships/hyperlink" Target="https://www.waa-alliance.org/pdf?pdf_file=/uploads/upload/files/20250716/181b6fd920f48e15217ea28cfd6a5876.pdf" TargetMode="External"/><Relationship Id="rId4" Type="http://schemas.openxmlformats.org/officeDocument/2006/relationships/hyperlink" Target="https://www.waa-alliance.org/pdf?pdf_file=/uploads/upload/files/20250716/7896f99ca0bc8c9c91a78400a71aa24e.pdf"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b="0" dirty="0"/>
              <a:t>World WLAN Application Alliance</a:t>
            </a:r>
            <a:r>
              <a:rPr lang="fr-FR" b="0" dirty="0"/>
              <a:t> (</a:t>
            </a:r>
            <a:r>
              <a:rPr lang="en-US" altLang="zh-CN" b="0" dirty="0"/>
              <a:t>WAA</a:t>
            </a:r>
            <a:r>
              <a:rPr lang="fr-FR" b="0" dirty="0"/>
              <a:t>) Liaison </a:t>
            </a:r>
            <a:r>
              <a:rPr lang="fr-FR" b="0" dirty="0" smtClean="0"/>
              <a:t>Report to IEEE 802.11 </a:t>
            </a:r>
            <a:r>
              <a:rPr lang="en-US" altLang="zh-CN" b="0" dirty="0" smtClean="0"/>
              <a:t>July</a:t>
            </a:r>
            <a:r>
              <a:rPr lang="fr-FR" b="0" dirty="0" smtClean="0"/>
              <a:t> 2025</a:t>
            </a:r>
            <a:endParaRPr lang="en-GB" dirty="0"/>
          </a:p>
        </p:txBody>
      </p:sp>
      <p:sp>
        <p:nvSpPr>
          <p:cNvPr id="3074" name="Rectangle 2"/>
          <p:cNvSpPr>
            <a:spLocks noGrp="1" noChangeArrowheads="1"/>
          </p:cNvSpPr>
          <p:nvPr>
            <p:ph type="subTitle" idx="1"/>
          </p:nvPr>
        </p:nvSpPr>
        <p:spPr>
          <a:xfrm>
            <a:off x="1676400" y="2082857"/>
            <a:ext cx="8534400" cy="476250"/>
          </a:xfrm>
        </p:spPr>
        <p:txBody>
          <a:bodyPr/>
          <a:lstStyle/>
          <a:p>
            <a:pPr algn="ctr">
              <a:spcBef>
                <a:spcPts val="500"/>
              </a:spcBef>
              <a:tabLst>
                <a:tab pos="912495" algn="l"/>
                <a:tab pos="1826895" algn="l"/>
                <a:tab pos="2741295" algn="l"/>
                <a:tab pos="3655695" algn="l"/>
                <a:tab pos="4570095" algn="l"/>
                <a:tab pos="5484495" algn="l"/>
                <a:tab pos="6398895" algn="l"/>
                <a:tab pos="7313295" algn="l"/>
                <a:tab pos="8227695" algn="l"/>
                <a:tab pos="9142095" algn="l"/>
                <a:tab pos="10056495" algn="l"/>
              </a:tabLst>
            </a:pPr>
            <a:r>
              <a:rPr lang="en-GB" sz="2000" dirty="0"/>
              <a:t>Date:</a:t>
            </a:r>
            <a:r>
              <a:rPr lang="en-GB" sz="2000" b="0" dirty="0"/>
              <a:t> 2025-07-30</a:t>
            </a:r>
          </a:p>
        </p:txBody>
      </p:sp>
      <p:sp>
        <p:nvSpPr>
          <p:cNvPr id="6" name="Date Placeholder 3"/>
          <p:cNvSpPr>
            <a:spLocks noGrp="1"/>
          </p:cNvSpPr>
          <p:nvPr>
            <p:ph type="dt" idx="10"/>
          </p:nvPr>
        </p:nvSpPr>
        <p:spPr/>
        <p:txBody>
          <a:bodyPr/>
          <a:lstStyle/>
          <a:p>
            <a:r>
              <a:rPr lang="en-US" altLang="zh-CN" dirty="0"/>
              <a:t>July</a:t>
            </a:r>
            <a:r>
              <a:rPr lang="en-US" dirty="0"/>
              <a:t> 2025</a:t>
            </a:r>
            <a:endParaRPr lang="en-GB" dirty="0"/>
          </a:p>
        </p:txBody>
      </p:sp>
      <p:sp>
        <p:nvSpPr>
          <p:cNvPr id="7" name="Footer Placeholder 4"/>
          <p:cNvSpPr>
            <a:spLocks noGrp="1"/>
          </p:cNvSpPr>
          <p:nvPr>
            <p:ph type="ftr" idx="11"/>
          </p:nvPr>
        </p:nvSpPr>
        <p:spPr/>
        <p:txBody>
          <a:bodyPr/>
          <a:lstStyle/>
          <a:p>
            <a:r>
              <a:rPr lang="en-US" altLang="zh-CN" dirty="0"/>
              <a:t>Bo Sun</a:t>
            </a:r>
            <a:r>
              <a:rPr lang="en-GB" altLang="zh-CN" dirty="0"/>
              <a:t>, </a:t>
            </a:r>
            <a:r>
              <a:rPr lang="en-GB" altLang="zh-CN" dirty="0" smtClean="0"/>
              <a:t>WAA</a:t>
            </a:r>
            <a:endParaRPr lang="en-GB" altLang="zh-CN" sz="800" kern="1200" dirty="0">
              <a:solidFill>
                <a:srgbClr val="000000"/>
              </a:solidFill>
              <a:latin typeface="Times New Roman" panose="02020603050405020304" pitchFamily="16" charset="0"/>
              <a:ea typeface="MS Gothic" panose="020B0609070205080204" charset="-128"/>
            </a:endParaRP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24118410"/>
              </p:ext>
            </p:extLst>
          </p:nvPr>
        </p:nvGraphicFramePr>
        <p:xfrm>
          <a:off x="979488" y="3176588"/>
          <a:ext cx="10026650" cy="1990725"/>
        </p:xfrm>
        <a:graphic>
          <a:graphicData uri="http://schemas.openxmlformats.org/presentationml/2006/ole">
            <mc:AlternateContent xmlns:mc="http://schemas.openxmlformats.org/markup-compatibility/2006">
              <mc:Choice xmlns:v="urn:schemas-microsoft-com:vml" Requires="v">
                <p:oleObj spid="_x0000_s1049" name="Document" r:id="rId4" imgW="10076256" imgH="1999668" progId="Word.Document.8">
                  <p:embed/>
                </p:oleObj>
              </mc:Choice>
              <mc:Fallback>
                <p:oleObj name="Document" r:id="rId4" imgW="10076256" imgH="1999668" progId="Word.Document.8">
                  <p:embed/>
                  <p:pic>
                    <p:nvPicPr>
                      <p:cNvPr id="0" name="Picture 3"/>
                      <p:cNvPicPr>
                        <a:picLocks noChangeAspect="1" noChangeArrowheads="1"/>
                      </p:cNvPicPr>
                      <p:nvPr/>
                    </p:nvPicPr>
                    <p:blipFill>
                      <a:blip r:embed="rId5"/>
                      <a:srcRect/>
                      <a:stretch>
                        <a:fillRect/>
                      </a:stretch>
                    </p:blipFill>
                    <p:spPr bwMode="auto">
                      <a:xfrm>
                        <a:off x="979488" y="3176588"/>
                        <a:ext cx="10026650" cy="1990725"/>
                      </a:xfrm>
                      <a:prstGeom prst="rect">
                        <a:avLst/>
                      </a:prstGeom>
                      <a:noFill/>
                    </p:spPr>
                  </p:pic>
                </p:oleObj>
              </mc:Fallback>
            </mc:AlternateContent>
          </a:graphicData>
        </a:graphic>
      </p:graphicFrame>
      <p:sp>
        <p:nvSpPr>
          <p:cNvPr id="3076" name="Rectangle 4"/>
          <p:cNvSpPr>
            <a:spLocks noChangeArrowheads="1"/>
          </p:cNvSpPr>
          <p:nvPr/>
        </p:nvSpPr>
        <p:spPr bwMode="auto">
          <a:xfrm>
            <a:off x="1066800" y="2790825"/>
            <a:ext cx="1447800" cy="381000"/>
          </a:xfrm>
          <a:prstGeom prst="rect">
            <a:avLst/>
          </a:prstGeom>
          <a:noFill/>
          <a:ln w="9525">
            <a:noFill/>
            <a:rou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Recent publications</a:t>
            </a:r>
          </a:p>
        </p:txBody>
      </p:sp>
      <p:sp>
        <p:nvSpPr>
          <p:cNvPr id="3" name="Content Placeholder 2"/>
          <p:cNvSpPr>
            <a:spLocks noGrp="1"/>
          </p:cNvSpPr>
          <p:nvPr>
            <p:ph idx="1"/>
          </p:nvPr>
        </p:nvSpPr>
        <p:spPr>
          <a:xfrm>
            <a:off x="929217" y="2085510"/>
            <a:ext cx="10361084" cy="4113213"/>
          </a:xfrm>
        </p:spPr>
        <p:txBody>
          <a:bodyPr/>
          <a:lstStyle/>
          <a:p>
            <a:pPr>
              <a:buFont typeface="Arial" panose="020B0604020202020204" pitchFamily="34" charset="0"/>
              <a:buChar char="•"/>
            </a:pPr>
            <a:r>
              <a:rPr lang="en-US" altLang="zh-CN" sz="2000" dirty="0" smtClean="0"/>
              <a:t>Open Specification</a:t>
            </a:r>
            <a:r>
              <a:rPr lang="en-US" sz="2000" dirty="0" smtClean="0">
                <a:solidFill>
                  <a:schemeClr val="tx1"/>
                </a:solidFill>
              </a:rPr>
              <a:t> </a:t>
            </a:r>
            <a:r>
              <a:rPr lang="en-US" sz="2000" dirty="0">
                <a:solidFill>
                  <a:schemeClr val="tx1"/>
                </a:solidFill>
              </a:rPr>
              <a:t>Releases: </a:t>
            </a:r>
            <a:endParaRPr lang="en-US" sz="2000" dirty="0">
              <a:solidFill>
                <a:srgbClr val="FF0000"/>
              </a:solidFill>
              <a:hlinkClick r:id="rId2">
                <a:extLst>
                  <a:ext uri="{A12FA001-AC4F-418D-AE19-62706E023703}">
                    <ahyp:hlinkClr xmlns:ahyp="http://schemas.microsoft.com/office/drawing/2018/hyperlinkcolor" xmlns="" val="tx"/>
                  </a:ext>
                </a:extLst>
              </a:hlinkClick>
            </a:endParaRPr>
          </a:p>
          <a:p>
            <a:pPr lvl="1">
              <a:buFont typeface="Arial" panose="020B0604020202020204" pitchFamily="34" charset="0"/>
              <a:buChar char="•"/>
            </a:pPr>
            <a:r>
              <a:rPr lang="en-US" altLang="zh-CN" sz="1600" dirty="0">
                <a:solidFill>
                  <a:schemeClr val="tx1"/>
                </a:solidFill>
                <a:hlinkClick r:id="rId3"/>
              </a:rPr>
              <a:t>WAA-TS-001-2024 Technical Specification for WLAN Performance in Campus Office Scenarios</a:t>
            </a:r>
            <a:endParaRPr lang="en-US" altLang="zh-CN" sz="1600" dirty="0">
              <a:solidFill>
                <a:schemeClr val="tx1"/>
              </a:solidFill>
            </a:endParaRPr>
          </a:p>
          <a:p>
            <a:pPr lvl="1">
              <a:buFont typeface="Arial" panose="020B0604020202020204" pitchFamily="34" charset="0"/>
              <a:buChar char="•"/>
            </a:pPr>
            <a:r>
              <a:rPr lang="en-US" altLang="zh-CN" sz="1600" dirty="0" smtClean="0">
                <a:solidFill>
                  <a:schemeClr val="tx1"/>
                </a:solidFill>
                <a:hlinkClick r:id="rId4"/>
              </a:rPr>
              <a:t>WAA-TS </a:t>
            </a:r>
            <a:r>
              <a:rPr lang="en-US" altLang="zh-CN" sz="1600" dirty="0">
                <a:solidFill>
                  <a:schemeClr val="tx1"/>
                </a:solidFill>
                <a:hlinkClick r:id="rId4"/>
              </a:rPr>
              <a:t>013-2025 Technical Specification for Campus Office WLAN Performance and Experience (Based on IEEE 802.11be-2024)</a:t>
            </a:r>
            <a:endParaRPr lang="en-US" altLang="zh-CN" sz="1600" dirty="0">
              <a:solidFill>
                <a:schemeClr val="tx1"/>
              </a:solidFill>
            </a:endParaRPr>
          </a:p>
          <a:p>
            <a:pPr lvl="1">
              <a:buFont typeface="Arial" panose="020B0604020202020204" pitchFamily="34" charset="0"/>
              <a:buChar char="•"/>
            </a:pPr>
            <a:r>
              <a:rPr lang="en-US" sz="1600" dirty="0" smtClean="0">
                <a:solidFill>
                  <a:schemeClr val="tx1"/>
                </a:solidFill>
                <a:hlinkClick r:id="rId5"/>
              </a:rPr>
              <a:t>WAA-TS </a:t>
            </a:r>
            <a:r>
              <a:rPr lang="en-US" sz="1600" dirty="0">
                <a:solidFill>
                  <a:schemeClr val="tx1"/>
                </a:solidFill>
                <a:hlinkClick r:id="rId5"/>
              </a:rPr>
              <a:t>015-2025 Technical Specification for WLAN Single-Device Performance and Experience in Home Scenarios(Based on IEEE 802.11be-2024)</a:t>
            </a:r>
            <a:endParaRPr lang="en-US" sz="1600" dirty="0">
              <a:solidFill>
                <a:schemeClr val="tx1"/>
              </a:solidFill>
            </a:endParaRPr>
          </a:p>
          <a:p>
            <a:pPr lvl="1">
              <a:buFont typeface="Arial" panose="020B0604020202020204" pitchFamily="34" charset="0"/>
              <a:buChar char="•"/>
            </a:pPr>
            <a:r>
              <a:rPr lang="en-US" sz="1600" dirty="0" smtClean="0">
                <a:solidFill>
                  <a:schemeClr val="tx1"/>
                </a:solidFill>
                <a:hlinkClick r:id="rId6"/>
              </a:rPr>
              <a:t>WAA-TS </a:t>
            </a:r>
            <a:r>
              <a:rPr lang="en-US" sz="1600" dirty="0">
                <a:solidFill>
                  <a:schemeClr val="tx1"/>
                </a:solidFill>
                <a:hlinkClick r:id="rId6"/>
              </a:rPr>
              <a:t>017-2025 Technical Specification for WLAN Device Networking Performance and Experience in Home Scenarios(Based on IEEE 802.11be-2024)</a:t>
            </a:r>
            <a:endParaRPr lang="en-US" sz="1600" dirty="0">
              <a:solidFill>
                <a:schemeClr val="tx1"/>
              </a:solidFill>
            </a:endParaRPr>
          </a:p>
          <a:p>
            <a:pPr>
              <a:buFont typeface="Arial" panose="020B0604020202020204" pitchFamily="34" charset="0"/>
              <a:buChar char="•"/>
            </a:pPr>
            <a:r>
              <a:rPr lang="en-US" sz="2000" dirty="0" smtClean="0">
                <a:solidFill>
                  <a:schemeClr val="tx1"/>
                </a:solidFill>
              </a:rPr>
              <a:t>Open W</a:t>
            </a:r>
            <a:r>
              <a:rPr lang="en-US" altLang="zh-CN" sz="2000" dirty="0" smtClean="0">
                <a:solidFill>
                  <a:schemeClr val="tx1"/>
                </a:solidFill>
              </a:rPr>
              <a:t>hite Papers/Tech </a:t>
            </a:r>
            <a:r>
              <a:rPr lang="en-US" altLang="zh-CN" sz="2000" dirty="0">
                <a:solidFill>
                  <a:schemeClr val="tx1"/>
                </a:solidFill>
              </a:rPr>
              <a:t>Reports:</a:t>
            </a:r>
          </a:p>
          <a:p>
            <a:pPr lvl="1">
              <a:buFont typeface="Arial" panose="020B0604020202020204" pitchFamily="34" charset="0"/>
              <a:buChar char="•"/>
            </a:pPr>
            <a:r>
              <a:rPr lang="en-US" altLang="zh-CN" sz="1600" dirty="0">
                <a:solidFill>
                  <a:schemeClr val="tx1"/>
                </a:solidFill>
                <a:hlinkClick r:id="rId7"/>
              </a:rPr>
              <a:t>Smart </a:t>
            </a:r>
            <a:r>
              <a:rPr lang="en-US" altLang="zh-CN" sz="1600" dirty="0" err="1">
                <a:solidFill>
                  <a:schemeClr val="tx1"/>
                </a:solidFill>
                <a:hlinkClick r:id="rId7"/>
              </a:rPr>
              <a:t>CampusWi</a:t>
            </a:r>
            <a:r>
              <a:rPr lang="en-US" altLang="zh-CN" sz="1600" dirty="0">
                <a:solidFill>
                  <a:schemeClr val="tx1"/>
                </a:solidFill>
                <a:hlinkClick r:id="rId7"/>
              </a:rPr>
              <a:t>-Fi CSI Sensing Development and Use Cases </a:t>
            </a:r>
            <a:r>
              <a:rPr lang="en-US" altLang="zh-CN" sz="1600" dirty="0" err="1">
                <a:solidFill>
                  <a:schemeClr val="tx1"/>
                </a:solidFill>
                <a:hlinkClick r:id="rId7"/>
              </a:rPr>
              <a:t>WhitePaper</a:t>
            </a:r>
            <a:endParaRPr lang="en-US" altLang="zh-CN" sz="1600" dirty="0">
              <a:solidFill>
                <a:schemeClr val="tx1"/>
              </a:solidFill>
            </a:endParaRPr>
          </a:p>
          <a:p>
            <a:pPr lvl="1">
              <a:buFont typeface="Arial" panose="020B0604020202020204" pitchFamily="34" charset="0"/>
              <a:buChar char="•"/>
            </a:pPr>
            <a:r>
              <a:rPr lang="en-US" sz="1600" dirty="0" smtClean="0">
                <a:solidFill>
                  <a:schemeClr val="tx1"/>
                </a:solidFill>
                <a:hlinkClick r:id="rId8"/>
              </a:rPr>
              <a:t>Research </a:t>
            </a:r>
            <a:r>
              <a:rPr lang="en-US" sz="1600" dirty="0">
                <a:solidFill>
                  <a:schemeClr val="tx1"/>
                </a:solidFill>
                <a:hlinkClick r:id="rId8"/>
              </a:rPr>
              <a:t>Report on AI-</a:t>
            </a:r>
            <a:r>
              <a:rPr lang="en-US" sz="1600" dirty="0" err="1">
                <a:solidFill>
                  <a:schemeClr val="tx1"/>
                </a:solidFill>
                <a:hlinkClick r:id="rId8"/>
              </a:rPr>
              <a:t>PoweredNew</a:t>
            </a:r>
            <a:r>
              <a:rPr lang="en-US" sz="1600" dirty="0">
                <a:solidFill>
                  <a:schemeClr val="tx1"/>
                </a:solidFill>
                <a:hlinkClick r:id="rId8"/>
              </a:rPr>
              <a:t> Connectivity Enabling </a:t>
            </a:r>
            <a:r>
              <a:rPr lang="en-US" sz="1600" dirty="0" err="1">
                <a:solidFill>
                  <a:schemeClr val="tx1"/>
                </a:solidFill>
                <a:hlinkClick r:id="rId8"/>
              </a:rPr>
              <a:t>theNew</a:t>
            </a:r>
            <a:r>
              <a:rPr lang="en-US" sz="1600" dirty="0">
                <a:solidFill>
                  <a:schemeClr val="tx1"/>
                </a:solidFill>
                <a:hlinkClick r:id="rId8"/>
              </a:rPr>
              <a:t> Industrial </a:t>
            </a:r>
            <a:r>
              <a:rPr lang="en-US" sz="1600" dirty="0" smtClean="0">
                <a:solidFill>
                  <a:schemeClr val="tx1"/>
                </a:solidFill>
                <a:hlinkClick r:id="rId8"/>
              </a:rPr>
              <a:t>Revolution</a:t>
            </a:r>
            <a:endParaRPr lang="en-US" sz="1600" dirty="0">
              <a:solidFill>
                <a:schemeClr val="tx1"/>
              </a:solidFill>
            </a:endParaRPr>
          </a:p>
        </p:txBody>
      </p:sp>
      <p:sp>
        <p:nvSpPr>
          <p:cNvPr id="5" name="Footer Placeholder 4"/>
          <p:cNvSpPr>
            <a:spLocks noGrp="1"/>
          </p:cNvSpPr>
          <p:nvPr>
            <p:ph type="ftr" idx="14"/>
          </p:nvPr>
        </p:nvSpPr>
        <p:spPr/>
        <p:txBody>
          <a:bodyPr/>
          <a:lstStyle/>
          <a:p>
            <a:r>
              <a:rPr lang="en-US" altLang="zh-CN" dirty="0"/>
              <a:t>Bo Sun</a:t>
            </a:r>
            <a:r>
              <a:rPr lang="en-GB" altLang="zh-CN" dirty="0"/>
              <a:t>, WAA</a:t>
            </a:r>
            <a:endParaRPr lang="en-GB" altLang="zh-CN" sz="800" dirty="0"/>
          </a:p>
        </p:txBody>
      </p:sp>
      <p:sp>
        <p:nvSpPr>
          <p:cNvPr id="6" name="Date Placeholder 5"/>
          <p:cNvSpPr>
            <a:spLocks noGrp="1"/>
          </p:cNvSpPr>
          <p:nvPr>
            <p:ph type="dt" idx="15"/>
          </p:nvPr>
        </p:nvSpPr>
        <p:spPr/>
        <p:txBody>
          <a:bodyPr/>
          <a:lstStyle/>
          <a:p>
            <a:r>
              <a:rPr lang="en-US" altLang="zh-CN" dirty="0"/>
              <a:t>July</a:t>
            </a:r>
            <a:r>
              <a:rPr lang="en-US" dirty="0"/>
              <a:t> 2025</a:t>
            </a:r>
            <a:endParaRPr lang="en-GB" dirty="0"/>
          </a:p>
        </p:txBody>
      </p:sp>
      <p:sp>
        <p:nvSpPr>
          <p:cNvPr id="7" name="Slide Number Placeholder 6"/>
          <p:cNvSpPr>
            <a:spLocks noGrp="1"/>
          </p:cNvSpPr>
          <p:nvPr>
            <p:ph type="sldNum" idx="12"/>
          </p:nvPr>
        </p:nvSpPr>
        <p:spPr/>
        <p:txBody>
          <a:bodyPr/>
          <a:lstStyle/>
          <a:p>
            <a:r>
              <a:rPr lang="en-GB"/>
              <a:t>Slide </a:t>
            </a:r>
            <a:fld id="{440F5867-744E-4AA6-B0ED-4C44D2DFBB7B}" type="slidenum">
              <a:rPr lang="en-GB" smtClean="0"/>
              <a:t>10</a:t>
            </a:fld>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smtClean="0"/>
              <a:t>WAA Certification Program Progress</a:t>
            </a:r>
            <a:endParaRPr lang="en-GB" dirty="0">
              <a:solidFill>
                <a:srgbClr val="FF0000"/>
              </a:solidFill>
            </a:endParaRPr>
          </a:p>
        </p:txBody>
      </p:sp>
      <p:sp>
        <p:nvSpPr>
          <p:cNvPr id="3" name="内容占位符 2"/>
          <p:cNvSpPr>
            <a:spLocks noGrp="1"/>
          </p:cNvSpPr>
          <p:nvPr>
            <p:ph idx="1"/>
          </p:nvPr>
        </p:nvSpPr>
        <p:spPr>
          <a:xfrm>
            <a:off x="914401" y="1981201"/>
            <a:ext cx="10361084" cy="4419599"/>
          </a:xfrm>
        </p:spPr>
        <p:txBody>
          <a:bodyPr/>
          <a:lstStyle/>
          <a:p>
            <a:pPr>
              <a:buFont typeface="Arial" panose="020B0604020202020204" pitchFamily="34" charset="0"/>
              <a:buChar char="•"/>
            </a:pPr>
            <a:r>
              <a:rPr lang="en-US" altLang="zh-CN" sz="1600" dirty="0" smtClean="0">
                <a:solidFill>
                  <a:schemeClr val="tx1"/>
                </a:solidFill>
                <a:sym typeface="+mn-ea"/>
              </a:rPr>
              <a:t>Certification </a:t>
            </a:r>
            <a:r>
              <a:rPr lang="en-US" altLang="zh-CN" sz="1600" dirty="0">
                <a:solidFill>
                  <a:schemeClr val="tx1"/>
                </a:solidFill>
                <a:sym typeface="+mn-ea"/>
              </a:rPr>
              <a:t>Program for WLAN Device Networking Performance and Experience in Home Scenarios(Based on IEEE 802.11be</a:t>
            </a:r>
            <a:r>
              <a:rPr lang="en-US" altLang="zh-CN" sz="1600" dirty="0" smtClean="0">
                <a:solidFill>
                  <a:schemeClr val="tx1"/>
                </a:solidFill>
                <a:sym typeface="+mn-ea"/>
              </a:rPr>
              <a:t>); Est. launch time: </a:t>
            </a:r>
            <a:r>
              <a:rPr lang="en-US" altLang="zh-CN" sz="1600" dirty="0" smtClean="0">
                <a:solidFill>
                  <a:schemeClr val="tx1"/>
                </a:solidFill>
                <a:ea typeface="宋体" panose="02010600030101010101" pitchFamily="2" charset="-122"/>
                <a:sym typeface="+mn-ea"/>
              </a:rPr>
              <a:t>2025</a:t>
            </a:r>
            <a:endParaRPr lang="en-US" altLang="zh-CN" sz="1600" dirty="0">
              <a:solidFill>
                <a:schemeClr val="tx1"/>
              </a:solidFill>
              <a:sym typeface="+mn-ea"/>
            </a:endParaRPr>
          </a:p>
          <a:p>
            <a:pPr marL="742950" lvl="1" indent="-285750">
              <a:buFont typeface="Arial" panose="020B0604020202020204" pitchFamily="34" charset="0"/>
              <a:buChar char="•"/>
            </a:pPr>
            <a:r>
              <a:rPr lang="en-US" altLang="zh-CN" sz="1600" kern="1200" noProof="0" dirty="0">
                <a:ln>
                  <a:noFill/>
                </a:ln>
                <a:solidFill>
                  <a:schemeClr val="tx1"/>
                </a:solidFill>
                <a:effectLst/>
                <a:uLnTx/>
                <a:uFillTx/>
                <a:latin typeface="Times New Roman" panose="02020603050405020304" pitchFamily="16" charset="0"/>
                <a:ea typeface="MS Gothic" panose="020B0609070205080204" charset="-128"/>
                <a:cs typeface="+mn-cs"/>
                <a:sym typeface="+mn-ea"/>
              </a:rPr>
              <a:t>focusing on WLAN operator’s network in home scenario</a:t>
            </a:r>
          </a:p>
          <a:p>
            <a:pPr lvl="1">
              <a:buFont typeface="Arial" panose="020B0604020202020204" pitchFamily="34" charset="0"/>
              <a:buChar char="•"/>
            </a:pPr>
            <a:r>
              <a:rPr lang="en-US" altLang="zh-CN" sz="1600" kern="1200" noProof="0" dirty="0">
                <a:ln>
                  <a:noFill/>
                </a:ln>
                <a:solidFill>
                  <a:schemeClr val="tx1"/>
                </a:solidFill>
                <a:effectLst/>
                <a:uLnTx/>
                <a:uFillTx/>
                <a:latin typeface="Times New Roman" panose="02020603050405020304" pitchFamily="16" charset="0"/>
                <a:ea typeface="MS Gothic" panose="020B0609070205080204" charset="-128"/>
                <a:cs typeface="+mn-cs"/>
                <a:sym typeface="+mn-ea"/>
              </a:rPr>
              <a:t>the world’s first certification program focusing on performance and user experience for 11be networking devices</a:t>
            </a:r>
          </a:p>
          <a:p>
            <a:pPr lvl="1">
              <a:buFont typeface="Arial" panose="020B0604020202020204" pitchFamily="34" charset="0"/>
              <a:buChar char="•"/>
            </a:pPr>
            <a:r>
              <a:rPr lang="en-US" altLang="zh-CN" sz="1600" dirty="0">
                <a:solidFill>
                  <a:schemeClr val="tx1"/>
                </a:solidFill>
                <a:sym typeface="+mn-ea"/>
              </a:rPr>
              <a:t>CMCC has adopted this certification as pre-requisite for WLAN devices </a:t>
            </a:r>
            <a:r>
              <a:rPr lang="en-US" altLang="zh-CN" sz="1600" kern="1200" noProof="0" dirty="0">
                <a:ln>
                  <a:noFill/>
                </a:ln>
                <a:solidFill>
                  <a:schemeClr val="tx1"/>
                </a:solidFill>
                <a:effectLst/>
                <a:uLnTx/>
                <a:uFillTx/>
                <a:latin typeface="Times New Roman" panose="02020603050405020304" pitchFamily="16" charset="0"/>
                <a:ea typeface="MS Gothic" panose="020B0609070205080204" charset="-128"/>
                <a:cs typeface="+mn-cs"/>
                <a:sym typeface="+mn-ea"/>
              </a:rPr>
              <a:t>procurement</a:t>
            </a:r>
            <a:endParaRPr lang="en-US" altLang="zh-CN" sz="1600" dirty="0">
              <a:solidFill>
                <a:schemeClr val="tx1"/>
              </a:solidFill>
              <a:sym typeface="+mn-ea"/>
            </a:endParaRPr>
          </a:p>
          <a:p>
            <a:pPr lvl="1">
              <a:buFont typeface="Arial" panose="020B0604020202020204" pitchFamily="34" charset="0"/>
              <a:buChar char="•"/>
            </a:pPr>
            <a:endParaRPr lang="en-US" altLang="zh-CN" sz="1400" dirty="0">
              <a:solidFill>
                <a:schemeClr val="tx1"/>
              </a:solidFill>
            </a:endParaRPr>
          </a:p>
          <a:p>
            <a:pPr marL="342900" lvl="0" indent="-342900">
              <a:buFont typeface="Arial" panose="020B0604020202020204" pitchFamily="34" charset="0"/>
              <a:buChar char="•"/>
            </a:pPr>
            <a:r>
              <a:rPr lang="en-US" altLang="zh-CN" sz="1600" dirty="0" smtClean="0">
                <a:solidFill>
                  <a:schemeClr val="tx1"/>
                </a:solidFill>
                <a:sym typeface="+mn-ea"/>
              </a:rPr>
              <a:t>Certification </a:t>
            </a:r>
            <a:r>
              <a:rPr lang="en-US" altLang="zh-CN" sz="1600" dirty="0">
                <a:solidFill>
                  <a:schemeClr val="tx1"/>
                </a:solidFill>
                <a:sym typeface="+mn-ea"/>
              </a:rPr>
              <a:t>Program for </a:t>
            </a:r>
            <a:r>
              <a:rPr lang="en-US" altLang="zh-CN" sz="1600" dirty="0">
                <a:solidFill>
                  <a:schemeClr val="tx1"/>
                </a:solidFill>
              </a:rPr>
              <a:t>Campus Office WLAN </a:t>
            </a:r>
            <a:r>
              <a:rPr lang="en-US" altLang="zh-CN" sz="1600" dirty="0" smtClean="0">
                <a:solidFill>
                  <a:schemeClr val="tx1"/>
                </a:solidFill>
              </a:rPr>
              <a:t>Performance; The Cert. b</a:t>
            </a:r>
            <a:r>
              <a:rPr lang="en-US" altLang="zh-CN" sz="1600" dirty="0" smtClean="0">
                <a:solidFill>
                  <a:schemeClr val="tx1"/>
                </a:solidFill>
                <a:sym typeface="+mn-ea"/>
              </a:rPr>
              <a:t>ased </a:t>
            </a:r>
            <a:r>
              <a:rPr lang="en-US" altLang="zh-CN" sz="1600" dirty="0">
                <a:solidFill>
                  <a:schemeClr val="tx1"/>
                </a:solidFill>
                <a:sym typeface="+mn-ea"/>
              </a:rPr>
              <a:t>on IEEE </a:t>
            </a:r>
            <a:r>
              <a:rPr lang="en-US" altLang="zh-CN" sz="1600" dirty="0" smtClean="0">
                <a:solidFill>
                  <a:schemeClr val="tx1"/>
                </a:solidFill>
                <a:sym typeface="+mn-ea"/>
              </a:rPr>
              <a:t>802.11ax launched in 2023, and the Cert. based </a:t>
            </a:r>
            <a:r>
              <a:rPr lang="en-US" altLang="zh-CN" sz="1600" dirty="0">
                <a:solidFill>
                  <a:schemeClr val="tx1"/>
                </a:solidFill>
                <a:sym typeface="+mn-ea"/>
              </a:rPr>
              <a:t>on IEEE </a:t>
            </a:r>
            <a:r>
              <a:rPr lang="en-US" altLang="zh-CN" sz="1600" dirty="0" smtClean="0">
                <a:solidFill>
                  <a:schemeClr val="tx1"/>
                </a:solidFill>
                <a:sym typeface="+mn-ea"/>
              </a:rPr>
              <a:t>802.11be </a:t>
            </a:r>
            <a:r>
              <a:rPr lang="en-US" altLang="zh-CN" sz="1600" dirty="0">
                <a:solidFill>
                  <a:schemeClr val="tx1"/>
                </a:solidFill>
                <a:sym typeface="+mn-ea"/>
              </a:rPr>
              <a:t>l</a:t>
            </a:r>
            <a:r>
              <a:rPr lang="en-US" altLang="zh-CN" sz="1600" dirty="0" smtClean="0">
                <a:solidFill>
                  <a:schemeClr val="tx1"/>
                </a:solidFill>
                <a:sym typeface="+mn-ea"/>
              </a:rPr>
              <a:t>aunched in 2024</a:t>
            </a:r>
            <a:endParaRPr lang="en-US" altLang="zh-CN" sz="1600" dirty="0">
              <a:solidFill>
                <a:schemeClr val="tx1"/>
              </a:solidFill>
            </a:endParaRPr>
          </a:p>
          <a:p>
            <a:pPr lvl="1">
              <a:buFont typeface="Arial" panose="020B0604020202020204" pitchFamily="34" charset="0"/>
              <a:buChar char="•"/>
            </a:pPr>
            <a:r>
              <a:rPr lang="en-US" altLang="zh-CN" sz="1600" dirty="0">
                <a:solidFill>
                  <a:schemeClr val="tx1"/>
                </a:solidFill>
              </a:rPr>
              <a:t>focusing on the performance and experience of WLAN in campus office scenarios</a:t>
            </a:r>
          </a:p>
          <a:p>
            <a:pPr lvl="1">
              <a:buFont typeface="Arial" panose="020B0604020202020204" pitchFamily="34" charset="0"/>
              <a:buChar char="•"/>
            </a:pPr>
            <a:r>
              <a:rPr lang="en-US" altLang="zh-CN" sz="1600" dirty="0">
                <a:solidFill>
                  <a:schemeClr val="tx1"/>
                </a:solidFill>
              </a:rPr>
              <a:t>As of now, a total of 4 products </a:t>
            </a:r>
            <a:r>
              <a:rPr lang="en-US" altLang="zh-CN" sz="1600" dirty="0" smtClean="0">
                <a:solidFill>
                  <a:schemeClr val="tx1"/>
                </a:solidFill>
              </a:rPr>
              <a:t>have </a:t>
            </a:r>
            <a:r>
              <a:rPr lang="en-US" altLang="zh-CN" sz="1600" dirty="0">
                <a:solidFill>
                  <a:schemeClr val="tx1"/>
                </a:solidFill>
              </a:rPr>
              <a:t>obtained certificates. </a:t>
            </a:r>
          </a:p>
          <a:p>
            <a:pPr marL="457200" lvl="1" indent="0">
              <a:buFont typeface="Arial" panose="020B0604020202020204" pitchFamily="34" charset="0"/>
              <a:buNone/>
            </a:pPr>
            <a:endParaRPr lang="en-US" altLang="zh-CN" sz="1600" dirty="0">
              <a:solidFill>
                <a:schemeClr val="tx1"/>
              </a:solidFill>
            </a:endParaRPr>
          </a:p>
          <a:p>
            <a:pPr marL="342900" lvl="0" indent="-342900">
              <a:buFont typeface="Arial" panose="020B0604020202020204" pitchFamily="34" charset="0"/>
              <a:buChar char="•"/>
            </a:pPr>
            <a:r>
              <a:rPr lang="en-US" altLang="zh-CN" sz="1600" dirty="0" smtClean="0">
                <a:solidFill>
                  <a:schemeClr val="tx1"/>
                </a:solidFill>
                <a:sym typeface="+mn-ea"/>
              </a:rPr>
              <a:t>Certification </a:t>
            </a:r>
            <a:r>
              <a:rPr lang="en-US" altLang="zh-CN" sz="1600" dirty="0">
                <a:solidFill>
                  <a:schemeClr val="tx1"/>
                </a:solidFill>
                <a:sym typeface="+mn-ea"/>
              </a:rPr>
              <a:t>Program for </a:t>
            </a:r>
            <a:r>
              <a:rPr lang="en-US" altLang="zh-CN" sz="1600" dirty="0">
                <a:solidFill>
                  <a:schemeClr val="tx1"/>
                </a:solidFill>
              </a:rPr>
              <a:t>WLAN Single-Device Performance and Experience in Home </a:t>
            </a:r>
            <a:r>
              <a:rPr lang="en-US" altLang="zh-CN" sz="1600" dirty="0" smtClean="0">
                <a:solidFill>
                  <a:schemeClr val="tx1"/>
                </a:solidFill>
              </a:rPr>
              <a:t>Scenarios; The Cert. based </a:t>
            </a:r>
            <a:r>
              <a:rPr lang="en-US" altLang="zh-CN" sz="1600" dirty="0">
                <a:solidFill>
                  <a:schemeClr val="tx1"/>
                </a:solidFill>
              </a:rPr>
              <a:t>on IEEE </a:t>
            </a:r>
            <a:r>
              <a:rPr lang="en-US" altLang="zh-CN" sz="1600" dirty="0" smtClean="0">
                <a:solidFill>
                  <a:schemeClr val="tx1"/>
                </a:solidFill>
              </a:rPr>
              <a:t>802.11ax launched in 2023, and the Cert. b</a:t>
            </a:r>
            <a:r>
              <a:rPr lang="en-US" altLang="zh-CN" sz="1600" dirty="0" smtClean="0">
                <a:solidFill>
                  <a:schemeClr val="tx1"/>
                </a:solidFill>
                <a:sym typeface="+mn-ea"/>
              </a:rPr>
              <a:t>ased </a:t>
            </a:r>
            <a:r>
              <a:rPr lang="en-US" altLang="zh-CN" sz="1600" dirty="0">
                <a:solidFill>
                  <a:schemeClr val="tx1"/>
                </a:solidFill>
                <a:sym typeface="+mn-ea"/>
              </a:rPr>
              <a:t>on IEEE </a:t>
            </a:r>
            <a:r>
              <a:rPr lang="en-US" altLang="zh-CN" sz="1600" dirty="0" smtClean="0">
                <a:solidFill>
                  <a:schemeClr val="tx1"/>
                </a:solidFill>
                <a:sym typeface="+mn-ea"/>
              </a:rPr>
              <a:t>802.11be launched in 2024</a:t>
            </a:r>
            <a:endParaRPr lang="en-US" altLang="zh-CN" sz="1600" dirty="0">
              <a:solidFill>
                <a:schemeClr val="tx1"/>
              </a:solidFill>
              <a:sym typeface="+mn-ea"/>
            </a:endParaRPr>
          </a:p>
          <a:p>
            <a:pPr marL="742950" lvl="1" indent="-285750">
              <a:buFont typeface="Arial" panose="020B0604020202020204" pitchFamily="34" charset="0"/>
              <a:buChar char="•"/>
            </a:pPr>
            <a:r>
              <a:rPr lang="en-US" altLang="zh-CN" sz="1600" dirty="0">
                <a:solidFill>
                  <a:schemeClr val="tx1"/>
                </a:solidFill>
              </a:rPr>
              <a:t>focusing on the </a:t>
            </a:r>
            <a:r>
              <a:rPr lang="en-US" altLang="zh-CN" sz="1600" dirty="0" smtClean="0">
                <a:solidFill>
                  <a:schemeClr val="tx1"/>
                </a:solidFill>
              </a:rPr>
              <a:t>performance </a:t>
            </a:r>
            <a:r>
              <a:rPr lang="en-US" altLang="zh-CN" sz="1600" dirty="0">
                <a:solidFill>
                  <a:schemeClr val="tx1"/>
                </a:solidFill>
              </a:rPr>
              <a:t>and experience of WLAN in home single-device scenarios</a:t>
            </a:r>
          </a:p>
          <a:p>
            <a:pPr lvl="1">
              <a:buFont typeface="Arial" panose="020B0604020202020204" pitchFamily="34" charset="0"/>
              <a:buChar char="•"/>
            </a:pPr>
            <a:r>
              <a:rPr lang="en-US" altLang="zh-CN" sz="1600" dirty="0">
                <a:solidFill>
                  <a:schemeClr val="tx1"/>
                </a:solidFill>
              </a:rPr>
              <a:t>As of now, a total of 4 products </a:t>
            </a:r>
            <a:r>
              <a:rPr lang="en-US" altLang="zh-CN" sz="1600" dirty="0" smtClean="0">
                <a:solidFill>
                  <a:schemeClr val="tx1"/>
                </a:solidFill>
              </a:rPr>
              <a:t>have </a:t>
            </a:r>
            <a:r>
              <a:rPr lang="en-US" altLang="zh-CN" sz="1600" dirty="0">
                <a:solidFill>
                  <a:schemeClr val="tx1"/>
                </a:solidFill>
              </a:rPr>
              <a:t>obtained certificates.</a:t>
            </a:r>
          </a:p>
        </p:txBody>
      </p:sp>
      <p:sp>
        <p:nvSpPr>
          <p:cNvPr id="6" name="Slide Number Placeholder 5"/>
          <p:cNvSpPr>
            <a:spLocks noGrp="1"/>
          </p:cNvSpPr>
          <p:nvPr>
            <p:ph type="sldNum" idx="12"/>
          </p:nvPr>
        </p:nvSpPr>
        <p:spPr/>
        <p:txBody>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Slide </a:t>
            </a:r>
            <a:fld id="{351F4386-A5E2-41A1-B4D0-BE653C929E06}" type="slidenum">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11</a:t>
            </a:fld>
            <a:endPar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5" name="Footer Placeholder 4"/>
          <p:cNvSpPr>
            <a:spLocks noGrp="1"/>
          </p:cNvSpPr>
          <p:nvPr>
            <p:ph type="ftr" idx="14"/>
          </p:nvPr>
        </p:nvSpPr>
        <p:spPr/>
        <p:txBody>
          <a:bodyPr/>
          <a:lstStyle/>
          <a:p>
            <a:r>
              <a:rPr lang="en-US" altLang="zh-CN" dirty="0"/>
              <a:t>Bo Sun</a:t>
            </a:r>
            <a:r>
              <a:rPr lang="en-GB" altLang="zh-CN" dirty="0"/>
              <a:t>, WAA</a:t>
            </a:r>
            <a:endParaRPr lang="en-GB" altLang="zh-CN" sz="800" dirty="0"/>
          </a:p>
        </p:txBody>
      </p:sp>
      <p:sp>
        <p:nvSpPr>
          <p:cNvPr id="4" name="Date Placeholder 3"/>
          <p:cNvSpPr>
            <a:spLocks noGrp="1"/>
          </p:cNvSpPr>
          <p:nvPr>
            <p:ph type="dt" idx="15"/>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rPr>
              <a:t>July</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rPr>
              <a:t> 2025</a:t>
            </a:r>
            <a:endPar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Further information</a:t>
            </a:r>
            <a:endParaRPr lang="en-GB" dirty="0"/>
          </a:p>
        </p:txBody>
      </p:sp>
      <p:sp>
        <p:nvSpPr>
          <p:cNvPr id="2" name="Content Placeholder 1"/>
          <p:cNvSpPr>
            <a:spLocks noGrp="1"/>
          </p:cNvSpPr>
          <p:nvPr>
            <p:ph idx="1"/>
          </p:nvPr>
        </p:nvSpPr>
        <p:spPr>
          <a:xfrm>
            <a:off x="838200" y="1830390"/>
            <a:ext cx="10744200" cy="4494210"/>
          </a:xfrm>
        </p:spPr>
        <p:txBody>
          <a:bodyPr>
            <a:normAutofit fontScale="92500" lnSpcReduction="20000"/>
          </a:bodyPr>
          <a:lstStyle/>
          <a:p>
            <a:pPr>
              <a:lnSpc>
                <a:spcPct val="120000"/>
              </a:lnSpc>
              <a:spcBef>
                <a:spcPts val="0"/>
              </a:spcBef>
              <a:spcAft>
                <a:spcPts val="600"/>
              </a:spcAft>
              <a:buFont typeface="Arial" panose="020B0604020202020204" pitchFamily="34" charset="0"/>
              <a:buChar char="•"/>
            </a:pPr>
            <a:r>
              <a:rPr lang="en-US" altLang="zh-CN" b="0" dirty="0" smtClean="0"/>
              <a:t>The WAA TCS Plenary Session Plan</a:t>
            </a:r>
          </a:p>
          <a:p>
            <a:pPr lvl="1">
              <a:lnSpc>
                <a:spcPct val="120000"/>
              </a:lnSpc>
              <a:spcBef>
                <a:spcPts val="0"/>
              </a:spcBef>
              <a:spcAft>
                <a:spcPts val="600"/>
              </a:spcAft>
              <a:buFont typeface="Arial" panose="020B0604020202020204" pitchFamily="34" charset="0"/>
              <a:buChar char="•"/>
            </a:pPr>
            <a:r>
              <a:rPr lang="en-US" altLang="zh-CN" b="0" dirty="0" smtClean="0"/>
              <a:t>The 6th WAA TCS Plenary Session, October 2025; </a:t>
            </a:r>
            <a:r>
              <a:rPr lang="en-US" altLang="zh-CN" dirty="0" smtClean="0"/>
              <a:t>China</a:t>
            </a:r>
            <a:r>
              <a:rPr lang="en-US" altLang="zh-CN" b="0" dirty="0" smtClean="0"/>
              <a:t> </a:t>
            </a:r>
          </a:p>
          <a:p>
            <a:pPr lvl="1">
              <a:lnSpc>
                <a:spcPct val="120000"/>
              </a:lnSpc>
              <a:spcBef>
                <a:spcPts val="0"/>
              </a:spcBef>
              <a:spcAft>
                <a:spcPts val="600"/>
              </a:spcAft>
              <a:buFont typeface="Arial" panose="020B0604020202020204" pitchFamily="34" charset="0"/>
              <a:buChar char="•"/>
            </a:pPr>
            <a:r>
              <a:rPr lang="en-US" altLang="zh-CN" b="0" dirty="0" smtClean="0"/>
              <a:t>The 7th WAA TCS Plenary Session, April 2026; Thailand/Malaysia</a:t>
            </a:r>
            <a:r>
              <a:rPr lang="en-US" altLang="zh-CN" b="0" dirty="0"/>
              <a:t>.</a:t>
            </a:r>
            <a:endParaRPr lang="zh-CN" altLang="en-US" dirty="0"/>
          </a:p>
          <a:p>
            <a:pPr>
              <a:lnSpc>
                <a:spcPct val="120000"/>
              </a:lnSpc>
              <a:spcBef>
                <a:spcPts val="0"/>
              </a:spcBef>
              <a:spcAft>
                <a:spcPts val="600"/>
              </a:spcAft>
              <a:buFont typeface="Arial" panose="020B0604020202020204" pitchFamily="34" charset="0"/>
              <a:buChar char="•"/>
            </a:pPr>
            <a:r>
              <a:rPr lang="en-US" altLang="zh-CN" b="0" dirty="0" smtClean="0"/>
              <a:t>The WAA will host the </a:t>
            </a:r>
            <a:r>
              <a:rPr lang="en-US" altLang="zh-CN" b="0" dirty="0"/>
              <a:t>2026 WLAN Global Industry Forum </a:t>
            </a:r>
            <a:r>
              <a:rPr lang="en-US" altLang="zh-CN" b="0" dirty="0" smtClean="0"/>
              <a:t>in </a:t>
            </a:r>
            <a:r>
              <a:rPr lang="en-US" altLang="zh-CN" b="0" dirty="0"/>
              <a:t>Barcelona, Spain, in Mar </a:t>
            </a:r>
            <a:r>
              <a:rPr lang="en-US" altLang="zh-CN" b="0" dirty="0" smtClean="0"/>
              <a:t>2026.</a:t>
            </a:r>
            <a:endParaRPr lang="en-US" altLang="zh-CN" b="0" dirty="0"/>
          </a:p>
          <a:p>
            <a:pPr>
              <a:lnSpc>
                <a:spcPct val="120000"/>
              </a:lnSpc>
              <a:spcBef>
                <a:spcPts val="0"/>
              </a:spcBef>
              <a:spcAft>
                <a:spcPts val="600"/>
              </a:spcAft>
              <a:buFont typeface="Arial" panose="020B0604020202020204" pitchFamily="34" charset="0"/>
              <a:buChar char="•"/>
            </a:pPr>
            <a:r>
              <a:rPr lang="en-US" altLang="zh-CN" b="0" dirty="0">
                <a:solidFill>
                  <a:schemeClr val="tx1"/>
                </a:solidFill>
              </a:rPr>
              <a:t>The Consumer Electronics Innovation Congress (CEIC) will be held in Shenzhen</a:t>
            </a:r>
            <a:r>
              <a:rPr lang="zh-CN" altLang="en-US" b="0" dirty="0">
                <a:solidFill>
                  <a:schemeClr val="tx1"/>
                </a:solidFill>
              </a:rPr>
              <a:t>，</a:t>
            </a:r>
            <a:r>
              <a:rPr lang="en-US" altLang="zh-CN" b="0" dirty="0">
                <a:solidFill>
                  <a:schemeClr val="tx1"/>
                </a:solidFill>
              </a:rPr>
              <a:t>China on November 6-8, 2025, co-hosted by WAA. </a:t>
            </a:r>
            <a:endParaRPr lang="en-US" altLang="zh-CN" b="0" dirty="0" smtClean="0">
              <a:solidFill>
                <a:schemeClr val="tx1"/>
              </a:solidFill>
            </a:endParaRPr>
          </a:p>
          <a:p>
            <a:pPr lvl="1">
              <a:lnSpc>
                <a:spcPct val="120000"/>
              </a:lnSpc>
              <a:spcBef>
                <a:spcPts val="0"/>
              </a:spcBef>
              <a:spcAft>
                <a:spcPts val="600"/>
              </a:spcAft>
              <a:buFont typeface="Arial" panose="020B0604020202020204" pitchFamily="34" charset="0"/>
              <a:buChar char="•"/>
            </a:pPr>
            <a:r>
              <a:rPr lang="en-US" altLang="zh-CN" dirty="0" smtClean="0">
                <a:solidFill>
                  <a:schemeClr val="tx1"/>
                </a:solidFill>
              </a:rPr>
              <a:t>WAA will host in-parallel forums</a:t>
            </a:r>
            <a:r>
              <a:rPr lang="en-US" altLang="zh-CN" b="0" dirty="0" smtClean="0">
                <a:solidFill>
                  <a:schemeClr val="tx1"/>
                </a:solidFill>
              </a:rPr>
              <a:t>, e.g. the </a:t>
            </a:r>
            <a:r>
              <a:rPr lang="en-US" altLang="zh-CN" b="0" dirty="0">
                <a:solidFill>
                  <a:schemeClr val="tx1"/>
                </a:solidFill>
              </a:rPr>
              <a:t>Testing &amp; Certification Forum (tentative name) and the Short-Range Wireless Communication Forum (tentative name</a:t>
            </a:r>
            <a:r>
              <a:rPr lang="en-US" altLang="zh-CN" b="0" dirty="0" smtClean="0">
                <a:solidFill>
                  <a:schemeClr val="tx1"/>
                </a:solidFill>
              </a:rPr>
              <a:t>).</a:t>
            </a:r>
          </a:p>
          <a:p>
            <a:pPr>
              <a:buFont typeface="Arial" panose="020B0604020202020204" pitchFamily="34" charset="0"/>
              <a:buChar char="•"/>
            </a:pPr>
            <a:endParaRPr lang="en-US" dirty="0" smtClean="0">
              <a:solidFill>
                <a:srgbClr val="FF0000"/>
              </a:solidFill>
            </a:endParaRPr>
          </a:p>
          <a:p>
            <a:pPr>
              <a:buFont typeface="Arial" panose="020B0604020202020204" pitchFamily="34" charset="0"/>
              <a:buChar char="•"/>
            </a:pPr>
            <a:endParaRPr dirty="0">
              <a:solidFill>
                <a:srgbClr val="FF0000"/>
              </a:solidFill>
            </a:endParaRPr>
          </a:p>
          <a:p>
            <a:pPr>
              <a:buFont typeface="Arial" panose="020B0604020202020204" pitchFamily="34" charset="0"/>
              <a:buChar char="•"/>
            </a:pPr>
            <a:r>
              <a:rPr lang="en-US" dirty="0" smtClean="0">
                <a:solidFill>
                  <a:schemeClr val="tx1"/>
                </a:solidFill>
              </a:rPr>
              <a:t>Find more information at </a:t>
            </a:r>
            <a:r>
              <a:rPr lang="en-US" dirty="0">
                <a:solidFill>
                  <a:schemeClr val="tx1"/>
                </a:solidFill>
              </a:rPr>
              <a:t>https://www.waa-alliance.org</a:t>
            </a:r>
            <a:r>
              <a:rPr lang="en-US" dirty="0" smtClean="0">
                <a:solidFill>
                  <a:schemeClr val="tx1"/>
                </a:solidFill>
              </a:rPr>
              <a:t>/</a:t>
            </a:r>
            <a:endParaRPr lang="en-GB" dirty="0"/>
          </a:p>
        </p:txBody>
      </p:sp>
      <p:sp>
        <p:nvSpPr>
          <p:cNvPr id="5" name="Footer Placeholder 4"/>
          <p:cNvSpPr>
            <a:spLocks noGrp="1"/>
          </p:cNvSpPr>
          <p:nvPr>
            <p:ph type="ftr" idx="14"/>
          </p:nvPr>
        </p:nvSpPr>
        <p:spPr/>
        <p:txBody>
          <a:bodyPr/>
          <a:lstStyle/>
          <a:p>
            <a:r>
              <a:rPr lang="en-US" altLang="zh-CN" dirty="0"/>
              <a:t>Bo Sun</a:t>
            </a:r>
            <a:r>
              <a:rPr lang="en-GB" altLang="zh-CN" dirty="0"/>
              <a:t>, WAA</a:t>
            </a:r>
            <a:endParaRPr lang="en-GB" altLang="zh-CN" sz="800" dirty="0"/>
          </a:p>
        </p:txBody>
      </p:sp>
      <p:sp>
        <p:nvSpPr>
          <p:cNvPr id="4" name="Date Placeholder 3"/>
          <p:cNvSpPr>
            <a:spLocks noGrp="1"/>
          </p:cNvSpPr>
          <p:nvPr>
            <p:ph type="dt" idx="15"/>
          </p:nvPr>
        </p:nvSpPr>
        <p:spPr/>
        <p:txBody>
          <a:bodyPr/>
          <a:lstStyle/>
          <a:p>
            <a:r>
              <a:rPr lang="en-US" altLang="zh-CN" dirty="0"/>
              <a:t>July</a:t>
            </a:r>
            <a:r>
              <a:rPr lang="en-US" dirty="0"/>
              <a:t> 2025</a:t>
            </a:r>
            <a:endParaRPr lang="en-GB"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t>12</a:t>
            </a:fld>
            <a:endParaRPr lang="en-GB"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p:txBody>
          <a:bodyPr/>
          <a:lstStyle/>
          <a:p>
            <a:pPr marL="0" indent="0">
              <a:tabLst>
                <a:tab pos="912495" algn="l"/>
                <a:tab pos="1826895" algn="l"/>
                <a:tab pos="2741295" algn="l"/>
                <a:tab pos="3655695" algn="l"/>
                <a:tab pos="4570095" algn="l"/>
                <a:tab pos="5484495" algn="l"/>
                <a:tab pos="6398895" algn="l"/>
                <a:tab pos="7313295" algn="l"/>
                <a:tab pos="8227695" algn="l"/>
                <a:tab pos="9142095" algn="l"/>
                <a:tab pos="10056495" algn="l"/>
              </a:tabLst>
            </a:pPr>
            <a:r>
              <a:rPr lang="en-US" dirty="0"/>
              <a:t>This presentation contains the World </a:t>
            </a:r>
            <a:r>
              <a:rPr lang="en-US" altLang="zh-CN" dirty="0"/>
              <a:t>WLAN Application Alliance</a:t>
            </a:r>
            <a:r>
              <a:rPr lang="fr-FR" altLang="zh-CN" dirty="0"/>
              <a:t> </a:t>
            </a:r>
            <a:r>
              <a:rPr lang="en-US" dirty="0"/>
              <a:t>(W</a:t>
            </a:r>
            <a:r>
              <a:rPr lang="en-US" altLang="zh-CN" dirty="0"/>
              <a:t>A</a:t>
            </a:r>
            <a:r>
              <a:rPr lang="en-US" dirty="0"/>
              <a:t>A) liaison update for </a:t>
            </a:r>
            <a:r>
              <a:rPr lang="en-US" altLang="zh-CN" dirty="0"/>
              <a:t>July</a:t>
            </a:r>
            <a:r>
              <a:rPr lang="en-US" dirty="0"/>
              <a:t> 2025 IEEE 802.11 meeting</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t>2</a:t>
            </a:fld>
            <a:endParaRPr lang="en-GB"/>
          </a:p>
        </p:txBody>
      </p:sp>
      <p:sp>
        <p:nvSpPr>
          <p:cNvPr id="5" name="Footer Placeholder 4"/>
          <p:cNvSpPr>
            <a:spLocks noGrp="1"/>
          </p:cNvSpPr>
          <p:nvPr>
            <p:ph type="ftr" idx="14"/>
          </p:nvPr>
        </p:nvSpPr>
        <p:spPr/>
        <p:txBody>
          <a:bodyPr/>
          <a:lstStyle/>
          <a:p>
            <a:r>
              <a:rPr lang="en-US" altLang="zh-CN" dirty="0"/>
              <a:t>Bo Sun</a:t>
            </a:r>
            <a:r>
              <a:rPr lang="en-GB" altLang="zh-CN" dirty="0"/>
              <a:t>, </a:t>
            </a:r>
            <a:r>
              <a:rPr lang="en-GB" altLang="zh-CN" dirty="0" smtClean="0"/>
              <a:t>WAA</a:t>
            </a:r>
            <a:endParaRPr lang="en-GB" altLang="zh-CN" sz="800" kern="1200" dirty="0">
              <a:solidFill>
                <a:srgbClr val="000000"/>
              </a:solidFill>
              <a:latin typeface="Times New Roman" panose="02020603050405020304" pitchFamily="16" charset="0"/>
              <a:ea typeface="MS Gothic" panose="020B0609070205080204" charset="-128"/>
            </a:endParaRPr>
          </a:p>
        </p:txBody>
      </p:sp>
      <p:sp>
        <p:nvSpPr>
          <p:cNvPr id="4" name="Date Placeholder 3"/>
          <p:cNvSpPr>
            <a:spLocks noGrp="1"/>
          </p:cNvSpPr>
          <p:nvPr>
            <p:ph type="dt" idx="15"/>
          </p:nvPr>
        </p:nvSpPr>
        <p:spPr/>
        <p:txBody>
          <a:bodyPr/>
          <a:lstStyle/>
          <a:p>
            <a:r>
              <a:rPr lang="en-US" altLang="zh-CN" dirty="0"/>
              <a:t>July</a:t>
            </a:r>
            <a:r>
              <a:rPr lang="en-US" dirty="0"/>
              <a:t> 2025</a:t>
            </a:r>
            <a:endParaRPr lang="en-GB"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Liaison background </a:t>
            </a:r>
            <a:endParaRPr lang="en-GB" dirty="0"/>
          </a:p>
        </p:txBody>
      </p:sp>
      <p:sp>
        <p:nvSpPr>
          <p:cNvPr id="6" name="Slide Number Placeholder 5"/>
          <p:cNvSpPr>
            <a:spLocks noGrp="1"/>
          </p:cNvSpPr>
          <p:nvPr>
            <p:ph type="sldNum" idx="12"/>
          </p:nvPr>
        </p:nvSpPr>
        <p:spPr/>
        <p:txBody>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Slide </a:t>
            </a:r>
            <a:fld id="{351F4386-A5E2-41A1-B4D0-BE653C929E06}" type="slidenum">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3</a:t>
            </a:fld>
            <a:endPar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5" name="Footer Placeholder 4"/>
          <p:cNvSpPr>
            <a:spLocks noGrp="1"/>
          </p:cNvSpPr>
          <p:nvPr>
            <p:ph type="ftr" idx="14"/>
          </p:nvPr>
        </p:nvSpPr>
        <p:spPr/>
        <p:txBody>
          <a:bodyPr/>
          <a:lstStyle/>
          <a:p>
            <a:r>
              <a:rPr lang="en-US" altLang="zh-CN" dirty="0"/>
              <a:t>Bo Sun</a:t>
            </a:r>
            <a:r>
              <a:rPr lang="en-GB" altLang="zh-CN" dirty="0"/>
              <a:t>, WAA</a:t>
            </a:r>
            <a:endParaRPr lang="en-GB" altLang="zh-CN" sz="800" dirty="0"/>
          </a:p>
        </p:txBody>
      </p:sp>
      <p:sp>
        <p:nvSpPr>
          <p:cNvPr id="4" name="Date Placeholder 3"/>
          <p:cNvSpPr>
            <a:spLocks noGrp="1"/>
          </p:cNvSpPr>
          <p:nvPr>
            <p:ph type="dt" idx="15"/>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rPr>
              <a:t>July</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rPr>
              <a:t> 2025</a:t>
            </a:r>
            <a:endPar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endParaRPr>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a:solidFill>
                  <a:schemeClr val="tx1"/>
                </a:solidFill>
              </a:rPr>
              <a:t>Mr. He Yang, the chief secretary of WAA, presented a WAA introduction (11-24/1941) to IEEE 802.11 WG during IEEE 802 2024 Nov plenary session, requesting to establish </a:t>
            </a:r>
            <a:r>
              <a:rPr lang="en-US" altLang="zh-CN" dirty="0" err="1">
                <a:solidFill>
                  <a:schemeClr val="tx1"/>
                </a:solidFill>
              </a:rPr>
              <a:t>liaisonship</a:t>
            </a:r>
            <a:r>
              <a:rPr lang="en-US" altLang="zh-CN" dirty="0">
                <a:solidFill>
                  <a:schemeClr val="tx1"/>
                </a:solidFill>
              </a:rPr>
              <a:t> between IEEE 802.11 WG and the WAA.</a:t>
            </a:r>
          </a:p>
          <a:p>
            <a:pPr>
              <a:buFont typeface="Arial" panose="020B0604020202020204" pitchFamily="34" charset="0"/>
              <a:buChar char="•"/>
            </a:pPr>
            <a:r>
              <a:rPr lang="en-US" altLang="zh-CN" dirty="0">
                <a:solidFill>
                  <a:schemeClr val="tx1"/>
                </a:solidFill>
              </a:rPr>
              <a:t>The IEEE 802.11 WG approved establishing a statement liaison with WAA during the IEEE 802 2025 Mar plenary session, </a:t>
            </a:r>
            <a:r>
              <a:rPr lang="en-GB" dirty="0">
                <a:solidFill>
                  <a:schemeClr val="tx1"/>
                </a:solidFill>
                <a:sym typeface="+mn-ea"/>
              </a:rPr>
              <a:t>to regularly exchange information on current activities in the respective </a:t>
            </a:r>
            <a:r>
              <a:rPr lang="en-GB" dirty="0" smtClean="0">
                <a:solidFill>
                  <a:schemeClr val="tx1"/>
                </a:solidFill>
                <a:sym typeface="+mn-ea"/>
              </a:rPr>
              <a:t>groups, and assigned Bo Sun as the liaison coordinator</a:t>
            </a:r>
            <a:r>
              <a:rPr lang="en-US" altLang="zh-CN" dirty="0" smtClean="0">
                <a:solidFill>
                  <a:schemeClr val="tx1"/>
                </a:solidFill>
              </a:rPr>
              <a:t>. </a:t>
            </a:r>
            <a:endParaRPr lang="en-US" altLang="zh-CN" dirty="0">
              <a:solidFill>
                <a:schemeClr val="tx1"/>
              </a:solidFill>
            </a:endParaRPr>
          </a:p>
          <a:p>
            <a:pPr>
              <a:buFont typeface="Arial" panose="020B0604020202020204" pitchFamily="34" charset="0"/>
              <a:buChar char="•"/>
            </a:pPr>
            <a:r>
              <a:rPr lang="en-US" altLang="zh-CN" dirty="0">
                <a:solidFill>
                  <a:schemeClr val="tx1"/>
                </a:solidFill>
              </a:rPr>
              <a:t>This liaison report </a:t>
            </a:r>
            <a:r>
              <a:rPr lang="en-US" altLang="zh-CN" dirty="0" smtClean="0">
                <a:solidFill>
                  <a:schemeClr val="tx1"/>
                </a:solidFill>
              </a:rPr>
              <a:t>captures </a:t>
            </a:r>
            <a:r>
              <a:rPr lang="en-US" altLang="zh-CN" dirty="0">
                <a:solidFill>
                  <a:schemeClr val="tx1"/>
                </a:solidFill>
              </a:rPr>
              <a:t>recent WAA activities and program </a:t>
            </a:r>
            <a:r>
              <a:rPr lang="en-US" altLang="zh-CN" dirty="0" smtClean="0">
                <a:solidFill>
                  <a:schemeClr val="tx1"/>
                </a:solidFill>
              </a:rPr>
              <a:t>progress</a:t>
            </a:r>
            <a:endParaRPr lang="en-US" altLang="zh-CN" dirty="0">
              <a:solidFill>
                <a:schemeClr val="tx1"/>
              </a:solidFill>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9" name="组合 78"/>
          <p:cNvGrpSpPr/>
          <p:nvPr/>
        </p:nvGrpSpPr>
        <p:grpSpPr>
          <a:xfrm>
            <a:off x="7620000" y="1981200"/>
            <a:ext cx="4091094" cy="3783065"/>
            <a:chOff x="7576911" y="2596040"/>
            <a:chExt cx="4091094" cy="3783065"/>
          </a:xfrm>
        </p:grpSpPr>
        <p:sp>
          <p:nvSpPr>
            <p:cNvPr id="80" name="图形 6"/>
            <p:cNvSpPr/>
            <p:nvPr/>
          </p:nvSpPr>
          <p:spPr>
            <a:xfrm>
              <a:off x="8292616" y="5078771"/>
              <a:ext cx="1165904" cy="1300334"/>
            </a:xfrm>
            <a:custGeom>
              <a:avLst/>
              <a:gdLst>
                <a:gd name="connsiteX0" fmla="*/ 2918904 w 2919831"/>
                <a:gd name="connsiteY0" fmla="*/ 2128629 h 3256491"/>
                <a:gd name="connsiteX1" fmla="*/ 2916291 w 2919831"/>
                <a:gd name="connsiteY1" fmla="*/ 1511147 h 3256491"/>
                <a:gd name="connsiteX2" fmla="*/ 2917282 w 2919831"/>
                <a:gd name="connsiteY2" fmla="*/ 1003639 h 3256491"/>
                <a:gd name="connsiteX3" fmla="*/ 2732497 w 2919831"/>
                <a:gd name="connsiteY3" fmla="*/ 678669 h 3256491"/>
                <a:gd name="connsiteX4" fmla="*/ 1656528 w 2919831"/>
                <a:gd name="connsiteY4" fmla="*/ 57226 h 3256491"/>
                <a:gd name="connsiteX5" fmla="*/ 1263584 w 2919831"/>
                <a:gd name="connsiteY5" fmla="*/ 56596 h 3256491"/>
                <a:gd name="connsiteX6" fmla="*/ 196217 w 2919831"/>
                <a:gd name="connsiteY6" fmla="*/ 672502 h 3256491"/>
                <a:gd name="connsiteX7" fmla="*/ 578 w 2919831"/>
                <a:gd name="connsiteY7" fmla="*/ 992610 h 3256491"/>
                <a:gd name="connsiteX8" fmla="*/ 5667 w 2919831"/>
                <a:gd name="connsiteY8" fmla="*/ 2266468 h 3256491"/>
                <a:gd name="connsiteX9" fmla="*/ 210088 w 2919831"/>
                <a:gd name="connsiteY9" fmla="*/ 2588961 h 3256491"/>
                <a:gd name="connsiteX10" fmla="*/ 654959 w 2919831"/>
                <a:gd name="connsiteY10" fmla="*/ 2851899 h 3256491"/>
                <a:gd name="connsiteX11" fmla="*/ 1263809 w 2919831"/>
                <a:gd name="connsiteY11" fmla="*/ 3200771 h 3256491"/>
                <a:gd name="connsiteX12" fmla="*/ 1665806 w 2919831"/>
                <a:gd name="connsiteY12" fmla="*/ 3196765 h 3256491"/>
                <a:gd name="connsiteX13" fmla="*/ 2792666 w 2919831"/>
                <a:gd name="connsiteY13" fmla="*/ 2546466 h 3256491"/>
                <a:gd name="connsiteX14" fmla="*/ 2918904 w 2919831"/>
                <a:gd name="connsiteY14" fmla="*/ 2128674 h 3256491"/>
                <a:gd name="connsiteX15" fmla="*/ 607896 w 2919831"/>
                <a:gd name="connsiteY15" fmla="*/ 1713088 h 3256491"/>
                <a:gd name="connsiteX16" fmla="*/ 612760 w 2919831"/>
                <a:gd name="connsiteY16" fmla="*/ 1716419 h 3256491"/>
                <a:gd name="connsiteX17" fmla="*/ 607896 w 2919831"/>
                <a:gd name="connsiteY17" fmla="*/ 1713088 h 3256491"/>
                <a:gd name="connsiteX18" fmla="*/ 732107 w 2919831"/>
                <a:gd name="connsiteY18" fmla="*/ 1493141 h 3256491"/>
                <a:gd name="connsiteX19" fmla="*/ 724946 w 2919831"/>
                <a:gd name="connsiteY19" fmla="*/ 1509166 h 3256491"/>
                <a:gd name="connsiteX20" fmla="*/ 732107 w 2919831"/>
                <a:gd name="connsiteY20" fmla="*/ 1493141 h 3256491"/>
                <a:gd name="connsiteX21" fmla="*/ 1382345 w 2919831"/>
                <a:gd name="connsiteY21" fmla="*/ 2673726 h 3256491"/>
                <a:gd name="connsiteX22" fmla="*/ 1495838 w 2919831"/>
                <a:gd name="connsiteY22" fmla="*/ 2707488 h 3256491"/>
                <a:gd name="connsiteX23" fmla="*/ 1382345 w 2919831"/>
                <a:gd name="connsiteY23" fmla="*/ 2673726 h 3256491"/>
                <a:gd name="connsiteX24" fmla="*/ 1382345 w 2919831"/>
                <a:gd name="connsiteY24" fmla="*/ 2673726 h 3256491"/>
                <a:gd name="connsiteX25" fmla="*/ 1649232 w 2919831"/>
                <a:gd name="connsiteY25" fmla="*/ 668946 h 3256491"/>
                <a:gd name="connsiteX26" fmla="*/ 1649412 w 2919831"/>
                <a:gd name="connsiteY26" fmla="*/ 525121 h 3256491"/>
                <a:gd name="connsiteX27" fmla="*/ 1649052 w 2919831"/>
                <a:gd name="connsiteY27" fmla="*/ 391559 h 3256491"/>
                <a:gd name="connsiteX28" fmla="*/ 1649457 w 2919831"/>
                <a:gd name="connsiteY28" fmla="*/ 525121 h 3256491"/>
                <a:gd name="connsiteX29" fmla="*/ 1649277 w 2919831"/>
                <a:gd name="connsiteY29" fmla="*/ 668946 h 3256491"/>
                <a:gd name="connsiteX30" fmla="*/ 1122484 w 2919831"/>
                <a:gd name="connsiteY30" fmla="*/ 1271168 h 3256491"/>
                <a:gd name="connsiteX31" fmla="*/ 1126628 w 2919831"/>
                <a:gd name="connsiteY31" fmla="*/ 1266756 h 3256491"/>
                <a:gd name="connsiteX32" fmla="*/ 1122484 w 2919831"/>
                <a:gd name="connsiteY32" fmla="*/ 1271168 h 3256491"/>
                <a:gd name="connsiteX33" fmla="*/ 1129105 w 2919831"/>
                <a:gd name="connsiteY33" fmla="*/ 1279406 h 3256491"/>
                <a:gd name="connsiteX34" fmla="*/ 1128879 w 2919831"/>
                <a:gd name="connsiteY34" fmla="*/ 1279586 h 3256491"/>
                <a:gd name="connsiteX35" fmla="*/ 1129105 w 2919831"/>
                <a:gd name="connsiteY35" fmla="*/ 1279406 h 3256491"/>
                <a:gd name="connsiteX36" fmla="*/ 1126943 w 2919831"/>
                <a:gd name="connsiteY36" fmla="*/ 1281431 h 3256491"/>
                <a:gd name="connsiteX37" fmla="*/ 1126943 w 2919831"/>
                <a:gd name="connsiteY37" fmla="*/ 1281431 h 3256491"/>
                <a:gd name="connsiteX38" fmla="*/ 1126943 w 2919831"/>
                <a:gd name="connsiteY38" fmla="*/ 1281431 h 3256491"/>
                <a:gd name="connsiteX39" fmla="*/ 1126943 w 2919831"/>
                <a:gd name="connsiteY39" fmla="*/ 1281431 h 3256491"/>
                <a:gd name="connsiteX40" fmla="*/ 1363520 w 2919831"/>
                <a:gd name="connsiteY40" fmla="*/ 1951717 h 3256491"/>
                <a:gd name="connsiteX41" fmla="*/ 1362484 w 2919831"/>
                <a:gd name="connsiteY41" fmla="*/ 1950952 h 3256491"/>
                <a:gd name="connsiteX42" fmla="*/ 1363520 w 2919831"/>
                <a:gd name="connsiteY42" fmla="*/ 1951717 h 3256491"/>
                <a:gd name="connsiteX43" fmla="*/ 473687 w 2919831"/>
                <a:gd name="connsiteY43" fmla="*/ 1478781 h 3256491"/>
                <a:gd name="connsiteX44" fmla="*/ 470624 w 2919831"/>
                <a:gd name="connsiteY44" fmla="*/ 1495572 h 3256491"/>
                <a:gd name="connsiteX45" fmla="*/ 473687 w 2919831"/>
                <a:gd name="connsiteY45" fmla="*/ 1478781 h 3256491"/>
                <a:gd name="connsiteX46" fmla="*/ 470489 w 2919831"/>
                <a:gd name="connsiteY46" fmla="*/ 1496697 h 3256491"/>
                <a:gd name="connsiteX47" fmla="*/ 470084 w 2919831"/>
                <a:gd name="connsiteY47" fmla="*/ 1506150 h 3256491"/>
                <a:gd name="connsiteX48" fmla="*/ 470489 w 2919831"/>
                <a:gd name="connsiteY48" fmla="*/ 1496697 h 3256491"/>
                <a:gd name="connsiteX49" fmla="*/ 470129 w 2919831"/>
                <a:gd name="connsiteY49" fmla="*/ 1506195 h 3256491"/>
                <a:gd name="connsiteX50" fmla="*/ 552681 w 2919831"/>
                <a:gd name="connsiteY50" fmla="*/ 1553282 h 3256491"/>
                <a:gd name="connsiteX51" fmla="*/ 716569 w 2919831"/>
                <a:gd name="connsiteY51" fmla="*/ 1522626 h 3256491"/>
                <a:gd name="connsiteX52" fmla="*/ 552681 w 2919831"/>
                <a:gd name="connsiteY52" fmla="*/ 1553327 h 3256491"/>
                <a:gd name="connsiteX53" fmla="*/ 470129 w 2919831"/>
                <a:gd name="connsiteY53" fmla="*/ 1506240 h 3256491"/>
                <a:gd name="connsiteX54" fmla="*/ 1297451 w 2919831"/>
                <a:gd name="connsiteY54" fmla="*/ 1966257 h 3256491"/>
                <a:gd name="connsiteX55" fmla="*/ 1355053 w 2919831"/>
                <a:gd name="connsiteY55" fmla="*/ 1946405 h 3256491"/>
                <a:gd name="connsiteX56" fmla="*/ 1297496 w 2919831"/>
                <a:gd name="connsiteY56" fmla="*/ 1966257 h 3256491"/>
                <a:gd name="connsiteX57" fmla="*/ 1245254 w 2919831"/>
                <a:gd name="connsiteY57" fmla="*/ 2003800 h 3256491"/>
                <a:gd name="connsiteX58" fmla="*/ 1297451 w 2919831"/>
                <a:gd name="connsiteY58" fmla="*/ 1966257 h 3256491"/>
                <a:gd name="connsiteX59" fmla="*/ 1245659 w 2919831"/>
                <a:gd name="connsiteY59" fmla="*/ 2005646 h 3256491"/>
                <a:gd name="connsiteX60" fmla="*/ 1247416 w 2919831"/>
                <a:gd name="connsiteY60" fmla="*/ 2009337 h 3256491"/>
                <a:gd name="connsiteX61" fmla="*/ 1245659 w 2919831"/>
                <a:gd name="connsiteY61" fmla="*/ 2005646 h 3256491"/>
                <a:gd name="connsiteX0-1" fmla="*/ 2918904 w 2919832"/>
                <a:gd name="connsiteY0-2" fmla="*/ 2128629 h 3256491"/>
                <a:gd name="connsiteX1-3" fmla="*/ 2916291 w 2919832"/>
                <a:gd name="connsiteY1-4" fmla="*/ 1511147 h 3256491"/>
                <a:gd name="connsiteX2-5" fmla="*/ 2917282 w 2919832"/>
                <a:gd name="connsiteY2-6" fmla="*/ 1003639 h 3256491"/>
                <a:gd name="connsiteX3-7" fmla="*/ 2732497 w 2919832"/>
                <a:gd name="connsiteY3-8" fmla="*/ 678669 h 3256491"/>
                <a:gd name="connsiteX4-9" fmla="*/ 1656528 w 2919832"/>
                <a:gd name="connsiteY4-10" fmla="*/ 57226 h 3256491"/>
                <a:gd name="connsiteX5-11" fmla="*/ 1263584 w 2919832"/>
                <a:gd name="connsiteY5-12" fmla="*/ 56596 h 3256491"/>
                <a:gd name="connsiteX6-13" fmla="*/ 196217 w 2919832"/>
                <a:gd name="connsiteY6-14" fmla="*/ 672502 h 3256491"/>
                <a:gd name="connsiteX7-15" fmla="*/ 578 w 2919832"/>
                <a:gd name="connsiteY7-16" fmla="*/ 992610 h 3256491"/>
                <a:gd name="connsiteX8-17" fmla="*/ 5667 w 2919832"/>
                <a:gd name="connsiteY8-18" fmla="*/ 2266468 h 3256491"/>
                <a:gd name="connsiteX9-19" fmla="*/ 210088 w 2919832"/>
                <a:gd name="connsiteY9-20" fmla="*/ 2588961 h 3256491"/>
                <a:gd name="connsiteX10-21" fmla="*/ 654959 w 2919832"/>
                <a:gd name="connsiteY10-22" fmla="*/ 2851899 h 3256491"/>
                <a:gd name="connsiteX11-23" fmla="*/ 1263809 w 2919832"/>
                <a:gd name="connsiteY11-24" fmla="*/ 3200771 h 3256491"/>
                <a:gd name="connsiteX12-25" fmla="*/ 1665806 w 2919832"/>
                <a:gd name="connsiteY12-26" fmla="*/ 3196765 h 3256491"/>
                <a:gd name="connsiteX13-27" fmla="*/ 2792666 w 2919832"/>
                <a:gd name="connsiteY13-28" fmla="*/ 2546466 h 3256491"/>
                <a:gd name="connsiteX14-29" fmla="*/ 2918904 w 2919832"/>
                <a:gd name="connsiteY14-30" fmla="*/ 2128674 h 3256491"/>
                <a:gd name="connsiteX15-31" fmla="*/ 2918904 w 2919832"/>
                <a:gd name="connsiteY15-32" fmla="*/ 2128629 h 3256491"/>
                <a:gd name="connsiteX16-33" fmla="*/ 607896 w 2919832"/>
                <a:gd name="connsiteY16-34" fmla="*/ 1713088 h 3256491"/>
                <a:gd name="connsiteX17-35" fmla="*/ 612760 w 2919832"/>
                <a:gd name="connsiteY17-36" fmla="*/ 1716419 h 3256491"/>
                <a:gd name="connsiteX18-37" fmla="*/ 607896 w 2919832"/>
                <a:gd name="connsiteY18-38" fmla="*/ 1713088 h 3256491"/>
                <a:gd name="connsiteX19-39" fmla="*/ 732107 w 2919832"/>
                <a:gd name="connsiteY19-40" fmla="*/ 1493141 h 3256491"/>
                <a:gd name="connsiteX20-41" fmla="*/ 724946 w 2919832"/>
                <a:gd name="connsiteY20-42" fmla="*/ 1509166 h 3256491"/>
                <a:gd name="connsiteX21-43" fmla="*/ 732107 w 2919832"/>
                <a:gd name="connsiteY21-44" fmla="*/ 1493141 h 3256491"/>
                <a:gd name="connsiteX22-45" fmla="*/ 1382345 w 2919832"/>
                <a:gd name="connsiteY22-46" fmla="*/ 2673726 h 3256491"/>
                <a:gd name="connsiteX23-47" fmla="*/ 1495838 w 2919832"/>
                <a:gd name="connsiteY23-48" fmla="*/ 2707488 h 3256491"/>
                <a:gd name="connsiteX24-49" fmla="*/ 1382345 w 2919832"/>
                <a:gd name="connsiteY24-50" fmla="*/ 2673726 h 3256491"/>
                <a:gd name="connsiteX25-51" fmla="*/ 1382345 w 2919832"/>
                <a:gd name="connsiteY25-52" fmla="*/ 2673726 h 3256491"/>
                <a:gd name="connsiteX26-53" fmla="*/ 1649232 w 2919832"/>
                <a:gd name="connsiteY26-54" fmla="*/ 668946 h 3256491"/>
                <a:gd name="connsiteX27-55" fmla="*/ 1649412 w 2919832"/>
                <a:gd name="connsiteY27-56" fmla="*/ 525121 h 3256491"/>
                <a:gd name="connsiteX28-57" fmla="*/ 1649052 w 2919832"/>
                <a:gd name="connsiteY28-58" fmla="*/ 391559 h 3256491"/>
                <a:gd name="connsiteX29-59" fmla="*/ 1649457 w 2919832"/>
                <a:gd name="connsiteY29-60" fmla="*/ 525121 h 3256491"/>
                <a:gd name="connsiteX30-61" fmla="*/ 1649277 w 2919832"/>
                <a:gd name="connsiteY30-62" fmla="*/ 668946 h 3256491"/>
                <a:gd name="connsiteX31-63" fmla="*/ 1649232 w 2919832"/>
                <a:gd name="connsiteY31-64" fmla="*/ 668946 h 3256491"/>
                <a:gd name="connsiteX32-65" fmla="*/ 1122484 w 2919832"/>
                <a:gd name="connsiteY32-66" fmla="*/ 1271168 h 3256491"/>
                <a:gd name="connsiteX33-67" fmla="*/ 1126628 w 2919832"/>
                <a:gd name="connsiteY33-68" fmla="*/ 1266756 h 3256491"/>
                <a:gd name="connsiteX34-69" fmla="*/ 1122484 w 2919832"/>
                <a:gd name="connsiteY34-70" fmla="*/ 1271168 h 3256491"/>
                <a:gd name="connsiteX35-71" fmla="*/ 1129105 w 2919832"/>
                <a:gd name="connsiteY35-72" fmla="*/ 1279406 h 3256491"/>
                <a:gd name="connsiteX36-73" fmla="*/ 1128879 w 2919832"/>
                <a:gd name="connsiteY36-74" fmla="*/ 1279586 h 3256491"/>
                <a:gd name="connsiteX37-75" fmla="*/ 1129105 w 2919832"/>
                <a:gd name="connsiteY37-76" fmla="*/ 1279406 h 3256491"/>
                <a:gd name="connsiteX38-77" fmla="*/ 1126943 w 2919832"/>
                <a:gd name="connsiteY38-78" fmla="*/ 1281431 h 3256491"/>
                <a:gd name="connsiteX39-79" fmla="*/ 1126943 w 2919832"/>
                <a:gd name="connsiteY39-80" fmla="*/ 1281431 h 3256491"/>
                <a:gd name="connsiteX40-81" fmla="*/ 1126943 w 2919832"/>
                <a:gd name="connsiteY40-82" fmla="*/ 1281431 h 3256491"/>
                <a:gd name="connsiteX41-83" fmla="*/ 1126943 w 2919832"/>
                <a:gd name="connsiteY41-84" fmla="*/ 1281431 h 3256491"/>
                <a:gd name="connsiteX42-85" fmla="*/ 1363520 w 2919832"/>
                <a:gd name="connsiteY42-86" fmla="*/ 1951717 h 3256491"/>
                <a:gd name="connsiteX43-87" fmla="*/ 1362484 w 2919832"/>
                <a:gd name="connsiteY43-88" fmla="*/ 1950952 h 3256491"/>
                <a:gd name="connsiteX44-89" fmla="*/ 1363520 w 2919832"/>
                <a:gd name="connsiteY44-90" fmla="*/ 1951717 h 3256491"/>
                <a:gd name="connsiteX45-91" fmla="*/ 473687 w 2919832"/>
                <a:gd name="connsiteY45-92" fmla="*/ 1478781 h 3256491"/>
                <a:gd name="connsiteX46-93" fmla="*/ 470624 w 2919832"/>
                <a:gd name="connsiteY46-94" fmla="*/ 1495572 h 3256491"/>
                <a:gd name="connsiteX47-95" fmla="*/ 473687 w 2919832"/>
                <a:gd name="connsiteY47-96" fmla="*/ 1478781 h 3256491"/>
                <a:gd name="connsiteX48-97" fmla="*/ 470489 w 2919832"/>
                <a:gd name="connsiteY48-98" fmla="*/ 1496697 h 3256491"/>
                <a:gd name="connsiteX49-99" fmla="*/ 470084 w 2919832"/>
                <a:gd name="connsiteY49-100" fmla="*/ 1506150 h 3256491"/>
                <a:gd name="connsiteX50-101" fmla="*/ 470489 w 2919832"/>
                <a:gd name="connsiteY50-102" fmla="*/ 1496697 h 3256491"/>
                <a:gd name="connsiteX51-103" fmla="*/ 470129 w 2919832"/>
                <a:gd name="connsiteY51-104" fmla="*/ 1506195 h 3256491"/>
                <a:gd name="connsiteX52-105" fmla="*/ 552681 w 2919832"/>
                <a:gd name="connsiteY52-106" fmla="*/ 1553282 h 3256491"/>
                <a:gd name="connsiteX53-107" fmla="*/ 716569 w 2919832"/>
                <a:gd name="connsiteY53-108" fmla="*/ 1522626 h 3256491"/>
                <a:gd name="connsiteX54-109" fmla="*/ 552681 w 2919832"/>
                <a:gd name="connsiteY54-110" fmla="*/ 1553327 h 3256491"/>
                <a:gd name="connsiteX55-111" fmla="*/ 470129 w 2919832"/>
                <a:gd name="connsiteY55-112" fmla="*/ 1506240 h 3256491"/>
                <a:gd name="connsiteX56-113" fmla="*/ 470129 w 2919832"/>
                <a:gd name="connsiteY56-114" fmla="*/ 1506195 h 3256491"/>
                <a:gd name="connsiteX57-115" fmla="*/ 1297451 w 2919832"/>
                <a:gd name="connsiteY57-116" fmla="*/ 1966257 h 3256491"/>
                <a:gd name="connsiteX58-117" fmla="*/ 1355053 w 2919832"/>
                <a:gd name="connsiteY58-118" fmla="*/ 1946405 h 3256491"/>
                <a:gd name="connsiteX59-119" fmla="*/ 1297496 w 2919832"/>
                <a:gd name="connsiteY59-120" fmla="*/ 1966257 h 3256491"/>
                <a:gd name="connsiteX60-121" fmla="*/ 1245254 w 2919832"/>
                <a:gd name="connsiteY60-122" fmla="*/ 2003800 h 3256491"/>
                <a:gd name="connsiteX61-123" fmla="*/ 1297451 w 2919832"/>
                <a:gd name="connsiteY61-124" fmla="*/ 1966257 h 3256491"/>
                <a:gd name="connsiteX0-125" fmla="*/ 2918904 w 2919832"/>
                <a:gd name="connsiteY0-126" fmla="*/ 2128629 h 3256491"/>
                <a:gd name="connsiteX1-127" fmla="*/ 2916291 w 2919832"/>
                <a:gd name="connsiteY1-128" fmla="*/ 1511147 h 3256491"/>
                <a:gd name="connsiteX2-129" fmla="*/ 2917282 w 2919832"/>
                <a:gd name="connsiteY2-130" fmla="*/ 1003639 h 3256491"/>
                <a:gd name="connsiteX3-131" fmla="*/ 2732497 w 2919832"/>
                <a:gd name="connsiteY3-132" fmla="*/ 678669 h 3256491"/>
                <a:gd name="connsiteX4-133" fmla="*/ 1656528 w 2919832"/>
                <a:gd name="connsiteY4-134" fmla="*/ 57226 h 3256491"/>
                <a:gd name="connsiteX5-135" fmla="*/ 1263584 w 2919832"/>
                <a:gd name="connsiteY5-136" fmla="*/ 56596 h 3256491"/>
                <a:gd name="connsiteX6-137" fmla="*/ 196217 w 2919832"/>
                <a:gd name="connsiteY6-138" fmla="*/ 672502 h 3256491"/>
                <a:gd name="connsiteX7-139" fmla="*/ 578 w 2919832"/>
                <a:gd name="connsiteY7-140" fmla="*/ 992610 h 3256491"/>
                <a:gd name="connsiteX8-141" fmla="*/ 5667 w 2919832"/>
                <a:gd name="connsiteY8-142" fmla="*/ 2266468 h 3256491"/>
                <a:gd name="connsiteX9-143" fmla="*/ 210088 w 2919832"/>
                <a:gd name="connsiteY9-144" fmla="*/ 2588961 h 3256491"/>
                <a:gd name="connsiteX10-145" fmla="*/ 654959 w 2919832"/>
                <a:gd name="connsiteY10-146" fmla="*/ 2851899 h 3256491"/>
                <a:gd name="connsiteX11-147" fmla="*/ 1263809 w 2919832"/>
                <a:gd name="connsiteY11-148" fmla="*/ 3200771 h 3256491"/>
                <a:gd name="connsiteX12-149" fmla="*/ 1665806 w 2919832"/>
                <a:gd name="connsiteY12-150" fmla="*/ 3196765 h 3256491"/>
                <a:gd name="connsiteX13-151" fmla="*/ 2792666 w 2919832"/>
                <a:gd name="connsiteY13-152" fmla="*/ 2546466 h 3256491"/>
                <a:gd name="connsiteX14-153" fmla="*/ 2918904 w 2919832"/>
                <a:gd name="connsiteY14-154" fmla="*/ 2128674 h 3256491"/>
                <a:gd name="connsiteX15-155" fmla="*/ 2918904 w 2919832"/>
                <a:gd name="connsiteY15-156" fmla="*/ 2128629 h 3256491"/>
                <a:gd name="connsiteX16-157" fmla="*/ 607896 w 2919832"/>
                <a:gd name="connsiteY16-158" fmla="*/ 1713088 h 3256491"/>
                <a:gd name="connsiteX17-159" fmla="*/ 612760 w 2919832"/>
                <a:gd name="connsiteY17-160" fmla="*/ 1716419 h 3256491"/>
                <a:gd name="connsiteX18-161" fmla="*/ 607896 w 2919832"/>
                <a:gd name="connsiteY18-162" fmla="*/ 1713088 h 3256491"/>
                <a:gd name="connsiteX19-163" fmla="*/ 732107 w 2919832"/>
                <a:gd name="connsiteY19-164" fmla="*/ 1493141 h 3256491"/>
                <a:gd name="connsiteX20-165" fmla="*/ 724946 w 2919832"/>
                <a:gd name="connsiteY20-166" fmla="*/ 1509166 h 3256491"/>
                <a:gd name="connsiteX21-167" fmla="*/ 732107 w 2919832"/>
                <a:gd name="connsiteY21-168" fmla="*/ 1493141 h 3256491"/>
                <a:gd name="connsiteX22-169" fmla="*/ 1382345 w 2919832"/>
                <a:gd name="connsiteY22-170" fmla="*/ 2673726 h 3256491"/>
                <a:gd name="connsiteX23-171" fmla="*/ 1495838 w 2919832"/>
                <a:gd name="connsiteY23-172" fmla="*/ 2707488 h 3256491"/>
                <a:gd name="connsiteX24-173" fmla="*/ 1382345 w 2919832"/>
                <a:gd name="connsiteY24-174" fmla="*/ 2673726 h 3256491"/>
                <a:gd name="connsiteX25-175" fmla="*/ 1382345 w 2919832"/>
                <a:gd name="connsiteY25-176" fmla="*/ 2673726 h 3256491"/>
                <a:gd name="connsiteX26-177" fmla="*/ 1649232 w 2919832"/>
                <a:gd name="connsiteY26-178" fmla="*/ 668946 h 3256491"/>
                <a:gd name="connsiteX27-179" fmla="*/ 1649412 w 2919832"/>
                <a:gd name="connsiteY27-180" fmla="*/ 525121 h 3256491"/>
                <a:gd name="connsiteX28-181" fmla="*/ 1649052 w 2919832"/>
                <a:gd name="connsiteY28-182" fmla="*/ 391559 h 3256491"/>
                <a:gd name="connsiteX29-183" fmla="*/ 1649457 w 2919832"/>
                <a:gd name="connsiteY29-184" fmla="*/ 525121 h 3256491"/>
                <a:gd name="connsiteX30-185" fmla="*/ 1649277 w 2919832"/>
                <a:gd name="connsiteY30-186" fmla="*/ 668946 h 3256491"/>
                <a:gd name="connsiteX31-187" fmla="*/ 1649232 w 2919832"/>
                <a:gd name="connsiteY31-188" fmla="*/ 668946 h 3256491"/>
                <a:gd name="connsiteX32-189" fmla="*/ 1122484 w 2919832"/>
                <a:gd name="connsiteY32-190" fmla="*/ 1271168 h 3256491"/>
                <a:gd name="connsiteX33-191" fmla="*/ 1126628 w 2919832"/>
                <a:gd name="connsiteY33-192" fmla="*/ 1266756 h 3256491"/>
                <a:gd name="connsiteX34-193" fmla="*/ 1122484 w 2919832"/>
                <a:gd name="connsiteY34-194" fmla="*/ 1271168 h 3256491"/>
                <a:gd name="connsiteX35-195" fmla="*/ 1129105 w 2919832"/>
                <a:gd name="connsiteY35-196" fmla="*/ 1279406 h 3256491"/>
                <a:gd name="connsiteX36-197" fmla="*/ 1128879 w 2919832"/>
                <a:gd name="connsiteY36-198" fmla="*/ 1279586 h 3256491"/>
                <a:gd name="connsiteX37-199" fmla="*/ 1129105 w 2919832"/>
                <a:gd name="connsiteY37-200" fmla="*/ 1279406 h 3256491"/>
                <a:gd name="connsiteX38-201" fmla="*/ 1126943 w 2919832"/>
                <a:gd name="connsiteY38-202" fmla="*/ 1281431 h 3256491"/>
                <a:gd name="connsiteX39-203" fmla="*/ 1126943 w 2919832"/>
                <a:gd name="connsiteY39-204" fmla="*/ 1281431 h 3256491"/>
                <a:gd name="connsiteX40-205" fmla="*/ 1126943 w 2919832"/>
                <a:gd name="connsiteY40-206" fmla="*/ 1281431 h 3256491"/>
                <a:gd name="connsiteX41-207" fmla="*/ 1126943 w 2919832"/>
                <a:gd name="connsiteY41-208" fmla="*/ 1281431 h 3256491"/>
                <a:gd name="connsiteX42-209" fmla="*/ 1363520 w 2919832"/>
                <a:gd name="connsiteY42-210" fmla="*/ 1951717 h 3256491"/>
                <a:gd name="connsiteX43-211" fmla="*/ 1362484 w 2919832"/>
                <a:gd name="connsiteY43-212" fmla="*/ 1950952 h 3256491"/>
                <a:gd name="connsiteX44-213" fmla="*/ 1363520 w 2919832"/>
                <a:gd name="connsiteY44-214" fmla="*/ 1951717 h 3256491"/>
                <a:gd name="connsiteX45-215" fmla="*/ 473687 w 2919832"/>
                <a:gd name="connsiteY45-216" fmla="*/ 1478781 h 3256491"/>
                <a:gd name="connsiteX46-217" fmla="*/ 470624 w 2919832"/>
                <a:gd name="connsiteY46-218" fmla="*/ 1495572 h 3256491"/>
                <a:gd name="connsiteX47-219" fmla="*/ 473687 w 2919832"/>
                <a:gd name="connsiteY47-220" fmla="*/ 1478781 h 3256491"/>
                <a:gd name="connsiteX48-221" fmla="*/ 470489 w 2919832"/>
                <a:gd name="connsiteY48-222" fmla="*/ 1496697 h 3256491"/>
                <a:gd name="connsiteX49-223" fmla="*/ 470084 w 2919832"/>
                <a:gd name="connsiteY49-224" fmla="*/ 1506150 h 3256491"/>
                <a:gd name="connsiteX50-225" fmla="*/ 470489 w 2919832"/>
                <a:gd name="connsiteY50-226" fmla="*/ 1496697 h 3256491"/>
                <a:gd name="connsiteX51-227" fmla="*/ 470129 w 2919832"/>
                <a:gd name="connsiteY51-228" fmla="*/ 1506195 h 3256491"/>
                <a:gd name="connsiteX52-229" fmla="*/ 552681 w 2919832"/>
                <a:gd name="connsiteY52-230" fmla="*/ 1553282 h 3256491"/>
                <a:gd name="connsiteX53-231" fmla="*/ 716569 w 2919832"/>
                <a:gd name="connsiteY53-232" fmla="*/ 1522626 h 3256491"/>
                <a:gd name="connsiteX54-233" fmla="*/ 552681 w 2919832"/>
                <a:gd name="connsiteY54-234" fmla="*/ 1553327 h 3256491"/>
                <a:gd name="connsiteX55-235" fmla="*/ 470129 w 2919832"/>
                <a:gd name="connsiteY55-236" fmla="*/ 1506240 h 3256491"/>
                <a:gd name="connsiteX56-237" fmla="*/ 470129 w 2919832"/>
                <a:gd name="connsiteY56-238" fmla="*/ 1506195 h 3256491"/>
                <a:gd name="connsiteX57-239" fmla="*/ 1245254 w 2919832"/>
                <a:gd name="connsiteY57-240" fmla="*/ 2003800 h 3256491"/>
                <a:gd name="connsiteX58-241" fmla="*/ 1355053 w 2919832"/>
                <a:gd name="connsiteY58-242" fmla="*/ 1946405 h 3256491"/>
                <a:gd name="connsiteX59-243" fmla="*/ 1297496 w 2919832"/>
                <a:gd name="connsiteY59-244" fmla="*/ 1966257 h 3256491"/>
                <a:gd name="connsiteX60-245" fmla="*/ 1245254 w 2919832"/>
                <a:gd name="connsiteY60-246" fmla="*/ 2003800 h 3256491"/>
                <a:gd name="connsiteX0-247" fmla="*/ 2918904 w 2919832"/>
                <a:gd name="connsiteY0-248" fmla="*/ 2128629 h 3256491"/>
                <a:gd name="connsiteX1-249" fmla="*/ 2916291 w 2919832"/>
                <a:gd name="connsiteY1-250" fmla="*/ 1511147 h 3256491"/>
                <a:gd name="connsiteX2-251" fmla="*/ 2917282 w 2919832"/>
                <a:gd name="connsiteY2-252" fmla="*/ 1003639 h 3256491"/>
                <a:gd name="connsiteX3-253" fmla="*/ 2732497 w 2919832"/>
                <a:gd name="connsiteY3-254" fmla="*/ 678669 h 3256491"/>
                <a:gd name="connsiteX4-255" fmla="*/ 1656528 w 2919832"/>
                <a:gd name="connsiteY4-256" fmla="*/ 57226 h 3256491"/>
                <a:gd name="connsiteX5-257" fmla="*/ 1263584 w 2919832"/>
                <a:gd name="connsiteY5-258" fmla="*/ 56596 h 3256491"/>
                <a:gd name="connsiteX6-259" fmla="*/ 196217 w 2919832"/>
                <a:gd name="connsiteY6-260" fmla="*/ 672502 h 3256491"/>
                <a:gd name="connsiteX7-261" fmla="*/ 578 w 2919832"/>
                <a:gd name="connsiteY7-262" fmla="*/ 992610 h 3256491"/>
                <a:gd name="connsiteX8-263" fmla="*/ 5667 w 2919832"/>
                <a:gd name="connsiteY8-264" fmla="*/ 2266468 h 3256491"/>
                <a:gd name="connsiteX9-265" fmla="*/ 210088 w 2919832"/>
                <a:gd name="connsiteY9-266" fmla="*/ 2588961 h 3256491"/>
                <a:gd name="connsiteX10-267" fmla="*/ 654959 w 2919832"/>
                <a:gd name="connsiteY10-268" fmla="*/ 2851899 h 3256491"/>
                <a:gd name="connsiteX11-269" fmla="*/ 1263809 w 2919832"/>
                <a:gd name="connsiteY11-270" fmla="*/ 3200771 h 3256491"/>
                <a:gd name="connsiteX12-271" fmla="*/ 1665806 w 2919832"/>
                <a:gd name="connsiteY12-272" fmla="*/ 3196765 h 3256491"/>
                <a:gd name="connsiteX13-273" fmla="*/ 2792666 w 2919832"/>
                <a:gd name="connsiteY13-274" fmla="*/ 2546466 h 3256491"/>
                <a:gd name="connsiteX14-275" fmla="*/ 2918904 w 2919832"/>
                <a:gd name="connsiteY14-276" fmla="*/ 2128674 h 3256491"/>
                <a:gd name="connsiteX15-277" fmla="*/ 2918904 w 2919832"/>
                <a:gd name="connsiteY15-278" fmla="*/ 2128629 h 3256491"/>
                <a:gd name="connsiteX16-279" fmla="*/ 607896 w 2919832"/>
                <a:gd name="connsiteY16-280" fmla="*/ 1713088 h 3256491"/>
                <a:gd name="connsiteX17-281" fmla="*/ 612760 w 2919832"/>
                <a:gd name="connsiteY17-282" fmla="*/ 1716419 h 3256491"/>
                <a:gd name="connsiteX18-283" fmla="*/ 607896 w 2919832"/>
                <a:gd name="connsiteY18-284" fmla="*/ 1713088 h 3256491"/>
                <a:gd name="connsiteX19-285" fmla="*/ 732107 w 2919832"/>
                <a:gd name="connsiteY19-286" fmla="*/ 1493141 h 3256491"/>
                <a:gd name="connsiteX20-287" fmla="*/ 724946 w 2919832"/>
                <a:gd name="connsiteY20-288" fmla="*/ 1509166 h 3256491"/>
                <a:gd name="connsiteX21-289" fmla="*/ 732107 w 2919832"/>
                <a:gd name="connsiteY21-290" fmla="*/ 1493141 h 3256491"/>
                <a:gd name="connsiteX22-291" fmla="*/ 1382345 w 2919832"/>
                <a:gd name="connsiteY22-292" fmla="*/ 2673726 h 3256491"/>
                <a:gd name="connsiteX23-293" fmla="*/ 1495838 w 2919832"/>
                <a:gd name="connsiteY23-294" fmla="*/ 2707488 h 3256491"/>
                <a:gd name="connsiteX24-295" fmla="*/ 1382345 w 2919832"/>
                <a:gd name="connsiteY24-296" fmla="*/ 2673726 h 3256491"/>
                <a:gd name="connsiteX25-297" fmla="*/ 1382345 w 2919832"/>
                <a:gd name="connsiteY25-298" fmla="*/ 2673726 h 3256491"/>
                <a:gd name="connsiteX26-299" fmla="*/ 1649232 w 2919832"/>
                <a:gd name="connsiteY26-300" fmla="*/ 668946 h 3256491"/>
                <a:gd name="connsiteX27-301" fmla="*/ 1649412 w 2919832"/>
                <a:gd name="connsiteY27-302" fmla="*/ 525121 h 3256491"/>
                <a:gd name="connsiteX28-303" fmla="*/ 1649052 w 2919832"/>
                <a:gd name="connsiteY28-304" fmla="*/ 391559 h 3256491"/>
                <a:gd name="connsiteX29-305" fmla="*/ 1649457 w 2919832"/>
                <a:gd name="connsiteY29-306" fmla="*/ 525121 h 3256491"/>
                <a:gd name="connsiteX30-307" fmla="*/ 1649277 w 2919832"/>
                <a:gd name="connsiteY30-308" fmla="*/ 668946 h 3256491"/>
                <a:gd name="connsiteX31-309" fmla="*/ 1649232 w 2919832"/>
                <a:gd name="connsiteY31-310" fmla="*/ 668946 h 3256491"/>
                <a:gd name="connsiteX32-311" fmla="*/ 1122484 w 2919832"/>
                <a:gd name="connsiteY32-312" fmla="*/ 1271168 h 3256491"/>
                <a:gd name="connsiteX33-313" fmla="*/ 1126628 w 2919832"/>
                <a:gd name="connsiteY33-314" fmla="*/ 1266756 h 3256491"/>
                <a:gd name="connsiteX34-315" fmla="*/ 1122484 w 2919832"/>
                <a:gd name="connsiteY34-316" fmla="*/ 1271168 h 3256491"/>
                <a:gd name="connsiteX35-317" fmla="*/ 1129105 w 2919832"/>
                <a:gd name="connsiteY35-318" fmla="*/ 1279406 h 3256491"/>
                <a:gd name="connsiteX36-319" fmla="*/ 1128879 w 2919832"/>
                <a:gd name="connsiteY36-320" fmla="*/ 1279586 h 3256491"/>
                <a:gd name="connsiteX37-321" fmla="*/ 1129105 w 2919832"/>
                <a:gd name="connsiteY37-322" fmla="*/ 1279406 h 3256491"/>
                <a:gd name="connsiteX38-323" fmla="*/ 1126943 w 2919832"/>
                <a:gd name="connsiteY38-324" fmla="*/ 1281431 h 3256491"/>
                <a:gd name="connsiteX39-325" fmla="*/ 1126943 w 2919832"/>
                <a:gd name="connsiteY39-326" fmla="*/ 1281431 h 3256491"/>
                <a:gd name="connsiteX40-327" fmla="*/ 1126943 w 2919832"/>
                <a:gd name="connsiteY40-328" fmla="*/ 1281431 h 3256491"/>
                <a:gd name="connsiteX41-329" fmla="*/ 1126943 w 2919832"/>
                <a:gd name="connsiteY41-330" fmla="*/ 1281431 h 3256491"/>
                <a:gd name="connsiteX42-331" fmla="*/ 1363520 w 2919832"/>
                <a:gd name="connsiteY42-332" fmla="*/ 1951717 h 3256491"/>
                <a:gd name="connsiteX43-333" fmla="*/ 1362484 w 2919832"/>
                <a:gd name="connsiteY43-334" fmla="*/ 1950952 h 3256491"/>
                <a:gd name="connsiteX44-335" fmla="*/ 1363520 w 2919832"/>
                <a:gd name="connsiteY44-336" fmla="*/ 1951717 h 3256491"/>
                <a:gd name="connsiteX45-337" fmla="*/ 473687 w 2919832"/>
                <a:gd name="connsiteY45-338" fmla="*/ 1478781 h 3256491"/>
                <a:gd name="connsiteX46-339" fmla="*/ 470624 w 2919832"/>
                <a:gd name="connsiteY46-340" fmla="*/ 1495572 h 3256491"/>
                <a:gd name="connsiteX47-341" fmla="*/ 473687 w 2919832"/>
                <a:gd name="connsiteY47-342" fmla="*/ 1478781 h 3256491"/>
                <a:gd name="connsiteX48-343" fmla="*/ 470489 w 2919832"/>
                <a:gd name="connsiteY48-344" fmla="*/ 1496697 h 3256491"/>
                <a:gd name="connsiteX49-345" fmla="*/ 470084 w 2919832"/>
                <a:gd name="connsiteY49-346" fmla="*/ 1506150 h 3256491"/>
                <a:gd name="connsiteX50-347" fmla="*/ 470489 w 2919832"/>
                <a:gd name="connsiteY50-348" fmla="*/ 1496697 h 3256491"/>
                <a:gd name="connsiteX51-349" fmla="*/ 470129 w 2919832"/>
                <a:gd name="connsiteY51-350" fmla="*/ 1506195 h 3256491"/>
                <a:gd name="connsiteX52-351" fmla="*/ 552681 w 2919832"/>
                <a:gd name="connsiteY52-352" fmla="*/ 1553282 h 3256491"/>
                <a:gd name="connsiteX53-353" fmla="*/ 716569 w 2919832"/>
                <a:gd name="connsiteY53-354" fmla="*/ 1522626 h 3256491"/>
                <a:gd name="connsiteX54-355" fmla="*/ 552681 w 2919832"/>
                <a:gd name="connsiteY54-356" fmla="*/ 1553327 h 3256491"/>
                <a:gd name="connsiteX55-357" fmla="*/ 470129 w 2919832"/>
                <a:gd name="connsiteY55-358" fmla="*/ 1506240 h 3256491"/>
                <a:gd name="connsiteX56-359" fmla="*/ 470129 w 2919832"/>
                <a:gd name="connsiteY56-360" fmla="*/ 1506195 h 3256491"/>
                <a:gd name="connsiteX57-361" fmla="*/ 1245254 w 2919832"/>
                <a:gd name="connsiteY57-362" fmla="*/ 2003800 h 3256491"/>
                <a:gd name="connsiteX58-363" fmla="*/ 1355053 w 2919832"/>
                <a:gd name="connsiteY58-364" fmla="*/ 1946405 h 3256491"/>
                <a:gd name="connsiteX59-365" fmla="*/ 1245254 w 2919832"/>
                <a:gd name="connsiteY59-366" fmla="*/ 2003800 h 3256491"/>
                <a:gd name="connsiteX0-367" fmla="*/ 2918904 w 2919832"/>
                <a:gd name="connsiteY0-368" fmla="*/ 2128629 h 3256491"/>
                <a:gd name="connsiteX1-369" fmla="*/ 2916291 w 2919832"/>
                <a:gd name="connsiteY1-370" fmla="*/ 1511147 h 3256491"/>
                <a:gd name="connsiteX2-371" fmla="*/ 2917282 w 2919832"/>
                <a:gd name="connsiteY2-372" fmla="*/ 1003639 h 3256491"/>
                <a:gd name="connsiteX3-373" fmla="*/ 2732497 w 2919832"/>
                <a:gd name="connsiteY3-374" fmla="*/ 678669 h 3256491"/>
                <a:gd name="connsiteX4-375" fmla="*/ 1656528 w 2919832"/>
                <a:gd name="connsiteY4-376" fmla="*/ 57226 h 3256491"/>
                <a:gd name="connsiteX5-377" fmla="*/ 1263584 w 2919832"/>
                <a:gd name="connsiteY5-378" fmla="*/ 56596 h 3256491"/>
                <a:gd name="connsiteX6-379" fmla="*/ 196217 w 2919832"/>
                <a:gd name="connsiteY6-380" fmla="*/ 672502 h 3256491"/>
                <a:gd name="connsiteX7-381" fmla="*/ 578 w 2919832"/>
                <a:gd name="connsiteY7-382" fmla="*/ 992610 h 3256491"/>
                <a:gd name="connsiteX8-383" fmla="*/ 5667 w 2919832"/>
                <a:gd name="connsiteY8-384" fmla="*/ 2266468 h 3256491"/>
                <a:gd name="connsiteX9-385" fmla="*/ 210088 w 2919832"/>
                <a:gd name="connsiteY9-386" fmla="*/ 2588961 h 3256491"/>
                <a:gd name="connsiteX10-387" fmla="*/ 654959 w 2919832"/>
                <a:gd name="connsiteY10-388" fmla="*/ 2851899 h 3256491"/>
                <a:gd name="connsiteX11-389" fmla="*/ 1263809 w 2919832"/>
                <a:gd name="connsiteY11-390" fmla="*/ 3200771 h 3256491"/>
                <a:gd name="connsiteX12-391" fmla="*/ 1665806 w 2919832"/>
                <a:gd name="connsiteY12-392" fmla="*/ 3196765 h 3256491"/>
                <a:gd name="connsiteX13-393" fmla="*/ 2792666 w 2919832"/>
                <a:gd name="connsiteY13-394" fmla="*/ 2546466 h 3256491"/>
                <a:gd name="connsiteX14-395" fmla="*/ 2918904 w 2919832"/>
                <a:gd name="connsiteY14-396" fmla="*/ 2128674 h 3256491"/>
                <a:gd name="connsiteX15-397" fmla="*/ 2918904 w 2919832"/>
                <a:gd name="connsiteY15-398" fmla="*/ 2128629 h 3256491"/>
                <a:gd name="connsiteX16-399" fmla="*/ 607896 w 2919832"/>
                <a:gd name="connsiteY16-400" fmla="*/ 1713088 h 3256491"/>
                <a:gd name="connsiteX17-401" fmla="*/ 612760 w 2919832"/>
                <a:gd name="connsiteY17-402" fmla="*/ 1716419 h 3256491"/>
                <a:gd name="connsiteX18-403" fmla="*/ 607896 w 2919832"/>
                <a:gd name="connsiteY18-404" fmla="*/ 1713088 h 3256491"/>
                <a:gd name="connsiteX19-405" fmla="*/ 732107 w 2919832"/>
                <a:gd name="connsiteY19-406" fmla="*/ 1493141 h 3256491"/>
                <a:gd name="connsiteX20-407" fmla="*/ 724946 w 2919832"/>
                <a:gd name="connsiteY20-408" fmla="*/ 1509166 h 3256491"/>
                <a:gd name="connsiteX21-409" fmla="*/ 732107 w 2919832"/>
                <a:gd name="connsiteY21-410" fmla="*/ 1493141 h 3256491"/>
                <a:gd name="connsiteX22-411" fmla="*/ 1382345 w 2919832"/>
                <a:gd name="connsiteY22-412" fmla="*/ 2673726 h 3256491"/>
                <a:gd name="connsiteX23-413" fmla="*/ 1495838 w 2919832"/>
                <a:gd name="connsiteY23-414" fmla="*/ 2707488 h 3256491"/>
                <a:gd name="connsiteX24-415" fmla="*/ 1382345 w 2919832"/>
                <a:gd name="connsiteY24-416" fmla="*/ 2673726 h 3256491"/>
                <a:gd name="connsiteX25-417" fmla="*/ 1382345 w 2919832"/>
                <a:gd name="connsiteY25-418" fmla="*/ 2673726 h 3256491"/>
                <a:gd name="connsiteX26-419" fmla="*/ 1649232 w 2919832"/>
                <a:gd name="connsiteY26-420" fmla="*/ 668946 h 3256491"/>
                <a:gd name="connsiteX27-421" fmla="*/ 1649412 w 2919832"/>
                <a:gd name="connsiteY27-422" fmla="*/ 525121 h 3256491"/>
                <a:gd name="connsiteX28-423" fmla="*/ 1649052 w 2919832"/>
                <a:gd name="connsiteY28-424" fmla="*/ 391559 h 3256491"/>
                <a:gd name="connsiteX29-425" fmla="*/ 1649457 w 2919832"/>
                <a:gd name="connsiteY29-426" fmla="*/ 525121 h 3256491"/>
                <a:gd name="connsiteX30-427" fmla="*/ 1649277 w 2919832"/>
                <a:gd name="connsiteY30-428" fmla="*/ 668946 h 3256491"/>
                <a:gd name="connsiteX31-429" fmla="*/ 1649232 w 2919832"/>
                <a:gd name="connsiteY31-430" fmla="*/ 668946 h 3256491"/>
                <a:gd name="connsiteX32-431" fmla="*/ 1122484 w 2919832"/>
                <a:gd name="connsiteY32-432" fmla="*/ 1271168 h 3256491"/>
                <a:gd name="connsiteX33-433" fmla="*/ 1126628 w 2919832"/>
                <a:gd name="connsiteY33-434" fmla="*/ 1266756 h 3256491"/>
                <a:gd name="connsiteX34-435" fmla="*/ 1122484 w 2919832"/>
                <a:gd name="connsiteY34-436" fmla="*/ 1271168 h 3256491"/>
                <a:gd name="connsiteX35-437" fmla="*/ 1129105 w 2919832"/>
                <a:gd name="connsiteY35-438" fmla="*/ 1279406 h 3256491"/>
                <a:gd name="connsiteX36-439" fmla="*/ 1128879 w 2919832"/>
                <a:gd name="connsiteY36-440" fmla="*/ 1279586 h 3256491"/>
                <a:gd name="connsiteX37-441" fmla="*/ 1129105 w 2919832"/>
                <a:gd name="connsiteY37-442" fmla="*/ 1279406 h 3256491"/>
                <a:gd name="connsiteX38-443" fmla="*/ 1126943 w 2919832"/>
                <a:gd name="connsiteY38-444" fmla="*/ 1281431 h 3256491"/>
                <a:gd name="connsiteX39-445" fmla="*/ 1126943 w 2919832"/>
                <a:gd name="connsiteY39-446" fmla="*/ 1281431 h 3256491"/>
                <a:gd name="connsiteX40-447" fmla="*/ 1126943 w 2919832"/>
                <a:gd name="connsiteY40-448" fmla="*/ 1281431 h 3256491"/>
                <a:gd name="connsiteX41-449" fmla="*/ 1126943 w 2919832"/>
                <a:gd name="connsiteY41-450" fmla="*/ 1281431 h 3256491"/>
                <a:gd name="connsiteX42-451" fmla="*/ 1363520 w 2919832"/>
                <a:gd name="connsiteY42-452" fmla="*/ 1951717 h 3256491"/>
                <a:gd name="connsiteX43-453" fmla="*/ 1362484 w 2919832"/>
                <a:gd name="connsiteY43-454" fmla="*/ 1950952 h 3256491"/>
                <a:gd name="connsiteX44-455" fmla="*/ 1363520 w 2919832"/>
                <a:gd name="connsiteY44-456" fmla="*/ 1951717 h 3256491"/>
                <a:gd name="connsiteX45-457" fmla="*/ 473687 w 2919832"/>
                <a:gd name="connsiteY45-458" fmla="*/ 1478781 h 3256491"/>
                <a:gd name="connsiteX46-459" fmla="*/ 470624 w 2919832"/>
                <a:gd name="connsiteY46-460" fmla="*/ 1495572 h 3256491"/>
                <a:gd name="connsiteX47-461" fmla="*/ 473687 w 2919832"/>
                <a:gd name="connsiteY47-462" fmla="*/ 1478781 h 3256491"/>
                <a:gd name="connsiteX48-463" fmla="*/ 470489 w 2919832"/>
                <a:gd name="connsiteY48-464" fmla="*/ 1496697 h 3256491"/>
                <a:gd name="connsiteX49-465" fmla="*/ 470084 w 2919832"/>
                <a:gd name="connsiteY49-466" fmla="*/ 1506150 h 3256491"/>
                <a:gd name="connsiteX50-467" fmla="*/ 470489 w 2919832"/>
                <a:gd name="connsiteY50-468" fmla="*/ 1496697 h 3256491"/>
                <a:gd name="connsiteX51-469" fmla="*/ 470129 w 2919832"/>
                <a:gd name="connsiteY51-470" fmla="*/ 1506195 h 3256491"/>
                <a:gd name="connsiteX52-471" fmla="*/ 552681 w 2919832"/>
                <a:gd name="connsiteY52-472" fmla="*/ 1553282 h 3256491"/>
                <a:gd name="connsiteX53-473" fmla="*/ 716569 w 2919832"/>
                <a:gd name="connsiteY53-474" fmla="*/ 1522626 h 3256491"/>
                <a:gd name="connsiteX54-475" fmla="*/ 552681 w 2919832"/>
                <a:gd name="connsiteY54-476" fmla="*/ 1553327 h 3256491"/>
                <a:gd name="connsiteX55-477" fmla="*/ 470129 w 2919832"/>
                <a:gd name="connsiteY55-478" fmla="*/ 1506240 h 3256491"/>
                <a:gd name="connsiteX56-479" fmla="*/ 470129 w 2919832"/>
                <a:gd name="connsiteY56-480" fmla="*/ 1506195 h 3256491"/>
                <a:gd name="connsiteX0-481" fmla="*/ 2918904 w 2919832"/>
                <a:gd name="connsiteY0-482" fmla="*/ 2128629 h 3256491"/>
                <a:gd name="connsiteX1-483" fmla="*/ 2916291 w 2919832"/>
                <a:gd name="connsiteY1-484" fmla="*/ 1511147 h 3256491"/>
                <a:gd name="connsiteX2-485" fmla="*/ 2917282 w 2919832"/>
                <a:gd name="connsiteY2-486" fmla="*/ 1003639 h 3256491"/>
                <a:gd name="connsiteX3-487" fmla="*/ 2732497 w 2919832"/>
                <a:gd name="connsiteY3-488" fmla="*/ 678669 h 3256491"/>
                <a:gd name="connsiteX4-489" fmla="*/ 1656528 w 2919832"/>
                <a:gd name="connsiteY4-490" fmla="*/ 57226 h 3256491"/>
                <a:gd name="connsiteX5-491" fmla="*/ 1263584 w 2919832"/>
                <a:gd name="connsiteY5-492" fmla="*/ 56596 h 3256491"/>
                <a:gd name="connsiteX6-493" fmla="*/ 196217 w 2919832"/>
                <a:gd name="connsiteY6-494" fmla="*/ 672502 h 3256491"/>
                <a:gd name="connsiteX7-495" fmla="*/ 578 w 2919832"/>
                <a:gd name="connsiteY7-496" fmla="*/ 992610 h 3256491"/>
                <a:gd name="connsiteX8-497" fmla="*/ 5667 w 2919832"/>
                <a:gd name="connsiteY8-498" fmla="*/ 2266468 h 3256491"/>
                <a:gd name="connsiteX9-499" fmla="*/ 210088 w 2919832"/>
                <a:gd name="connsiteY9-500" fmla="*/ 2588961 h 3256491"/>
                <a:gd name="connsiteX10-501" fmla="*/ 654959 w 2919832"/>
                <a:gd name="connsiteY10-502" fmla="*/ 2851899 h 3256491"/>
                <a:gd name="connsiteX11-503" fmla="*/ 1263809 w 2919832"/>
                <a:gd name="connsiteY11-504" fmla="*/ 3200771 h 3256491"/>
                <a:gd name="connsiteX12-505" fmla="*/ 1665806 w 2919832"/>
                <a:gd name="connsiteY12-506" fmla="*/ 3196765 h 3256491"/>
                <a:gd name="connsiteX13-507" fmla="*/ 2792666 w 2919832"/>
                <a:gd name="connsiteY13-508" fmla="*/ 2546466 h 3256491"/>
                <a:gd name="connsiteX14-509" fmla="*/ 2918904 w 2919832"/>
                <a:gd name="connsiteY14-510" fmla="*/ 2128674 h 3256491"/>
                <a:gd name="connsiteX15-511" fmla="*/ 2918904 w 2919832"/>
                <a:gd name="connsiteY15-512" fmla="*/ 2128629 h 3256491"/>
                <a:gd name="connsiteX16-513" fmla="*/ 607896 w 2919832"/>
                <a:gd name="connsiteY16-514" fmla="*/ 1713088 h 3256491"/>
                <a:gd name="connsiteX17-515" fmla="*/ 612760 w 2919832"/>
                <a:gd name="connsiteY17-516" fmla="*/ 1716419 h 3256491"/>
                <a:gd name="connsiteX18-517" fmla="*/ 607896 w 2919832"/>
                <a:gd name="connsiteY18-518" fmla="*/ 1713088 h 3256491"/>
                <a:gd name="connsiteX19-519" fmla="*/ 732107 w 2919832"/>
                <a:gd name="connsiteY19-520" fmla="*/ 1493141 h 3256491"/>
                <a:gd name="connsiteX20-521" fmla="*/ 724946 w 2919832"/>
                <a:gd name="connsiteY20-522" fmla="*/ 1509166 h 3256491"/>
                <a:gd name="connsiteX21-523" fmla="*/ 732107 w 2919832"/>
                <a:gd name="connsiteY21-524" fmla="*/ 1493141 h 3256491"/>
                <a:gd name="connsiteX22-525" fmla="*/ 1382345 w 2919832"/>
                <a:gd name="connsiteY22-526" fmla="*/ 2673726 h 3256491"/>
                <a:gd name="connsiteX23-527" fmla="*/ 1495838 w 2919832"/>
                <a:gd name="connsiteY23-528" fmla="*/ 2707488 h 3256491"/>
                <a:gd name="connsiteX24-529" fmla="*/ 1382345 w 2919832"/>
                <a:gd name="connsiteY24-530" fmla="*/ 2673726 h 3256491"/>
                <a:gd name="connsiteX25-531" fmla="*/ 1382345 w 2919832"/>
                <a:gd name="connsiteY25-532" fmla="*/ 2673726 h 3256491"/>
                <a:gd name="connsiteX26-533" fmla="*/ 1649232 w 2919832"/>
                <a:gd name="connsiteY26-534" fmla="*/ 668946 h 3256491"/>
                <a:gd name="connsiteX27-535" fmla="*/ 1649412 w 2919832"/>
                <a:gd name="connsiteY27-536" fmla="*/ 525121 h 3256491"/>
                <a:gd name="connsiteX28-537" fmla="*/ 1649052 w 2919832"/>
                <a:gd name="connsiteY28-538" fmla="*/ 391559 h 3256491"/>
                <a:gd name="connsiteX29-539" fmla="*/ 1649457 w 2919832"/>
                <a:gd name="connsiteY29-540" fmla="*/ 525121 h 3256491"/>
                <a:gd name="connsiteX30-541" fmla="*/ 1649277 w 2919832"/>
                <a:gd name="connsiteY30-542" fmla="*/ 668946 h 3256491"/>
                <a:gd name="connsiteX31-543" fmla="*/ 1649232 w 2919832"/>
                <a:gd name="connsiteY31-544" fmla="*/ 668946 h 3256491"/>
                <a:gd name="connsiteX32-545" fmla="*/ 1122484 w 2919832"/>
                <a:gd name="connsiteY32-546" fmla="*/ 1271168 h 3256491"/>
                <a:gd name="connsiteX33-547" fmla="*/ 1126628 w 2919832"/>
                <a:gd name="connsiteY33-548" fmla="*/ 1266756 h 3256491"/>
                <a:gd name="connsiteX34-549" fmla="*/ 1122484 w 2919832"/>
                <a:gd name="connsiteY34-550" fmla="*/ 1271168 h 3256491"/>
                <a:gd name="connsiteX35-551" fmla="*/ 1129105 w 2919832"/>
                <a:gd name="connsiteY35-552" fmla="*/ 1279406 h 3256491"/>
                <a:gd name="connsiteX36-553" fmla="*/ 1128879 w 2919832"/>
                <a:gd name="connsiteY36-554" fmla="*/ 1279586 h 3256491"/>
                <a:gd name="connsiteX37-555" fmla="*/ 1129105 w 2919832"/>
                <a:gd name="connsiteY37-556" fmla="*/ 1279406 h 3256491"/>
                <a:gd name="connsiteX38-557" fmla="*/ 1126943 w 2919832"/>
                <a:gd name="connsiteY38-558" fmla="*/ 1281431 h 3256491"/>
                <a:gd name="connsiteX39-559" fmla="*/ 1126943 w 2919832"/>
                <a:gd name="connsiteY39-560" fmla="*/ 1281431 h 3256491"/>
                <a:gd name="connsiteX40-561" fmla="*/ 1126943 w 2919832"/>
                <a:gd name="connsiteY40-562" fmla="*/ 1281431 h 3256491"/>
                <a:gd name="connsiteX41-563" fmla="*/ 1126943 w 2919832"/>
                <a:gd name="connsiteY41-564" fmla="*/ 1281431 h 3256491"/>
                <a:gd name="connsiteX42-565" fmla="*/ 473687 w 2919832"/>
                <a:gd name="connsiteY42-566" fmla="*/ 1478781 h 3256491"/>
                <a:gd name="connsiteX43-567" fmla="*/ 470624 w 2919832"/>
                <a:gd name="connsiteY43-568" fmla="*/ 1495572 h 3256491"/>
                <a:gd name="connsiteX44-569" fmla="*/ 473687 w 2919832"/>
                <a:gd name="connsiteY44-570" fmla="*/ 1478781 h 3256491"/>
                <a:gd name="connsiteX45-571" fmla="*/ 470489 w 2919832"/>
                <a:gd name="connsiteY45-572" fmla="*/ 1496697 h 3256491"/>
                <a:gd name="connsiteX46-573" fmla="*/ 470084 w 2919832"/>
                <a:gd name="connsiteY46-574" fmla="*/ 1506150 h 3256491"/>
                <a:gd name="connsiteX47-575" fmla="*/ 470489 w 2919832"/>
                <a:gd name="connsiteY47-576" fmla="*/ 1496697 h 3256491"/>
                <a:gd name="connsiteX48-577" fmla="*/ 470129 w 2919832"/>
                <a:gd name="connsiteY48-578" fmla="*/ 1506195 h 3256491"/>
                <a:gd name="connsiteX49-579" fmla="*/ 552681 w 2919832"/>
                <a:gd name="connsiteY49-580" fmla="*/ 1553282 h 3256491"/>
                <a:gd name="connsiteX50-581" fmla="*/ 716569 w 2919832"/>
                <a:gd name="connsiteY50-582" fmla="*/ 1522626 h 3256491"/>
                <a:gd name="connsiteX51-583" fmla="*/ 552681 w 2919832"/>
                <a:gd name="connsiteY51-584" fmla="*/ 1553327 h 3256491"/>
                <a:gd name="connsiteX52-585" fmla="*/ 470129 w 2919832"/>
                <a:gd name="connsiteY52-586" fmla="*/ 1506240 h 3256491"/>
                <a:gd name="connsiteX53-587" fmla="*/ 470129 w 2919832"/>
                <a:gd name="connsiteY53-588" fmla="*/ 1506195 h 3256491"/>
                <a:gd name="connsiteX0-589" fmla="*/ 2918904 w 2919832"/>
                <a:gd name="connsiteY0-590" fmla="*/ 2128629 h 3256491"/>
                <a:gd name="connsiteX1-591" fmla="*/ 2916291 w 2919832"/>
                <a:gd name="connsiteY1-592" fmla="*/ 1511147 h 3256491"/>
                <a:gd name="connsiteX2-593" fmla="*/ 2917282 w 2919832"/>
                <a:gd name="connsiteY2-594" fmla="*/ 1003639 h 3256491"/>
                <a:gd name="connsiteX3-595" fmla="*/ 2732497 w 2919832"/>
                <a:gd name="connsiteY3-596" fmla="*/ 678669 h 3256491"/>
                <a:gd name="connsiteX4-597" fmla="*/ 1656528 w 2919832"/>
                <a:gd name="connsiteY4-598" fmla="*/ 57226 h 3256491"/>
                <a:gd name="connsiteX5-599" fmla="*/ 1263584 w 2919832"/>
                <a:gd name="connsiteY5-600" fmla="*/ 56596 h 3256491"/>
                <a:gd name="connsiteX6-601" fmla="*/ 196217 w 2919832"/>
                <a:gd name="connsiteY6-602" fmla="*/ 672502 h 3256491"/>
                <a:gd name="connsiteX7-603" fmla="*/ 578 w 2919832"/>
                <a:gd name="connsiteY7-604" fmla="*/ 992610 h 3256491"/>
                <a:gd name="connsiteX8-605" fmla="*/ 5667 w 2919832"/>
                <a:gd name="connsiteY8-606" fmla="*/ 2266468 h 3256491"/>
                <a:gd name="connsiteX9-607" fmla="*/ 210088 w 2919832"/>
                <a:gd name="connsiteY9-608" fmla="*/ 2588961 h 3256491"/>
                <a:gd name="connsiteX10-609" fmla="*/ 654959 w 2919832"/>
                <a:gd name="connsiteY10-610" fmla="*/ 2851899 h 3256491"/>
                <a:gd name="connsiteX11-611" fmla="*/ 1263809 w 2919832"/>
                <a:gd name="connsiteY11-612" fmla="*/ 3200771 h 3256491"/>
                <a:gd name="connsiteX12-613" fmla="*/ 1665806 w 2919832"/>
                <a:gd name="connsiteY12-614" fmla="*/ 3196765 h 3256491"/>
                <a:gd name="connsiteX13-615" fmla="*/ 2792666 w 2919832"/>
                <a:gd name="connsiteY13-616" fmla="*/ 2546466 h 3256491"/>
                <a:gd name="connsiteX14-617" fmla="*/ 2918904 w 2919832"/>
                <a:gd name="connsiteY14-618" fmla="*/ 2128674 h 3256491"/>
                <a:gd name="connsiteX15-619" fmla="*/ 2918904 w 2919832"/>
                <a:gd name="connsiteY15-620" fmla="*/ 2128629 h 3256491"/>
                <a:gd name="connsiteX16-621" fmla="*/ 607896 w 2919832"/>
                <a:gd name="connsiteY16-622" fmla="*/ 1713088 h 3256491"/>
                <a:gd name="connsiteX17-623" fmla="*/ 612760 w 2919832"/>
                <a:gd name="connsiteY17-624" fmla="*/ 1716419 h 3256491"/>
                <a:gd name="connsiteX18-625" fmla="*/ 607896 w 2919832"/>
                <a:gd name="connsiteY18-626" fmla="*/ 1713088 h 3256491"/>
                <a:gd name="connsiteX19-627" fmla="*/ 732107 w 2919832"/>
                <a:gd name="connsiteY19-628" fmla="*/ 1493141 h 3256491"/>
                <a:gd name="connsiteX20-629" fmla="*/ 724946 w 2919832"/>
                <a:gd name="connsiteY20-630" fmla="*/ 1509166 h 3256491"/>
                <a:gd name="connsiteX21-631" fmla="*/ 732107 w 2919832"/>
                <a:gd name="connsiteY21-632" fmla="*/ 1493141 h 3256491"/>
                <a:gd name="connsiteX22-633" fmla="*/ 1382345 w 2919832"/>
                <a:gd name="connsiteY22-634" fmla="*/ 2673726 h 3256491"/>
                <a:gd name="connsiteX23-635" fmla="*/ 1495838 w 2919832"/>
                <a:gd name="connsiteY23-636" fmla="*/ 2707488 h 3256491"/>
                <a:gd name="connsiteX24-637" fmla="*/ 1382345 w 2919832"/>
                <a:gd name="connsiteY24-638" fmla="*/ 2673726 h 3256491"/>
                <a:gd name="connsiteX25-639" fmla="*/ 1382345 w 2919832"/>
                <a:gd name="connsiteY25-640" fmla="*/ 2673726 h 3256491"/>
                <a:gd name="connsiteX26-641" fmla="*/ 1649232 w 2919832"/>
                <a:gd name="connsiteY26-642" fmla="*/ 668946 h 3256491"/>
                <a:gd name="connsiteX27-643" fmla="*/ 1649412 w 2919832"/>
                <a:gd name="connsiteY27-644" fmla="*/ 525121 h 3256491"/>
                <a:gd name="connsiteX28-645" fmla="*/ 1649052 w 2919832"/>
                <a:gd name="connsiteY28-646" fmla="*/ 391559 h 3256491"/>
                <a:gd name="connsiteX29-647" fmla="*/ 1649457 w 2919832"/>
                <a:gd name="connsiteY29-648" fmla="*/ 525121 h 3256491"/>
                <a:gd name="connsiteX30-649" fmla="*/ 1649277 w 2919832"/>
                <a:gd name="connsiteY30-650" fmla="*/ 668946 h 3256491"/>
                <a:gd name="connsiteX31-651" fmla="*/ 1649232 w 2919832"/>
                <a:gd name="connsiteY31-652" fmla="*/ 668946 h 3256491"/>
                <a:gd name="connsiteX32-653" fmla="*/ 1122484 w 2919832"/>
                <a:gd name="connsiteY32-654" fmla="*/ 1271168 h 3256491"/>
                <a:gd name="connsiteX33-655" fmla="*/ 1126628 w 2919832"/>
                <a:gd name="connsiteY33-656" fmla="*/ 1266756 h 3256491"/>
                <a:gd name="connsiteX34-657" fmla="*/ 1122484 w 2919832"/>
                <a:gd name="connsiteY34-658" fmla="*/ 1271168 h 3256491"/>
                <a:gd name="connsiteX35-659" fmla="*/ 1129105 w 2919832"/>
                <a:gd name="connsiteY35-660" fmla="*/ 1279406 h 3256491"/>
                <a:gd name="connsiteX36-661" fmla="*/ 1128879 w 2919832"/>
                <a:gd name="connsiteY36-662" fmla="*/ 1279586 h 3256491"/>
                <a:gd name="connsiteX37-663" fmla="*/ 1129105 w 2919832"/>
                <a:gd name="connsiteY37-664" fmla="*/ 1279406 h 3256491"/>
                <a:gd name="connsiteX38-665" fmla="*/ 1126943 w 2919832"/>
                <a:gd name="connsiteY38-666" fmla="*/ 1281431 h 3256491"/>
                <a:gd name="connsiteX39-667" fmla="*/ 1126943 w 2919832"/>
                <a:gd name="connsiteY39-668" fmla="*/ 1281431 h 3256491"/>
                <a:gd name="connsiteX40-669" fmla="*/ 1126943 w 2919832"/>
                <a:gd name="connsiteY40-670" fmla="*/ 1281431 h 3256491"/>
                <a:gd name="connsiteX41-671" fmla="*/ 473687 w 2919832"/>
                <a:gd name="connsiteY41-672" fmla="*/ 1478781 h 3256491"/>
                <a:gd name="connsiteX42-673" fmla="*/ 470624 w 2919832"/>
                <a:gd name="connsiteY42-674" fmla="*/ 1495572 h 3256491"/>
                <a:gd name="connsiteX43-675" fmla="*/ 473687 w 2919832"/>
                <a:gd name="connsiteY43-676" fmla="*/ 1478781 h 3256491"/>
                <a:gd name="connsiteX44-677" fmla="*/ 470489 w 2919832"/>
                <a:gd name="connsiteY44-678" fmla="*/ 1496697 h 3256491"/>
                <a:gd name="connsiteX45-679" fmla="*/ 470084 w 2919832"/>
                <a:gd name="connsiteY45-680" fmla="*/ 1506150 h 3256491"/>
                <a:gd name="connsiteX46-681" fmla="*/ 470489 w 2919832"/>
                <a:gd name="connsiteY46-682" fmla="*/ 1496697 h 3256491"/>
                <a:gd name="connsiteX47-683" fmla="*/ 470129 w 2919832"/>
                <a:gd name="connsiteY47-684" fmla="*/ 1506195 h 3256491"/>
                <a:gd name="connsiteX48-685" fmla="*/ 552681 w 2919832"/>
                <a:gd name="connsiteY48-686" fmla="*/ 1553282 h 3256491"/>
                <a:gd name="connsiteX49-687" fmla="*/ 716569 w 2919832"/>
                <a:gd name="connsiteY49-688" fmla="*/ 1522626 h 3256491"/>
                <a:gd name="connsiteX50-689" fmla="*/ 552681 w 2919832"/>
                <a:gd name="connsiteY50-690" fmla="*/ 1553327 h 3256491"/>
                <a:gd name="connsiteX51-691" fmla="*/ 470129 w 2919832"/>
                <a:gd name="connsiteY51-692" fmla="*/ 1506240 h 3256491"/>
                <a:gd name="connsiteX52-693" fmla="*/ 470129 w 2919832"/>
                <a:gd name="connsiteY52-694" fmla="*/ 1506195 h 3256491"/>
                <a:gd name="connsiteX0-695" fmla="*/ 2918904 w 2919832"/>
                <a:gd name="connsiteY0-696" fmla="*/ 2128629 h 3256491"/>
                <a:gd name="connsiteX1-697" fmla="*/ 2916291 w 2919832"/>
                <a:gd name="connsiteY1-698" fmla="*/ 1511147 h 3256491"/>
                <a:gd name="connsiteX2-699" fmla="*/ 2917282 w 2919832"/>
                <a:gd name="connsiteY2-700" fmla="*/ 1003639 h 3256491"/>
                <a:gd name="connsiteX3-701" fmla="*/ 2732497 w 2919832"/>
                <a:gd name="connsiteY3-702" fmla="*/ 678669 h 3256491"/>
                <a:gd name="connsiteX4-703" fmla="*/ 1656528 w 2919832"/>
                <a:gd name="connsiteY4-704" fmla="*/ 57226 h 3256491"/>
                <a:gd name="connsiteX5-705" fmla="*/ 1263584 w 2919832"/>
                <a:gd name="connsiteY5-706" fmla="*/ 56596 h 3256491"/>
                <a:gd name="connsiteX6-707" fmla="*/ 196217 w 2919832"/>
                <a:gd name="connsiteY6-708" fmla="*/ 672502 h 3256491"/>
                <a:gd name="connsiteX7-709" fmla="*/ 578 w 2919832"/>
                <a:gd name="connsiteY7-710" fmla="*/ 992610 h 3256491"/>
                <a:gd name="connsiteX8-711" fmla="*/ 5667 w 2919832"/>
                <a:gd name="connsiteY8-712" fmla="*/ 2266468 h 3256491"/>
                <a:gd name="connsiteX9-713" fmla="*/ 210088 w 2919832"/>
                <a:gd name="connsiteY9-714" fmla="*/ 2588961 h 3256491"/>
                <a:gd name="connsiteX10-715" fmla="*/ 654959 w 2919832"/>
                <a:gd name="connsiteY10-716" fmla="*/ 2851899 h 3256491"/>
                <a:gd name="connsiteX11-717" fmla="*/ 1263809 w 2919832"/>
                <a:gd name="connsiteY11-718" fmla="*/ 3200771 h 3256491"/>
                <a:gd name="connsiteX12-719" fmla="*/ 1665806 w 2919832"/>
                <a:gd name="connsiteY12-720" fmla="*/ 3196765 h 3256491"/>
                <a:gd name="connsiteX13-721" fmla="*/ 2792666 w 2919832"/>
                <a:gd name="connsiteY13-722" fmla="*/ 2546466 h 3256491"/>
                <a:gd name="connsiteX14-723" fmla="*/ 2918904 w 2919832"/>
                <a:gd name="connsiteY14-724" fmla="*/ 2128674 h 3256491"/>
                <a:gd name="connsiteX15-725" fmla="*/ 2918904 w 2919832"/>
                <a:gd name="connsiteY15-726" fmla="*/ 2128629 h 3256491"/>
                <a:gd name="connsiteX16-727" fmla="*/ 607896 w 2919832"/>
                <a:gd name="connsiteY16-728" fmla="*/ 1713088 h 3256491"/>
                <a:gd name="connsiteX17-729" fmla="*/ 612760 w 2919832"/>
                <a:gd name="connsiteY17-730" fmla="*/ 1716419 h 3256491"/>
                <a:gd name="connsiteX18-731" fmla="*/ 607896 w 2919832"/>
                <a:gd name="connsiteY18-732" fmla="*/ 1713088 h 3256491"/>
                <a:gd name="connsiteX19-733" fmla="*/ 732107 w 2919832"/>
                <a:gd name="connsiteY19-734" fmla="*/ 1493141 h 3256491"/>
                <a:gd name="connsiteX20-735" fmla="*/ 724946 w 2919832"/>
                <a:gd name="connsiteY20-736" fmla="*/ 1509166 h 3256491"/>
                <a:gd name="connsiteX21-737" fmla="*/ 732107 w 2919832"/>
                <a:gd name="connsiteY21-738" fmla="*/ 1493141 h 3256491"/>
                <a:gd name="connsiteX22-739" fmla="*/ 1382345 w 2919832"/>
                <a:gd name="connsiteY22-740" fmla="*/ 2673726 h 3256491"/>
                <a:gd name="connsiteX23-741" fmla="*/ 1495838 w 2919832"/>
                <a:gd name="connsiteY23-742" fmla="*/ 2707488 h 3256491"/>
                <a:gd name="connsiteX24-743" fmla="*/ 1382345 w 2919832"/>
                <a:gd name="connsiteY24-744" fmla="*/ 2673726 h 3256491"/>
                <a:gd name="connsiteX25-745" fmla="*/ 1382345 w 2919832"/>
                <a:gd name="connsiteY25-746" fmla="*/ 2673726 h 3256491"/>
                <a:gd name="connsiteX26-747" fmla="*/ 1649232 w 2919832"/>
                <a:gd name="connsiteY26-748" fmla="*/ 668946 h 3256491"/>
                <a:gd name="connsiteX27-749" fmla="*/ 1649412 w 2919832"/>
                <a:gd name="connsiteY27-750" fmla="*/ 525121 h 3256491"/>
                <a:gd name="connsiteX28-751" fmla="*/ 1649457 w 2919832"/>
                <a:gd name="connsiteY28-752" fmla="*/ 525121 h 3256491"/>
                <a:gd name="connsiteX29-753" fmla="*/ 1649277 w 2919832"/>
                <a:gd name="connsiteY29-754" fmla="*/ 668946 h 3256491"/>
                <a:gd name="connsiteX30-755" fmla="*/ 1649232 w 2919832"/>
                <a:gd name="connsiteY30-756" fmla="*/ 668946 h 3256491"/>
                <a:gd name="connsiteX31-757" fmla="*/ 1122484 w 2919832"/>
                <a:gd name="connsiteY31-758" fmla="*/ 1271168 h 3256491"/>
                <a:gd name="connsiteX32-759" fmla="*/ 1126628 w 2919832"/>
                <a:gd name="connsiteY32-760" fmla="*/ 1266756 h 3256491"/>
                <a:gd name="connsiteX33-761" fmla="*/ 1122484 w 2919832"/>
                <a:gd name="connsiteY33-762" fmla="*/ 1271168 h 3256491"/>
                <a:gd name="connsiteX34-763" fmla="*/ 1129105 w 2919832"/>
                <a:gd name="connsiteY34-764" fmla="*/ 1279406 h 3256491"/>
                <a:gd name="connsiteX35-765" fmla="*/ 1128879 w 2919832"/>
                <a:gd name="connsiteY35-766" fmla="*/ 1279586 h 3256491"/>
                <a:gd name="connsiteX36-767" fmla="*/ 1129105 w 2919832"/>
                <a:gd name="connsiteY36-768" fmla="*/ 1279406 h 3256491"/>
                <a:gd name="connsiteX37-769" fmla="*/ 1126943 w 2919832"/>
                <a:gd name="connsiteY37-770" fmla="*/ 1281431 h 3256491"/>
                <a:gd name="connsiteX38-771" fmla="*/ 1126943 w 2919832"/>
                <a:gd name="connsiteY38-772" fmla="*/ 1281431 h 3256491"/>
                <a:gd name="connsiteX39-773" fmla="*/ 1126943 w 2919832"/>
                <a:gd name="connsiteY39-774" fmla="*/ 1281431 h 3256491"/>
                <a:gd name="connsiteX40-775" fmla="*/ 473687 w 2919832"/>
                <a:gd name="connsiteY40-776" fmla="*/ 1478781 h 3256491"/>
                <a:gd name="connsiteX41-777" fmla="*/ 470624 w 2919832"/>
                <a:gd name="connsiteY41-778" fmla="*/ 1495572 h 3256491"/>
                <a:gd name="connsiteX42-779" fmla="*/ 473687 w 2919832"/>
                <a:gd name="connsiteY42-780" fmla="*/ 1478781 h 3256491"/>
                <a:gd name="connsiteX43-781" fmla="*/ 470489 w 2919832"/>
                <a:gd name="connsiteY43-782" fmla="*/ 1496697 h 3256491"/>
                <a:gd name="connsiteX44-783" fmla="*/ 470084 w 2919832"/>
                <a:gd name="connsiteY44-784" fmla="*/ 1506150 h 3256491"/>
                <a:gd name="connsiteX45-785" fmla="*/ 470489 w 2919832"/>
                <a:gd name="connsiteY45-786" fmla="*/ 1496697 h 3256491"/>
                <a:gd name="connsiteX46-787" fmla="*/ 470129 w 2919832"/>
                <a:gd name="connsiteY46-788" fmla="*/ 1506195 h 3256491"/>
                <a:gd name="connsiteX47-789" fmla="*/ 552681 w 2919832"/>
                <a:gd name="connsiteY47-790" fmla="*/ 1553282 h 3256491"/>
                <a:gd name="connsiteX48-791" fmla="*/ 716569 w 2919832"/>
                <a:gd name="connsiteY48-792" fmla="*/ 1522626 h 3256491"/>
                <a:gd name="connsiteX49-793" fmla="*/ 552681 w 2919832"/>
                <a:gd name="connsiteY49-794" fmla="*/ 1553327 h 3256491"/>
                <a:gd name="connsiteX50-795" fmla="*/ 470129 w 2919832"/>
                <a:gd name="connsiteY50-796" fmla="*/ 1506240 h 3256491"/>
                <a:gd name="connsiteX51-797" fmla="*/ 470129 w 2919832"/>
                <a:gd name="connsiteY51-798" fmla="*/ 1506195 h 3256491"/>
                <a:gd name="connsiteX0-799" fmla="*/ 2918904 w 2919832"/>
                <a:gd name="connsiteY0-800" fmla="*/ 2128629 h 3256491"/>
                <a:gd name="connsiteX1-801" fmla="*/ 2916291 w 2919832"/>
                <a:gd name="connsiteY1-802" fmla="*/ 1511147 h 3256491"/>
                <a:gd name="connsiteX2-803" fmla="*/ 2917282 w 2919832"/>
                <a:gd name="connsiteY2-804" fmla="*/ 1003639 h 3256491"/>
                <a:gd name="connsiteX3-805" fmla="*/ 2732497 w 2919832"/>
                <a:gd name="connsiteY3-806" fmla="*/ 678669 h 3256491"/>
                <a:gd name="connsiteX4-807" fmla="*/ 1656528 w 2919832"/>
                <a:gd name="connsiteY4-808" fmla="*/ 57226 h 3256491"/>
                <a:gd name="connsiteX5-809" fmla="*/ 1263584 w 2919832"/>
                <a:gd name="connsiteY5-810" fmla="*/ 56596 h 3256491"/>
                <a:gd name="connsiteX6-811" fmla="*/ 196217 w 2919832"/>
                <a:gd name="connsiteY6-812" fmla="*/ 672502 h 3256491"/>
                <a:gd name="connsiteX7-813" fmla="*/ 578 w 2919832"/>
                <a:gd name="connsiteY7-814" fmla="*/ 992610 h 3256491"/>
                <a:gd name="connsiteX8-815" fmla="*/ 5667 w 2919832"/>
                <a:gd name="connsiteY8-816" fmla="*/ 2266468 h 3256491"/>
                <a:gd name="connsiteX9-817" fmla="*/ 210088 w 2919832"/>
                <a:gd name="connsiteY9-818" fmla="*/ 2588961 h 3256491"/>
                <a:gd name="connsiteX10-819" fmla="*/ 654959 w 2919832"/>
                <a:gd name="connsiteY10-820" fmla="*/ 2851899 h 3256491"/>
                <a:gd name="connsiteX11-821" fmla="*/ 1263809 w 2919832"/>
                <a:gd name="connsiteY11-822" fmla="*/ 3200771 h 3256491"/>
                <a:gd name="connsiteX12-823" fmla="*/ 1665806 w 2919832"/>
                <a:gd name="connsiteY12-824" fmla="*/ 3196765 h 3256491"/>
                <a:gd name="connsiteX13-825" fmla="*/ 2792666 w 2919832"/>
                <a:gd name="connsiteY13-826" fmla="*/ 2546466 h 3256491"/>
                <a:gd name="connsiteX14-827" fmla="*/ 2918904 w 2919832"/>
                <a:gd name="connsiteY14-828" fmla="*/ 2128674 h 3256491"/>
                <a:gd name="connsiteX15-829" fmla="*/ 2918904 w 2919832"/>
                <a:gd name="connsiteY15-830" fmla="*/ 2128629 h 3256491"/>
                <a:gd name="connsiteX16-831" fmla="*/ 607896 w 2919832"/>
                <a:gd name="connsiteY16-832" fmla="*/ 1713088 h 3256491"/>
                <a:gd name="connsiteX17-833" fmla="*/ 612760 w 2919832"/>
                <a:gd name="connsiteY17-834" fmla="*/ 1716419 h 3256491"/>
                <a:gd name="connsiteX18-835" fmla="*/ 607896 w 2919832"/>
                <a:gd name="connsiteY18-836" fmla="*/ 1713088 h 3256491"/>
                <a:gd name="connsiteX19-837" fmla="*/ 732107 w 2919832"/>
                <a:gd name="connsiteY19-838" fmla="*/ 1493141 h 3256491"/>
                <a:gd name="connsiteX20-839" fmla="*/ 724946 w 2919832"/>
                <a:gd name="connsiteY20-840" fmla="*/ 1509166 h 3256491"/>
                <a:gd name="connsiteX21-841" fmla="*/ 732107 w 2919832"/>
                <a:gd name="connsiteY21-842" fmla="*/ 1493141 h 3256491"/>
                <a:gd name="connsiteX22-843" fmla="*/ 1382345 w 2919832"/>
                <a:gd name="connsiteY22-844" fmla="*/ 2673726 h 3256491"/>
                <a:gd name="connsiteX23-845" fmla="*/ 1495838 w 2919832"/>
                <a:gd name="connsiteY23-846" fmla="*/ 2707488 h 3256491"/>
                <a:gd name="connsiteX24-847" fmla="*/ 1382345 w 2919832"/>
                <a:gd name="connsiteY24-848" fmla="*/ 2673726 h 3256491"/>
                <a:gd name="connsiteX25-849" fmla="*/ 1382345 w 2919832"/>
                <a:gd name="connsiteY25-850" fmla="*/ 2673726 h 3256491"/>
                <a:gd name="connsiteX26-851" fmla="*/ 1649232 w 2919832"/>
                <a:gd name="connsiteY26-852" fmla="*/ 668946 h 3256491"/>
                <a:gd name="connsiteX27-853" fmla="*/ 1649412 w 2919832"/>
                <a:gd name="connsiteY27-854" fmla="*/ 525121 h 3256491"/>
                <a:gd name="connsiteX28-855" fmla="*/ 1649277 w 2919832"/>
                <a:gd name="connsiteY28-856" fmla="*/ 668946 h 3256491"/>
                <a:gd name="connsiteX29-857" fmla="*/ 1649232 w 2919832"/>
                <a:gd name="connsiteY29-858" fmla="*/ 668946 h 3256491"/>
                <a:gd name="connsiteX30-859" fmla="*/ 1122484 w 2919832"/>
                <a:gd name="connsiteY30-860" fmla="*/ 1271168 h 3256491"/>
                <a:gd name="connsiteX31-861" fmla="*/ 1126628 w 2919832"/>
                <a:gd name="connsiteY31-862" fmla="*/ 1266756 h 3256491"/>
                <a:gd name="connsiteX32-863" fmla="*/ 1122484 w 2919832"/>
                <a:gd name="connsiteY32-864" fmla="*/ 1271168 h 3256491"/>
                <a:gd name="connsiteX33-865" fmla="*/ 1129105 w 2919832"/>
                <a:gd name="connsiteY33-866" fmla="*/ 1279406 h 3256491"/>
                <a:gd name="connsiteX34-867" fmla="*/ 1128879 w 2919832"/>
                <a:gd name="connsiteY34-868" fmla="*/ 1279586 h 3256491"/>
                <a:gd name="connsiteX35-869" fmla="*/ 1129105 w 2919832"/>
                <a:gd name="connsiteY35-870" fmla="*/ 1279406 h 3256491"/>
                <a:gd name="connsiteX36-871" fmla="*/ 1126943 w 2919832"/>
                <a:gd name="connsiteY36-872" fmla="*/ 1281431 h 3256491"/>
                <a:gd name="connsiteX37-873" fmla="*/ 1126943 w 2919832"/>
                <a:gd name="connsiteY37-874" fmla="*/ 1281431 h 3256491"/>
                <a:gd name="connsiteX38-875" fmla="*/ 1126943 w 2919832"/>
                <a:gd name="connsiteY38-876" fmla="*/ 1281431 h 3256491"/>
                <a:gd name="connsiteX39-877" fmla="*/ 473687 w 2919832"/>
                <a:gd name="connsiteY39-878" fmla="*/ 1478781 h 3256491"/>
                <a:gd name="connsiteX40-879" fmla="*/ 470624 w 2919832"/>
                <a:gd name="connsiteY40-880" fmla="*/ 1495572 h 3256491"/>
                <a:gd name="connsiteX41-881" fmla="*/ 473687 w 2919832"/>
                <a:gd name="connsiteY41-882" fmla="*/ 1478781 h 3256491"/>
                <a:gd name="connsiteX42-883" fmla="*/ 470489 w 2919832"/>
                <a:gd name="connsiteY42-884" fmla="*/ 1496697 h 3256491"/>
                <a:gd name="connsiteX43-885" fmla="*/ 470084 w 2919832"/>
                <a:gd name="connsiteY43-886" fmla="*/ 1506150 h 3256491"/>
                <a:gd name="connsiteX44-887" fmla="*/ 470489 w 2919832"/>
                <a:gd name="connsiteY44-888" fmla="*/ 1496697 h 3256491"/>
                <a:gd name="connsiteX45-889" fmla="*/ 470129 w 2919832"/>
                <a:gd name="connsiteY45-890" fmla="*/ 1506195 h 3256491"/>
                <a:gd name="connsiteX46-891" fmla="*/ 552681 w 2919832"/>
                <a:gd name="connsiteY46-892" fmla="*/ 1553282 h 3256491"/>
                <a:gd name="connsiteX47-893" fmla="*/ 716569 w 2919832"/>
                <a:gd name="connsiteY47-894" fmla="*/ 1522626 h 3256491"/>
                <a:gd name="connsiteX48-895" fmla="*/ 552681 w 2919832"/>
                <a:gd name="connsiteY48-896" fmla="*/ 1553327 h 3256491"/>
                <a:gd name="connsiteX49-897" fmla="*/ 470129 w 2919832"/>
                <a:gd name="connsiteY49-898" fmla="*/ 1506240 h 3256491"/>
                <a:gd name="connsiteX50-899" fmla="*/ 470129 w 2919832"/>
                <a:gd name="connsiteY50-900" fmla="*/ 1506195 h 3256491"/>
                <a:gd name="connsiteX0-901" fmla="*/ 2918904 w 2919832"/>
                <a:gd name="connsiteY0-902" fmla="*/ 2128629 h 3256491"/>
                <a:gd name="connsiteX1-903" fmla="*/ 2916291 w 2919832"/>
                <a:gd name="connsiteY1-904" fmla="*/ 1511147 h 3256491"/>
                <a:gd name="connsiteX2-905" fmla="*/ 2917282 w 2919832"/>
                <a:gd name="connsiteY2-906" fmla="*/ 1003639 h 3256491"/>
                <a:gd name="connsiteX3-907" fmla="*/ 2732497 w 2919832"/>
                <a:gd name="connsiteY3-908" fmla="*/ 678669 h 3256491"/>
                <a:gd name="connsiteX4-909" fmla="*/ 1656528 w 2919832"/>
                <a:gd name="connsiteY4-910" fmla="*/ 57226 h 3256491"/>
                <a:gd name="connsiteX5-911" fmla="*/ 1263584 w 2919832"/>
                <a:gd name="connsiteY5-912" fmla="*/ 56596 h 3256491"/>
                <a:gd name="connsiteX6-913" fmla="*/ 196217 w 2919832"/>
                <a:gd name="connsiteY6-914" fmla="*/ 672502 h 3256491"/>
                <a:gd name="connsiteX7-915" fmla="*/ 578 w 2919832"/>
                <a:gd name="connsiteY7-916" fmla="*/ 992610 h 3256491"/>
                <a:gd name="connsiteX8-917" fmla="*/ 5667 w 2919832"/>
                <a:gd name="connsiteY8-918" fmla="*/ 2266468 h 3256491"/>
                <a:gd name="connsiteX9-919" fmla="*/ 210088 w 2919832"/>
                <a:gd name="connsiteY9-920" fmla="*/ 2588961 h 3256491"/>
                <a:gd name="connsiteX10-921" fmla="*/ 654959 w 2919832"/>
                <a:gd name="connsiteY10-922" fmla="*/ 2851899 h 3256491"/>
                <a:gd name="connsiteX11-923" fmla="*/ 1263809 w 2919832"/>
                <a:gd name="connsiteY11-924" fmla="*/ 3200771 h 3256491"/>
                <a:gd name="connsiteX12-925" fmla="*/ 1665806 w 2919832"/>
                <a:gd name="connsiteY12-926" fmla="*/ 3196765 h 3256491"/>
                <a:gd name="connsiteX13-927" fmla="*/ 2792666 w 2919832"/>
                <a:gd name="connsiteY13-928" fmla="*/ 2546466 h 3256491"/>
                <a:gd name="connsiteX14-929" fmla="*/ 2918904 w 2919832"/>
                <a:gd name="connsiteY14-930" fmla="*/ 2128674 h 3256491"/>
                <a:gd name="connsiteX15-931" fmla="*/ 2918904 w 2919832"/>
                <a:gd name="connsiteY15-932" fmla="*/ 2128629 h 3256491"/>
                <a:gd name="connsiteX16-933" fmla="*/ 607896 w 2919832"/>
                <a:gd name="connsiteY16-934" fmla="*/ 1713088 h 3256491"/>
                <a:gd name="connsiteX17-935" fmla="*/ 612760 w 2919832"/>
                <a:gd name="connsiteY17-936" fmla="*/ 1716419 h 3256491"/>
                <a:gd name="connsiteX18-937" fmla="*/ 607896 w 2919832"/>
                <a:gd name="connsiteY18-938" fmla="*/ 1713088 h 3256491"/>
                <a:gd name="connsiteX19-939" fmla="*/ 732107 w 2919832"/>
                <a:gd name="connsiteY19-940" fmla="*/ 1493141 h 3256491"/>
                <a:gd name="connsiteX20-941" fmla="*/ 724946 w 2919832"/>
                <a:gd name="connsiteY20-942" fmla="*/ 1509166 h 3256491"/>
                <a:gd name="connsiteX21-943" fmla="*/ 732107 w 2919832"/>
                <a:gd name="connsiteY21-944" fmla="*/ 1493141 h 3256491"/>
                <a:gd name="connsiteX22-945" fmla="*/ 1382345 w 2919832"/>
                <a:gd name="connsiteY22-946" fmla="*/ 2673726 h 3256491"/>
                <a:gd name="connsiteX23-947" fmla="*/ 1495838 w 2919832"/>
                <a:gd name="connsiteY23-948" fmla="*/ 2707488 h 3256491"/>
                <a:gd name="connsiteX24-949" fmla="*/ 1382345 w 2919832"/>
                <a:gd name="connsiteY24-950" fmla="*/ 2673726 h 3256491"/>
                <a:gd name="connsiteX25-951" fmla="*/ 1382345 w 2919832"/>
                <a:gd name="connsiteY25-952" fmla="*/ 2673726 h 3256491"/>
                <a:gd name="connsiteX26-953" fmla="*/ 1649277 w 2919832"/>
                <a:gd name="connsiteY26-954" fmla="*/ 668946 h 3256491"/>
                <a:gd name="connsiteX27-955" fmla="*/ 1649412 w 2919832"/>
                <a:gd name="connsiteY27-956" fmla="*/ 525121 h 3256491"/>
                <a:gd name="connsiteX28-957" fmla="*/ 1649277 w 2919832"/>
                <a:gd name="connsiteY28-958" fmla="*/ 668946 h 3256491"/>
                <a:gd name="connsiteX29-959" fmla="*/ 1122484 w 2919832"/>
                <a:gd name="connsiteY29-960" fmla="*/ 1271168 h 3256491"/>
                <a:gd name="connsiteX30-961" fmla="*/ 1126628 w 2919832"/>
                <a:gd name="connsiteY30-962" fmla="*/ 1266756 h 3256491"/>
                <a:gd name="connsiteX31-963" fmla="*/ 1122484 w 2919832"/>
                <a:gd name="connsiteY31-964" fmla="*/ 1271168 h 3256491"/>
                <a:gd name="connsiteX32-965" fmla="*/ 1129105 w 2919832"/>
                <a:gd name="connsiteY32-966" fmla="*/ 1279406 h 3256491"/>
                <a:gd name="connsiteX33-967" fmla="*/ 1128879 w 2919832"/>
                <a:gd name="connsiteY33-968" fmla="*/ 1279586 h 3256491"/>
                <a:gd name="connsiteX34-969" fmla="*/ 1129105 w 2919832"/>
                <a:gd name="connsiteY34-970" fmla="*/ 1279406 h 3256491"/>
                <a:gd name="connsiteX35-971" fmla="*/ 1126943 w 2919832"/>
                <a:gd name="connsiteY35-972" fmla="*/ 1281431 h 3256491"/>
                <a:gd name="connsiteX36-973" fmla="*/ 1126943 w 2919832"/>
                <a:gd name="connsiteY36-974" fmla="*/ 1281431 h 3256491"/>
                <a:gd name="connsiteX37-975" fmla="*/ 1126943 w 2919832"/>
                <a:gd name="connsiteY37-976" fmla="*/ 1281431 h 3256491"/>
                <a:gd name="connsiteX38-977" fmla="*/ 473687 w 2919832"/>
                <a:gd name="connsiteY38-978" fmla="*/ 1478781 h 3256491"/>
                <a:gd name="connsiteX39-979" fmla="*/ 470624 w 2919832"/>
                <a:gd name="connsiteY39-980" fmla="*/ 1495572 h 3256491"/>
                <a:gd name="connsiteX40-981" fmla="*/ 473687 w 2919832"/>
                <a:gd name="connsiteY40-982" fmla="*/ 1478781 h 3256491"/>
                <a:gd name="connsiteX41-983" fmla="*/ 470489 w 2919832"/>
                <a:gd name="connsiteY41-984" fmla="*/ 1496697 h 3256491"/>
                <a:gd name="connsiteX42-985" fmla="*/ 470084 w 2919832"/>
                <a:gd name="connsiteY42-986" fmla="*/ 1506150 h 3256491"/>
                <a:gd name="connsiteX43-987" fmla="*/ 470489 w 2919832"/>
                <a:gd name="connsiteY43-988" fmla="*/ 1496697 h 3256491"/>
                <a:gd name="connsiteX44-989" fmla="*/ 470129 w 2919832"/>
                <a:gd name="connsiteY44-990" fmla="*/ 1506195 h 3256491"/>
                <a:gd name="connsiteX45-991" fmla="*/ 552681 w 2919832"/>
                <a:gd name="connsiteY45-992" fmla="*/ 1553282 h 3256491"/>
                <a:gd name="connsiteX46-993" fmla="*/ 716569 w 2919832"/>
                <a:gd name="connsiteY46-994" fmla="*/ 1522626 h 3256491"/>
                <a:gd name="connsiteX47-995" fmla="*/ 552681 w 2919832"/>
                <a:gd name="connsiteY47-996" fmla="*/ 1553327 h 3256491"/>
                <a:gd name="connsiteX48-997" fmla="*/ 470129 w 2919832"/>
                <a:gd name="connsiteY48-998" fmla="*/ 1506240 h 3256491"/>
                <a:gd name="connsiteX49-999" fmla="*/ 470129 w 2919832"/>
                <a:gd name="connsiteY49-1000" fmla="*/ 1506195 h 3256491"/>
                <a:gd name="connsiteX0-1001" fmla="*/ 2918904 w 2919832"/>
                <a:gd name="connsiteY0-1002" fmla="*/ 2128629 h 3256491"/>
                <a:gd name="connsiteX1-1003" fmla="*/ 2916291 w 2919832"/>
                <a:gd name="connsiteY1-1004" fmla="*/ 1511147 h 3256491"/>
                <a:gd name="connsiteX2-1005" fmla="*/ 2917282 w 2919832"/>
                <a:gd name="connsiteY2-1006" fmla="*/ 1003639 h 3256491"/>
                <a:gd name="connsiteX3-1007" fmla="*/ 2732497 w 2919832"/>
                <a:gd name="connsiteY3-1008" fmla="*/ 678669 h 3256491"/>
                <a:gd name="connsiteX4-1009" fmla="*/ 1656528 w 2919832"/>
                <a:gd name="connsiteY4-1010" fmla="*/ 57226 h 3256491"/>
                <a:gd name="connsiteX5-1011" fmla="*/ 1263584 w 2919832"/>
                <a:gd name="connsiteY5-1012" fmla="*/ 56596 h 3256491"/>
                <a:gd name="connsiteX6-1013" fmla="*/ 196217 w 2919832"/>
                <a:gd name="connsiteY6-1014" fmla="*/ 672502 h 3256491"/>
                <a:gd name="connsiteX7-1015" fmla="*/ 578 w 2919832"/>
                <a:gd name="connsiteY7-1016" fmla="*/ 992610 h 3256491"/>
                <a:gd name="connsiteX8-1017" fmla="*/ 5667 w 2919832"/>
                <a:gd name="connsiteY8-1018" fmla="*/ 2266468 h 3256491"/>
                <a:gd name="connsiteX9-1019" fmla="*/ 210088 w 2919832"/>
                <a:gd name="connsiteY9-1020" fmla="*/ 2588961 h 3256491"/>
                <a:gd name="connsiteX10-1021" fmla="*/ 654959 w 2919832"/>
                <a:gd name="connsiteY10-1022" fmla="*/ 2851899 h 3256491"/>
                <a:gd name="connsiteX11-1023" fmla="*/ 1263809 w 2919832"/>
                <a:gd name="connsiteY11-1024" fmla="*/ 3200771 h 3256491"/>
                <a:gd name="connsiteX12-1025" fmla="*/ 1665806 w 2919832"/>
                <a:gd name="connsiteY12-1026" fmla="*/ 3196765 h 3256491"/>
                <a:gd name="connsiteX13-1027" fmla="*/ 2792666 w 2919832"/>
                <a:gd name="connsiteY13-1028" fmla="*/ 2546466 h 3256491"/>
                <a:gd name="connsiteX14-1029" fmla="*/ 2918904 w 2919832"/>
                <a:gd name="connsiteY14-1030" fmla="*/ 2128674 h 3256491"/>
                <a:gd name="connsiteX15-1031" fmla="*/ 2918904 w 2919832"/>
                <a:gd name="connsiteY15-1032" fmla="*/ 2128629 h 3256491"/>
                <a:gd name="connsiteX16-1033" fmla="*/ 607896 w 2919832"/>
                <a:gd name="connsiteY16-1034" fmla="*/ 1713088 h 3256491"/>
                <a:gd name="connsiteX17-1035" fmla="*/ 612760 w 2919832"/>
                <a:gd name="connsiteY17-1036" fmla="*/ 1716419 h 3256491"/>
                <a:gd name="connsiteX18-1037" fmla="*/ 607896 w 2919832"/>
                <a:gd name="connsiteY18-1038" fmla="*/ 1713088 h 3256491"/>
                <a:gd name="connsiteX19-1039" fmla="*/ 732107 w 2919832"/>
                <a:gd name="connsiteY19-1040" fmla="*/ 1493141 h 3256491"/>
                <a:gd name="connsiteX20-1041" fmla="*/ 724946 w 2919832"/>
                <a:gd name="connsiteY20-1042" fmla="*/ 1509166 h 3256491"/>
                <a:gd name="connsiteX21-1043" fmla="*/ 732107 w 2919832"/>
                <a:gd name="connsiteY21-1044" fmla="*/ 1493141 h 3256491"/>
                <a:gd name="connsiteX22-1045" fmla="*/ 1382345 w 2919832"/>
                <a:gd name="connsiteY22-1046" fmla="*/ 2673726 h 3256491"/>
                <a:gd name="connsiteX23-1047" fmla="*/ 1495838 w 2919832"/>
                <a:gd name="connsiteY23-1048" fmla="*/ 2707488 h 3256491"/>
                <a:gd name="connsiteX24-1049" fmla="*/ 1382345 w 2919832"/>
                <a:gd name="connsiteY24-1050" fmla="*/ 2673726 h 3256491"/>
                <a:gd name="connsiteX25-1051" fmla="*/ 1382345 w 2919832"/>
                <a:gd name="connsiteY25-1052" fmla="*/ 2673726 h 3256491"/>
                <a:gd name="connsiteX26-1053" fmla="*/ 1122484 w 2919832"/>
                <a:gd name="connsiteY26-1054" fmla="*/ 1271168 h 3256491"/>
                <a:gd name="connsiteX27-1055" fmla="*/ 1126628 w 2919832"/>
                <a:gd name="connsiteY27-1056" fmla="*/ 1266756 h 3256491"/>
                <a:gd name="connsiteX28-1057" fmla="*/ 1122484 w 2919832"/>
                <a:gd name="connsiteY28-1058" fmla="*/ 1271168 h 3256491"/>
                <a:gd name="connsiteX29-1059" fmla="*/ 1129105 w 2919832"/>
                <a:gd name="connsiteY29-1060" fmla="*/ 1279406 h 3256491"/>
                <a:gd name="connsiteX30-1061" fmla="*/ 1128879 w 2919832"/>
                <a:gd name="connsiteY30-1062" fmla="*/ 1279586 h 3256491"/>
                <a:gd name="connsiteX31-1063" fmla="*/ 1129105 w 2919832"/>
                <a:gd name="connsiteY31-1064" fmla="*/ 1279406 h 3256491"/>
                <a:gd name="connsiteX32-1065" fmla="*/ 1126943 w 2919832"/>
                <a:gd name="connsiteY32-1066" fmla="*/ 1281431 h 3256491"/>
                <a:gd name="connsiteX33-1067" fmla="*/ 1126943 w 2919832"/>
                <a:gd name="connsiteY33-1068" fmla="*/ 1281431 h 3256491"/>
                <a:gd name="connsiteX34-1069" fmla="*/ 1126943 w 2919832"/>
                <a:gd name="connsiteY34-1070" fmla="*/ 1281431 h 3256491"/>
                <a:gd name="connsiteX35-1071" fmla="*/ 473687 w 2919832"/>
                <a:gd name="connsiteY35-1072" fmla="*/ 1478781 h 3256491"/>
                <a:gd name="connsiteX36-1073" fmla="*/ 470624 w 2919832"/>
                <a:gd name="connsiteY36-1074" fmla="*/ 1495572 h 3256491"/>
                <a:gd name="connsiteX37-1075" fmla="*/ 473687 w 2919832"/>
                <a:gd name="connsiteY37-1076" fmla="*/ 1478781 h 3256491"/>
                <a:gd name="connsiteX38-1077" fmla="*/ 470489 w 2919832"/>
                <a:gd name="connsiteY38-1078" fmla="*/ 1496697 h 3256491"/>
                <a:gd name="connsiteX39-1079" fmla="*/ 470084 w 2919832"/>
                <a:gd name="connsiteY39-1080" fmla="*/ 1506150 h 3256491"/>
                <a:gd name="connsiteX40-1081" fmla="*/ 470489 w 2919832"/>
                <a:gd name="connsiteY40-1082" fmla="*/ 1496697 h 3256491"/>
                <a:gd name="connsiteX41-1083" fmla="*/ 470129 w 2919832"/>
                <a:gd name="connsiteY41-1084" fmla="*/ 1506195 h 3256491"/>
                <a:gd name="connsiteX42-1085" fmla="*/ 552681 w 2919832"/>
                <a:gd name="connsiteY42-1086" fmla="*/ 1553282 h 3256491"/>
                <a:gd name="connsiteX43-1087" fmla="*/ 716569 w 2919832"/>
                <a:gd name="connsiteY43-1088" fmla="*/ 1522626 h 3256491"/>
                <a:gd name="connsiteX44-1089" fmla="*/ 552681 w 2919832"/>
                <a:gd name="connsiteY44-1090" fmla="*/ 1553327 h 3256491"/>
                <a:gd name="connsiteX45-1091" fmla="*/ 470129 w 2919832"/>
                <a:gd name="connsiteY45-1092" fmla="*/ 1506240 h 3256491"/>
                <a:gd name="connsiteX46-1093" fmla="*/ 470129 w 2919832"/>
                <a:gd name="connsiteY46-1094" fmla="*/ 1506195 h 3256491"/>
                <a:gd name="connsiteX0-1095" fmla="*/ 2918904 w 2919832"/>
                <a:gd name="connsiteY0-1096" fmla="*/ 2128629 h 3256491"/>
                <a:gd name="connsiteX1-1097" fmla="*/ 2916291 w 2919832"/>
                <a:gd name="connsiteY1-1098" fmla="*/ 1511147 h 3256491"/>
                <a:gd name="connsiteX2-1099" fmla="*/ 2917282 w 2919832"/>
                <a:gd name="connsiteY2-1100" fmla="*/ 1003639 h 3256491"/>
                <a:gd name="connsiteX3-1101" fmla="*/ 2732497 w 2919832"/>
                <a:gd name="connsiteY3-1102" fmla="*/ 678669 h 3256491"/>
                <a:gd name="connsiteX4-1103" fmla="*/ 1656528 w 2919832"/>
                <a:gd name="connsiteY4-1104" fmla="*/ 57226 h 3256491"/>
                <a:gd name="connsiteX5-1105" fmla="*/ 1263584 w 2919832"/>
                <a:gd name="connsiteY5-1106" fmla="*/ 56596 h 3256491"/>
                <a:gd name="connsiteX6-1107" fmla="*/ 196217 w 2919832"/>
                <a:gd name="connsiteY6-1108" fmla="*/ 672502 h 3256491"/>
                <a:gd name="connsiteX7-1109" fmla="*/ 578 w 2919832"/>
                <a:gd name="connsiteY7-1110" fmla="*/ 992610 h 3256491"/>
                <a:gd name="connsiteX8-1111" fmla="*/ 5667 w 2919832"/>
                <a:gd name="connsiteY8-1112" fmla="*/ 2266468 h 3256491"/>
                <a:gd name="connsiteX9-1113" fmla="*/ 210088 w 2919832"/>
                <a:gd name="connsiteY9-1114" fmla="*/ 2588961 h 3256491"/>
                <a:gd name="connsiteX10-1115" fmla="*/ 654959 w 2919832"/>
                <a:gd name="connsiteY10-1116" fmla="*/ 2851899 h 3256491"/>
                <a:gd name="connsiteX11-1117" fmla="*/ 1263809 w 2919832"/>
                <a:gd name="connsiteY11-1118" fmla="*/ 3200771 h 3256491"/>
                <a:gd name="connsiteX12-1119" fmla="*/ 1665806 w 2919832"/>
                <a:gd name="connsiteY12-1120" fmla="*/ 3196765 h 3256491"/>
                <a:gd name="connsiteX13-1121" fmla="*/ 2792666 w 2919832"/>
                <a:gd name="connsiteY13-1122" fmla="*/ 2546466 h 3256491"/>
                <a:gd name="connsiteX14-1123" fmla="*/ 2918904 w 2919832"/>
                <a:gd name="connsiteY14-1124" fmla="*/ 2128674 h 3256491"/>
                <a:gd name="connsiteX15-1125" fmla="*/ 2918904 w 2919832"/>
                <a:gd name="connsiteY15-1126" fmla="*/ 2128629 h 3256491"/>
                <a:gd name="connsiteX16-1127" fmla="*/ 607896 w 2919832"/>
                <a:gd name="connsiteY16-1128" fmla="*/ 1713088 h 3256491"/>
                <a:gd name="connsiteX17-1129" fmla="*/ 612760 w 2919832"/>
                <a:gd name="connsiteY17-1130" fmla="*/ 1716419 h 3256491"/>
                <a:gd name="connsiteX18-1131" fmla="*/ 607896 w 2919832"/>
                <a:gd name="connsiteY18-1132" fmla="*/ 1713088 h 3256491"/>
                <a:gd name="connsiteX19-1133" fmla="*/ 732107 w 2919832"/>
                <a:gd name="connsiteY19-1134" fmla="*/ 1493141 h 3256491"/>
                <a:gd name="connsiteX20-1135" fmla="*/ 724946 w 2919832"/>
                <a:gd name="connsiteY20-1136" fmla="*/ 1509166 h 3256491"/>
                <a:gd name="connsiteX21-1137" fmla="*/ 732107 w 2919832"/>
                <a:gd name="connsiteY21-1138" fmla="*/ 1493141 h 3256491"/>
                <a:gd name="connsiteX22-1139" fmla="*/ 1382345 w 2919832"/>
                <a:gd name="connsiteY22-1140" fmla="*/ 2673726 h 3256491"/>
                <a:gd name="connsiteX23-1141" fmla="*/ 1495838 w 2919832"/>
                <a:gd name="connsiteY23-1142" fmla="*/ 2707488 h 3256491"/>
                <a:gd name="connsiteX24-1143" fmla="*/ 1382345 w 2919832"/>
                <a:gd name="connsiteY24-1144" fmla="*/ 2673726 h 3256491"/>
                <a:gd name="connsiteX25-1145" fmla="*/ 1382345 w 2919832"/>
                <a:gd name="connsiteY25-1146" fmla="*/ 2673726 h 3256491"/>
                <a:gd name="connsiteX26-1147" fmla="*/ 1122484 w 2919832"/>
                <a:gd name="connsiteY26-1148" fmla="*/ 1271168 h 3256491"/>
                <a:gd name="connsiteX27-1149" fmla="*/ 1126628 w 2919832"/>
                <a:gd name="connsiteY27-1150" fmla="*/ 1266756 h 3256491"/>
                <a:gd name="connsiteX28-1151" fmla="*/ 1122484 w 2919832"/>
                <a:gd name="connsiteY28-1152" fmla="*/ 1271168 h 3256491"/>
                <a:gd name="connsiteX29-1153" fmla="*/ 1129105 w 2919832"/>
                <a:gd name="connsiteY29-1154" fmla="*/ 1279406 h 3256491"/>
                <a:gd name="connsiteX30-1155" fmla="*/ 1128879 w 2919832"/>
                <a:gd name="connsiteY30-1156" fmla="*/ 1279586 h 3256491"/>
                <a:gd name="connsiteX31-1157" fmla="*/ 1129105 w 2919832"/>
                <a:gd name="connsiteY31-1158" fmla="*/ 1279406 h 3256491"/>
                <a:gd name="connsiteX32-1159" fmla="*/ 1126943 w 2919832"/>
                <a:gd name="connsiteY32-1160" fmla="*/ 1281431 h 3256491"/>
                <a:gd name="connsiteX33-1161" fmla="*/ 1126943 w 2919832"/>
                <a:gd name="connsiteY33-1162" fmla="*/ 1281431 h 3256491"/>
                <a:gd name="connsiteX34-1163" fmla="*/ 1126943 w 2919832"/>
                <a:gd name="connsiteY34-1164" fmla="*/ 1281431 h 3256491"/>
                <a:gd name="connsiteX35-1165" fmla="*/ 473687 w 2919832"/>
                <a:gd name="connsiteY35-1166" fmla="*/ 1478781 h 3256491"/>
                <a:gd name="connsiteX36-1167" fmla="*/ 470624 w 2919832"/>
                <a:gd name="connsiteY36-1168" fmla="*/ 1495572 h 3256491"/>
                <a:gd name="connsiteX37-1169" fmla="*/ 473687 w 2919832"/>
                <a:gd name="connsiteY37-1170" fmla="*/ 1478781 h 3256491"/>
                <a:gd name="connsiteX38-1171" fmla="*/ 470489 w 2919832"/>
                <a:gd name="connsiteY38-1172" fmla="*/ 1496697 h 3256491"/>
                <a:gd name="connsiteX39-1173" fmla="*/ 470084 w 2919832"/>
                <a:gd name="connsiteY39-1174" fmla="*/ 1506150 h 3256491"/>
                <a:gd name="connsiteX40-1175" fmla="*/ 470489 w 2919832"/>
                <a:gd name="connsiteY40-1176" fmla="*/ 1496697 h 3256491"/>
                <a:gd name="connsiteX41-1177" fmla="*/ 470129 w 2919832"/>
                <a:gd name="connsiteY41-1178" fmla="*/ 1506195 h 3256491"/>
                <a:gd name="connsiteX42-1179" fmla="*/ 552681 w 2919832"/>
                <a:gd name="connsiteY42-1180" fmla="*/ 1553282 h 3256491"/>
                <a:gd name="connsiteX43-1181" fmla="*/ 552681 w 2919832"/>
                <a:gd name="connsiteY43-1182" fmla="*/ 1553327 h 3256491"/>
                <a:gd name="connsiteX44-1183" fmla="*/ 470129 w 2919832"/>
                <a:gd name="connsiteY44-1184" fmla="*/ 1506240 h 3256491"/>
                <a:gd name="connsiteX45-1185" fmla="*/ 470129 w 2919832"/>
                <a:gd name="connsiteY45-1186" fmla="*/ 1506195 h 3256491"/>
                <a:gd name="connsiteX0-1187" fmla="*/ 2918904 w 2919832"/>
                <a:gd name="connsiteY0-1188" fmla="*/ 2128629 h 3256491"/>
                <a:gd name="connsiteX1-1189" fmla="*/ 2916291 w 2919832"/>
                <a:gd name="connsiteY1-1190" fmla="*/ 1511147 h 3256491"/>
                <a:gd name="connsiteX2-1191" fmla="*/ 2917282 w 2919832"/>
                <a:gd name="connsiteY2-1192" fmla="*/ 1003639 h 3256491"/>
                <a:gd name="connsiteX3-1193" fmla="*/ 2732497 w 2919832"/>
                <a:gd name="connsiteY3-1194" fmla="*/ 678669 h 3256491"/>
                <a:gd name="connsiteX4-1195" fmla="*/ 1656528 w 2919832"/>
                <a:gd name="connsiteY4-1196" fmla="*/ 57226 h 3256491"/>
                <a:gd name="connsiteX5-1197" fmla="*/ 1263584 w 2919832"/>
                <a:gd name="connsiteY5-1198" fmla="*/ 56596 h 3256491"/>
                <a:gd name="connsiteX6-1199" fmla="*/ 196217 w 2919832"/>
                <a:gd name="connsiteY6-1200" fmla="*/ 672502 h 3256491"/>
                <a:gd name="connsiteX7-1201" fmla="*/ 578 w 2919832"/>
                <a:gd name="connsiteY7-1202" fmla="*/ 992610 h 3256491"/>
                <a:gd name="connsiteX8-1203" fmla="*/ 5667 w 2919832"/>
                <a:gd name="connsiteY8-1204" fmla="*/ 2266468 h 3256491"/>
                <a:gd name="connsiteX9-1205" fmla="*/ 210088 w 2919832"/>
                <a:gd name="connsiteY9-1206" fmla="*/ 2588961 h 3256491"/>
                <a:gd name="connsiteX10-1207" fmla="*/ 654959 w 2919832"/>
                <a:gd name="connsiteY10-1208" fmla="*/ 2851899 h 3256491"/>
                <a:gd name="connsiteX11-1209" fmla="*/ 1263809 w 2919832"/>
                <a:gd name="connsiteY11-1210" fmla="*/ 3200771 h 3256491"/>
                <a:gd name="connsiteX12-1211" fmla="*/ 1665806 w 2919832"/>
                <a:gd name="connsiteY12-1212" fmla="*/ 3196765 h 3256491"/>
                <a:gd name="connsiteX13-1213" fmla="*/ 2792666 w 2919832"/>
                <a:gd name="connsiteY13-1214" fmla="*/ 2546466 h 3256491"/>
                <a:gd name="connsiteX14-1215" fmla="*/ 2918904 w 2919832"/>
                <a:gd name="connsiteY14-1216" fmla="*/ 2128674 h 3256491"/>
                <a:gd name="connsiteX15-1217" fmla="*/ 2918904 w 2919832"/>
                <a:gd name="connsiteY15-1218" fmla="*/ 2128629 h 3256491"/>
                <a:gd name="connsiteX16-1219" fmla="*/ 607896 w 2919832"/>
                <a:gd name="connsiteY16-1220" fmla="*/ 1713088 h 3256491"/>
                <a:gd name="connsiteX17-1221" fmla="*/ 612760 w 2919832"/>
                <a:gd name="connsiteY17-1222" fmla="*/ 1716419 h 3256491"/>
                <a:gd name="connsiteX18-1223" fmla="*/ 607896 w 2919832"/>
                <a:gd name="connsiteY18-1224" fmla="*/ 1713088 h 3256491"/>
                <a:gd name="connsiteX19-1225" fmla="*/ 1382345 w 2919832"/>
                <a:gd name="connsiteY19-1226" fmla="*/ 2673726 h 3256491"/>
                <a:gd name="connsiteX20-1227" fmla="*/ 1495838 w 2919832"/>
                <a:gd name="connsiteY20-1228" fmla="*/ 2707488 h 3256491"/>
                <a:gd name="connsiteX21-1229" fmla="*/ 1382345 w 2919832"/>
                <a:gd name="connsiteY21-1230" fmla="*/ 2673726 h 3256491"/>
                <a:gd name="connsiteX22-1231" fmla="*/ 1382345 w 2919832"/>
                <a:gd name="connsiteY22-1232" fmla="*/ 2673726 h 3256491"/>
                <a:gd name="connsiteX23-1233" fmla="*/ 1122484 w 2919832"/>
                <a:gd name="connsiteY23-1234" fmla="*/ 1271168 h 3256491"/>
                <a:gd name="connsiteX24-1235" fmla="*/ 1126628 w 2919832"/>
                <a:gd name="connsiteY24-1236" fmla="*/ 1266756 h 3256491"/>
                <a:gd name="connsiteX25-1237" fmla="*/ 1122484 w 2919832"/>
                <a:gd name="connsiteY25-1238" fmla="*/ 1271168 h 3256491"/>
                <a:gd name="connsiteX26-1239" fmla="*/ 1129105 w 2919832"/>
                <a:gd name="connsiteY26-1240" fmla="*/ 1279406 h 3256491"/>
                <a:gd name="connsiteX27-1241" fmla="*/ 1128879 w 2919832"/>
                <a:gd name="connsiteY27-1242" fmla="*/ 1279586 h 3256491"/>
                <a:gd name="connsiteX28-1243" fmla="*/ 1129105 w 2919832"/>
                <a:gd name="connsiteY28-1244" fmla="*/ 1279406 h 3256491"/>
                <a:gd name="connsiteX29-1245" fmla="*/ 1126943 w 2919832"/>
                <a:gd name="connsiteY29-1246" fmla="*/ 1281431 h 3256491"/>
                <a:gd name="connsiteX30-1247" fmla="*/ 1126943 w 2919832"/>
                <a:gd name="connsiteY30-1248" fmla="*/ 1281431 h 3256491"/>
                <a:gd name="connsiteX31-1249" fmla="*/ 1126943 w 2919832"/>
                <a:gd name="connsiteY31-1250" fmla="*/ 1281431 h 3256491"/>
                <a:gd name="connsiteX32-1251" fmla="*/ 473687 w 2919832"/>
                <a:gd name="connsiteY32-1252" fmla="*/ 1478781 h 3256491"/>
                <a:gd name="connsiteX33-1253" fmla="*/ 470624 w 2919832"/>
                <a:gd name="connsiteY33-1254" fmla="*/ 1495572 h 3256491"/>
                <a:gd name="connsiteX34-1255" fmla="*/ 473687 w 2919832"/>
                <a:gd name="connsiteY34-1256" fmla="*/ 1478781 h 3256491"/>
                <a:gd name="connsiteX35-1257" fmla="*/ 470489 w 2919832"/>
                <a:gd name="connsiteY35-1258" fmla="*/ 1496697 h 3256491"/>
                <a:gd name="connsiteX36-1259" fmla="*/ 470084 w 2919832"/>
                <a:gd name="connsiteY36-1260" fmla="*/ 1506150 h 3256491"/>
                <a:gd name="connsiteX37-1261" fmla="*/ 470489 w 2919832"/>
                <a:gd name="connsiteY37-1262" fmla="*/ 1496697 h 3256491"/>
                <a:gd name="connsiteX38-1263" fmla="*/ 470129 w 2919832"/>
                <a:gd name="connsiteY38-1264" fmla="*/ 1506195 h 3256491"/>
                <a:gd name="connsiteX39-1265" fmla="*/ 552681 w 2919832"/>
                <a:gd name="connsiteY39-1266" fmla="*/ 1553282 h 3256491"/>
                <a:gd name="connsiteX40-1267" fmla="*/ 552681 w 2919832"/>
                <a:gd name="connsiteY40-1268" fmla="*/ 1553327 h 3256491"/>
                <a:gd name="connsiteX41-1269" fmla="*/ 470129 w 2919832"/>
                <a:gd name="connsiteY41-1270" fmla="*/ 1506240 h 3256491"/>
                <a:gd name="connsiteX42-1271" fmla="*/ 470129 w 2919832"/>
                <a:gd name="connsiteY42-1272" fmla="*/ 1506195 h 3256491"/>
                <a:gd name="connsiteX0-1273" fmla="*/ 2918904 w 2919832"/>
                <a:gd name="connsiteY0-1274" fmla="*/ 2128629 h 3256491"/>
                <a:gd name="connsiteX1-1275" fmla="*/ 2916291 w 2919832"/>
                <a:gd name="connsiteY1-1276" fmla="*/ 1511147 h 3256491"/>
                <a:gd name="connsiteX2-1277" fmla="*/ 2917282 w 2919832"/>
                <a:gd name="connsiteY2-1278" fmla="*/ 1003639 h 3256491"/>
                <a:gd name="connsiteX3-1279" fmla="*/ 2732497 w 2919832"/>
                <a:gd name="connsiteY3-1280" fmla="*/ 678669 h 3256491"/>
                <a:gd name="connsiteX4-1281" fmla="*/ 1656528 w 2919832"/>
                <a:gd name="connsiteY4-1282" fmla="*/ 57226 h 3256491"/>
                <a:gd name="connsiteX5-1283" fmla="*/ 1263584 w 2919832"/>
                <a:gd name="connsiteY5-1284" fmla="*/ 56596 h 3256491"/>
                <a:gd name="connsiteX6-1285" fmla="*/ 196217 w 2919832"/>
                <a:gd name="connsiteY6-1286" fmla="*/ 672502 h 3256491"/>
                <a:gd name="connsiteX7-1287" fmla="*/ 578 w 2919832"/>
                <a:gd name="connsiteY7-1288" fmla="*/ 992610 h 3256491"/>
                <a:gd name="connsiteX8-1289" fmla="*/ 5667 w 2919832"/>
                <a:gd name="connsiteY8-1290" fmla="*/ 2266468 h 3256491"/>
                <a:gd name="connsiteX9-1291" fmla="*/ 210088 w 2919832"/>
                <a:gd name="connsiteY9-1292" fmla="*/ 2588961 h 3256491"/>
                <a:gd name="connsiteX10-1293" fmla="*/ 654959 w 2919832"/>
                <a:gd name="connsiteY10-1294" fmla="*/ 2851899 h 3256491"/>
                <a:gd name="connsiteX11-1295" fmla="*/ 1263809 w 2919832"/>
                <a:gd name="connsiteY11-1296" fmla="*/ 3200771 h 3256491"/>
                <a:gd name="connsiteX12-1297" fmla="*/ 1665806 w 2919832"/>
                <a:gd name="connsiteY12-1298" fmla="*/ 3196765 h 3256491"/>
                <a:gd name="connsiteX13-1299" fmla="*/ 2792666 w 2919832"/>
                <a:gd name="connsiteY13-1300" fmla="*/ 2546466 h 3256491"/>
                <a:gd name="connsiteX14-1301" fmla="*/ 2918904 w 2919832"/>
                <a:gd name="connsiteY14-1302" fmla="*/ 2128674 h 3256491"/>
                <a:gd name="connsiteX15-1303" fmla="*/ 2918904 w 2919832"/>
                <a:gd name="connsiteY15-1304" fmla="*/ 2128629 h 3256491"/>
                <a:gd name="connsiteX16-1305" fmla="*/ 607896 w 2919832"/>
                <a:gd name="connsiteY16-1306" fmla="*/ 1713088 h 3256491"/>
                <a:gd name="connsiteX17-1307" fmla="*/ 612760 w 2919832"/>
                <a:gd name="connsiteY17-1308" fmla="*/ 1716419 h 3256491"/>
                <a:gd name="connsiteX18-1309" fmla="*/ 607896 w 2919832"/>
                <a:gd name="connsiteY18-1310" fmla="*/ 1713088 h 3256491"/>
                <a:gd name="connsiteX19-1311" fmla="*/ 1382345 w 2919832"/>
                <a:gd name="connsiteY19-1312" fmla="*/ 2673726 h 3256491"/>
                <a:gd name="connsiteX20-1313" fmla="*/ 1495838 w 2919832"/>
                <a:gd name="connsiteY20-1314" fmla="*/ 2707488 h 3256491"/>
                <a:gd name="connsiteX21-1315" fmla="*/ 1382345 w 2919832"/>
                <a:gd name="connsiteY21-1316" fmla="*/ 2673726 h 3256491"/>
                <a:gd name="connsiteX22-1317" fmla="*/ 1382345 w 2919832"/>
                <a:gd name="connsiteY22-1318" fmla="*/ 2673726 h 3256491"/>
                <a:gd name="connsiteX23-1319" fmla="*/ 1122484 w 2919832"/>
                <a:gd name="connsiteY23-1320" fmla="*/ 1271168 h 3256491"/>
                <a:gd name="connsiteX24-1321" fmla="*/ 1126628 w 2919832"/>
                <a:gd name="connsiteY24-1322" fmla="*/ 1266756 h 3256491"/>
                <a:gd name="connsiteX25-1323" fmla="*/ 1122484 w 2919832"/>
                <a:gd name="connsiteY25-1324" fmla="*/ 1271168 h 3256491"/>
                <a:gd name="connsiteX26-1325" fmla="*/ 1129105 w 2919832"/>
                <a:gd name="connsiteY26-1326" fmla="*/ 1279406 h 3256491"/>
                <a:gd name="connsiteX27-1327" fmla="*/ 1128879 w 2919832"/>
                <a:gd name="connsiteY27-1328" fmla="*/ 1279586 h 3256491"/>
                <a:gd name="connsiteX28-1329" fmla="*/ 1129105 w 2919832"/>
                <a:gd name="connsiteY28-1330" fmla="*/ 1279406 h 3256491"/>
                <a:gd name="connsiteX29-1331" fmla="*/ 473687 w 2919832"/>
                <a:gd name="connsiteY29-1332" fmla="*/ 1478781 h 3256491"/>
                <a:gd name="connsiteX30-1333" fmla="*/ 470624 w 2919832"/>
                <a:gd name="connsiteY30-1334" fmla="*/ 1495572 h 3256491"/>
                <a:gd name="connsiteX31-1335" fmla="*/ 473687 w 2919832"/>
                <a:gd name="connsiteY31-1336" fmla="*/ 1478781 h 3256491"/>
                <a:gd name="connsiteX32-1337" fmla="*/ 470489 w 2919832"/>
                <a:gd name="connsiteY32-1338" fmla="*/ 1496697 h 3256491"/>
                <a:gd name="connsiteX33-1339" fmla="*/ 470084 w 2919832"/>
                <a:gd name="connsiteY33-1340" fmla="*/ 1506150 h 3256491"/>
                <a:gd name="connsiteX34-1341" fmla="*/ 470489 w 2919832"/>
                <a:gd name="connsiteY34-1342" fmla="*/ 1496697 h 3256491"/>
                <a:gd name="connsiteX35-1343" fmla="*/ 470129 w 2919832"/>
                <a:gd name="connsiteY35-1344" fmla="*/ 1506195 h 3256491"/>
                <a:gd name="connsiteX36-1345" fmla="*/ 552681 w 2919832"/>
                <a:gd name="connsiteY36-1346" fmla="*/ 1553282 h 3256491"/>
                <a:gd name="connsiteX37-1347" fmla="*/ 552681 w 2919832"/>
                <a:gd name="connsiteY37-1348" fmla="*/ 1553327 h 3256491"/>
                <a:gd name="connsiteX38-1349" fmla="*/ 470129 w 2919832"/>
                <a:gd name="connsiteY38-1350" fmla="*/ 1506240 h 3256491"/>
                <a:gd name="connsiteX39-1351" fmla="*/ 470129 w 2919832"/>
                <a:gd name="connsiteY39-1352" fmla="*/ 1506195 h 3256491"/>
                <a:gd name="connsiteX0-1353" fmla="*/ 2918904 w 2919832"/>
                <a:gd name="connsiteY0-1354" fmla="*/ 2128629 h 3256491"/>
                <a:gd name="connsiteX1-1355" fmla="*/ 2916291 w 2919832"/>
                <a:gd name="connsiteY1-1356" fmla="*/ 1511147 h 3256491"/>
                <a:gd name="connsiteX2-1357" fmla="*/ 2917282 w 2919832"/>
                <a:gd name="connsiteY2-1358" fmla="*/ 1003639 h 3256491"/>
                <a:gd name="connsiteX3-1359" fmla="*/ 2732497 w 2919832"/>
                <a:gd name="connsiteY3-1360" fmla="*/ 678669 h 3256491"/>
                <a:gd name="connsiteX4-1361" fmla="*/ 1656528 w 2919832"/>
                <a:gd name="connsiteY4-1362" fmla="*/ 57226 h 3256491"/>
                <a:gd name="connsiteX5-1363" fmla="*/ 1263584 w 2919832"/>
                <a:gd name="connsiteY5-1364" fmla="*/ 56596 h 3256491"/>
                <a:gd name="connsiteX6-1365" fmla="*/ 196217 w 2919832"/>
                <a:gd name="connsiteY6-1366" fmla="*/ 672502 h 3256491"/>
                <a:gd name="connsiteX7-1367" fmla="*/ 578 w 2919832"/>
                <a:gd name="connsiteY7-1368" fmla="*/ 992610 h 3256491"/>
                <a:gd name="connsiteX8-1369" fmla="*/ 5667 w 2919832"/>
                <a:gd name="connsiteY8-1370" fmla="*/ 2266468 h 3256491"/>
                <a:gd name="connsiteX9-1371" fmla="*/ 210088 w 2919832"/>
                <a:gd name="connsiteY9-1372" fmla="*/ 2588961 h 3256491"/>
                <a:gd name="connsiteX10-1373" fmla="*/ 654959 w 2919832"/>
                <a:gd name="connsiteY10-1374" fmla="*/ 2851899 h 3256491"/>
                <a:gd name="connsiteX11-1375" fmla="*/ 1263809 w 2919832"/>
                <a:gd name="connsiteY11-1376" fmla="*/ 3200771 h 3256491"/>
                <a:gd name="connsiteX12-1377" fmla="*/ 1665806 w 2919832"/>
                <a:gd name="connsiteY12-1378" fmla="*/ 3196765 h 3256491"/>
                <a:gd name="connsiteX13-1379" fmla="*/ 2792666 w 2919832"/>
                <a:gd name="connsiteY13-1380" fmla="*/ 2546466 h 3256491"/>
                <a:gd name="connsiteX14-1381" fmla="*/ 2918904 w 2919832"/>
                <a:gd name="connsiteY14-1382" fmla="*/ 2128674 h 3256491"/>
                <a:gd name="connsiteX15-1383" fmla="*/ 2918904 w 2919832"/>
                <a:gd name="connsiteY15-1384" fmla="*/ 2128629 h 3256491"/>
                <a:gd name="connsiteX16-1385" fmla="*/ 1382345 w 2919832"/>
                <a:gd name="connsiteY16-1386" fmla="*/ 2673726 h 3256491"/>
                <a:gd name="connsiteX17-1387" fmla="*/ 1495838 w 2919832"/>
                <a:gd name="connsiteY17-1388" fmla="*/ 2707488 h 3256491"/>
                <a:gd name="connsiteX18-1389" fmla="*/ 1382345 w 2919832"/>
                <a:gd name="connsiteY18-1390" fmla="*/ 2673726 h 3256491"/>
                <a:gd name="connsiteX19-1391" fmla="*/ 1382345 w 2919832"/>
                <a:gd name="connsiteY19-1392" fmla="*/ 2673726 h 3256491"/>
                <a:gd name="connsiteX20-1393" fmla="*/ 1122484 w 2919832"/>
                <a:gd name="connsiteY20-1394" fmla="*/ 1271168 h 3256491"/>
                <a:gd name="connsiteX21-1395" fmla="*/ 1126628 w 2919832"/>
                <a:gd name="connsiteY21-1396" fmla="*/ 1266756 h 3256491"/>
                <a:gd name="connsiteX22-1397" fmla="*/ 1122484 w 2919832"/>
                <a:gd name="connsiteY22-1398" fmla="*/ 1271168 h 3256491"/>
                <a:gd name="connsiteX23-1399" fmla="*/ 1129105 w 2919832"/>
                <a:gd name="connsiteY23-1400" fmla="*/ 1279406 h 3256491"/>
                <a:gd name="connsiteX24-1401" fmla="*/ 1128879 w 2919832"/>
                <a:gd name="connsiteY24-1402" fmla="*/ 1279586 h 3256491"/>
                <a:gd name="connsiteX25-1403" fmla="*/ 1129105 w 2919832"/>
                <a:gd name="connsiteY25-1404" fmla="*/ 1279406 h 3256491"/>
                <a:gd name="connsiteX26-1405" fmla="*/ 473687 w 2919832"/>
                <a:gd name="connsiteY26-1406" fmla="*/ 1478781 h 3256491"/>
                <a:gd name="connsiteX27-1407" fmla="*/ 470624 w 2919832"/>
                <a:gd name="connsiteY27-1408" fmla="*/ 1495572 h 3256491"/>
                <a:gd name="connsiteX28-1409" fmla="*/ 473687 w 2919832"/>
                <a:gd name="connsiteY28-1410" fmla="*/ 1478781 h 3256491"/>
                <a:gd name="connsiteX29-1411" fmla="*/ 470489 w 2919832"/>
                <a:gd name="connsiteY29-1412" fmla="*/ 1496697 h 3256491"/>
                <a:gd name="connsiteX30-1413" fmla="*/ 470084 w 2919832"/>
                <a:gd name="connsiteY30-1414" fmla="*/ 1506150 h 3256491"/>
                <a:gd name="connsiteX31-1415" fmla="*/ 470489 w 2919832"/>
                <a:gd name="connsiteY31-1416" fmla="*/ 1496697 h 3256491"/>
                <a:gd name="connsiteX32-1417" fmla="*/ 470129 w 2919832"/>
                <a:gd name="connsiteY32-1418" fmla="*/ 1506195 h 3256491"/>
                <a:gd name="connsiteX33-1419" fmla="*/ 552681 w 2919832"/>
                <a:gd name="connsiteY33-1420" fmla="*/ 1553282 h 3256491"/>
                <a:gd name="connsiteX34-1421" fmla="*/ 552681 w 2919832"/>
                <a:gd name="connsiteY34-1422" fmla="*/ 1553327 h 3256491"/>
                <a:gd name="connsiteX35-1423" fmla="*/ 470129 w 2919832"/>
                <a:gd name="connsiteY35-1424" fmla="*/ 1506240 h 3256491"/>
                <a:gd name="connsiteX36-1425" fmla="*/ 470129 w 2919832"/>
                <a:gd name="connsiteY36-1426" fmla="*/ 1506195 h 3256491"/>
                <a:gd name="connsiteX0-1427" fmla="*/ 2918904 w 2919832"/>
                <a:gd name="connsiteY0-1428" fmla="*/ 2128629 h 3256491"/>
                <a:gd name="connsiteX1-1429" fmla="*/ 2916291 w 2919832"/>
                <a:gd name="connsiteY1-1430" fmla="*/ 1511147 h 3256491"/>
                <a:gd name="connsiteX2-1431" fmla="*/ 2917282 w 2919832"/>
                <a:gd name="connsiteY2-1432" fmla="*/ 1003639 h 3256491"/>
                <a:gd name="connsiteX3-1433" fmla="*/ 2732497 w 2919832"/>
                <a:gd name="connsiteY3-1434" fmla="*/ 678669 h 3256491"/>
                <a:gd name="connsiteX4-1435" fmla="*/ 1656528 w 2919832"/>
                <a:gd name="connsiteY4-1436" fmla="*/ 57226 h 3256491"/>
                <a:gd name="connsiteX5-1437" fmla="*/ 1263584 w 2919832"/>
                <a:gd name="connsiteY5-1438" fmla="*/ 56596 h 3256491"/>
                <a:gd name="connsiteX6-1439" fmla="*/ 196217 w 2919832"/>
                <a:gd name="connsiteY6-1440" fmla="*/ 672502 h 3256491"/>
                <a:gd name="connsiteX7-1441" fmla="*/ 578 w 2919832"/>
                <a:gd name="connsiteY7-1442" fmla="*/ 992610 h 3256491"/>
                <a:gd name="connsiteX8-1443" fmla="*/ 5667 w 2919832"/>
                <a:gd name="connsiteY8-1444" fmla="*/ 2266468 h 3256491"/>
                <a:gd name="connsiteX9-1445" fmla="*/ 210088 w 2919832"/>
                <a:gd name="connsiteY9-1446" fmla="*/ 2588961 h 3256491"/>
                <a:gd name="connsiteX10-1447" fmla="*/ 654959 w 2919832"/>
                <a:gd name="connsiteY10-1448" fmla="*/ 2851899 h 3256491"/>
                <a:gd name="connsiteX11-1449" fmla="*/ 1263809 w 2919832"/>
                <a:gd name="connsiteY11-1450" fmla="*/ 3200771 h 3256491"/>
                <a:gd name="connsiteX12-1451" fmla="*/ 1665806 w 2919832"/>
                <a:gd name="connsiteY12-1452" fmla="*/ 3196765 h 3256491"/>
                <a:gd name="connsiteX13-1453" fmla="*/ 2792666 w 2919832"/>
                <a:gd name="connsiteY13-1454" fmla="*/ 2546466 h 3256491"/>
                <a:gd name="connsiteX14-1455" fmla="*/ 2918904 w 2919832"/>
                <a:gd name="connsiteY14-1456" fmla="*/ 2128674 h 3256491"/>
                <a:gd name="connsiteX15-1457" fmla="*/ 2918904 w 2919832"/>
                <a:gd name="connsiteY15-1458" fmla="*/ 2128629 h 3256491"/>
                <a:gd name="connsiteX16-1459" fmla="*/ 1382345 w 2919832"/>
                <a:gd name="connsiteY16-1460" fmla="*/ 2673726 h 3256491"/>
                <a:gd name="connsiteX17-1461" fmla="*/ 1495838 w 2919832"/>
                <a:gd name="connsiteY17-1462" fmla="*/ 2707488 h 3256491"/>
                <a:gd name="connsiteX18-1463" fmla="*/ 1382345 w 2919832"/>
                <a:gd name="connsiteY18-1464" fmla="*/ 2673726 h 3256491"/>
                <a:gd name="connsiteX19-1465" fmla="*/ 1382345 w 2919832"/>
                <a:gd name="connsiteY19-1466" fmla="*/ 2673726 h 3256491"/>
                <a:gd name="connsiteX20-1467" fmla="*/ 1122484 w 2919832"/>
                <a:gd name="connsiteY20-1468" fmla="*/ 1271168 h 3256491"/>
                <a:gd name="connsiteX21-1469" fmla="*/ 1126628 w 2919832"/>
                <a:gd name="connsiteY21-1470" fmla="*/ 1266756 h 3256491"/>
                <a:gd name="connsiteX22-1471" fmla="*/ 1122484 w 2919832"/>
                <a:gd name="connsiteY22-1472" fmla="*/ 1271168 h 3256491"/>
                <a:gd name="connsiteX23-1473" fmla="*/ 1129105 w 2919832"/>
                <a:gd name="connsiteY23-1474" fmla="*/ 1279406 h 3256491"/>
                <a:gd name="connsiteX24-1475" fmla="*/ 1128879 w 2919832"/>
                <a:gd name="connsiteY24-1476" fmla="*/ 1279586 h 3256491"/>
                <a:gd name="connsiteX25-1477" fmla="*/ 1129105 w 2919832"/>
                <a:gd name="connsiteY25-1478" fmla="*/ 1279406 h 3256491"/>
                <a:gd name="connsiteX26-1479" fmla="*/ 473687 w 2919832"/>
                <a:gd name="connsiteY26-1480" fmla="*/ 1478781 h 3256491"/>
                <a:gd name="connsiteX27-1481" fmla="*/ 470624 w 2919832"/>
                <a:gd name="connsiteY27-1482" fmla="*/ 1495572 h 3256491"/>
                <a:gd name="connsiteX28-1483" fmla="*/ 473687 w 2919832"/>
                <a:gd name="connsiteY28-1484" fmla="*/ 1478781 h 3256491"/>
                <a:gd name="connsiteX29-1485" fmla="*/ 470489 w 2919832"/>
                <a:gd name="connsiteY29-1486" fmla="*/ 1496697 h 3256491"/>
                <a:gd name="connsiteX30-1487" fmla="*/ 470084 w 2919832"/>
                <a:gd name="connsiteY30-1488" fmla="*/ 1506150 h 3256491"/>
                <a:gd name="connsiteX31-1489" fmla="*/ 470489 w 2919832"/>
                <a:gd name="connsiteY31-1490" fmla="*/ 1496697 h 3256491"/>
                <a:gd name="connsiteX32-1491" fmla="*/ 470129 w 2919832"/>
                <a:gd name="connsiteY32-1492" fmla="*/ 1506240 h 3256491"/>
                <a:gd name="connsiteX33-1493" fmla="*/ 552681 w 2919832"/>
                <a:gd name="connsiteY33-1494" fmla="*/ 1553282 h 3256491"/>
                <a:gd name="connsiteX34-1495" fmla="*/ 552681 w 2919832"/>
                <a:gd name="connsiteY34-1496" fmla="*/ 1553327 h 3256491"/>
                <a:gd name="connsiteX35-1497" fmla="*/ 470129 w 2919832"/>
                <a:gd name="connsiteY35-1498" fmla="*/ 1506240 h 3256491"/>
                <a:gd name="connsiteX0-1499" fmla="*/ 2918904 w 2919832"/>
                <a:gd name="connsiteY0-1500" fmla="*/ 2128629 h 3256491"/>
                <a:gd name="connsiteX1-1501" fmla="*/ 2916291 w 2919832"/>
                <a:gd name="connsiteY1-1502" fmla="*/ 1511147 h 3256491"/>
                <a:gd name="connsiteX2-1503" fmla="*/ 2917282 w 2919832"/>
                <a:gd name="connsiteY2-1504" fmla="*/ 1003639 h 3256491"/>
                <a:gd name="connsiteX3-1505" fmla="*/ 2732497 w 2919832"/>
                <a:gd name="connsiteY3-1506" fmla="*/ 678669 h 3256491"/>
                <a:gd name="connsiteX4-1507" fmla="*/ 1656528 w 2919832"/>
                <a:gd name="connsiteY4-1508" fmla="*/ 57226 h 3256491"/>
                <a:gd name="connsiteX5-1509" fmla="*/ 1263584 w 2919832"/>
                <a:gd name="connsiteY5-1510" fmla="*/ 56596 h 3256491"/>
                <a:gd name="connsiteX6-1511" fmla="*/ 196217 w 2919832"/>
                <a:gd name="connsiteY6-1512" fmla="*/ 672502 h 3256491"/>
                <a:gd name="connsiteX7-1513" fmla="*/ 578 w 2919832"/>
                <a:gd name="connsiteY7-1514" fmla="*/ 992610 h 3256491"/>
                <a:gd name="connsiteX8-1515" fmla="*/ 5667 w 2919832"/>
                <a:gd name="connsiteY8-1516" fmla="*/ 2266468 h 3256491"/>
                <a:gd name="connsiteX9-1517" fmla="*/ 210088 w 2919832"/>
                <a:gd name="connsiteY9-1518" fmla="*/ 2588961 h 3256491"/>
                <a:gd name="connsiteX10-1519" fmla="*/ 654959 w 2919832"/>
                <a:gd name="connsiteY10-1520" fmla="*/ 2851899 h 3256491"/>
                <a:gd name="connsiteX11-1521" fmla="*/ 1263809 w 2919832"/>
                <a:gd name="connsiteY11-1522" fmla="*/ 3200771 h 3256491"/>
                <a:gd name="connsiteX12-1523" fmla="*/ 1665806 w 2919832"/>
                <a:gd name="connsiteY12-1524" fmla="*/ 3196765 h 3256491"/>
                <a:gd name="connsiteX13-1525" fmla="*/ 2792666 w 2919832"/>
                <a:gd name="connsiteY13-1526" fmla="*/ 2546466 h 3256491"/>
                <a:gd name="connsiteX14-1527" fmla="*/ 2918904 w 2919832"/>
                <a:gd name="connsiteY14-1528" fmla="*/ 2128674 h 3256491"/>
                <a:gd name="connsiteX15-1529" fmla="*/ 2918904 w 2919832"/>
                <a:gd name="connsiteY15-1530" fmla="*/ 2128629 h 3256491"/>
                <a:gd name="connsiteX16-1531" fmla="*/ 1382345 w 2919832"/>
                <a:gd name="connsiteY16-1532" fmla="*/ 2673726 h 3256491"/>
                <a:gd name="connsiteX17-1533" fmla="*/ 1495838 w 2919832"/>
                <a:gd name="connsiteY17-1534" fmla="*/ 2707488 h 3256491"/>
                <a:gd name="connsiteX18-1535" fmla="*/ 1382345 w 2919832"/>
                <a:gd name="connsiteY18-1536" fmla="*/ 2673726 h 3256491"/>
                <a:gd name="connsiteX19-1537" fmla="*/ 1382345 w 2919832"/>
                <a:gd name="connsiteY19-1538" fmla="*/ 2673726 h 3256491"/>
                <a:gd name="connsiteX20-1539" fmla="*/ 1122484 w 2919832"/>
                <a:gd name="connsiteY20-1540" fmla="*/ 1271168 h 3256491"/>
                <a:gd name="connsiteX21-1541" fmla="*/ 1126628 w 2919832"/>
                <a:gd name="connsiteY21-1542" fmla="*/ 1266756 h 3256491"/>
                <a:gd name="connsiteX22-1543" fmla="*/ 1122484 w 2919832"/>
                <a:gd name="connsiteY22-1544" fmla="*/ 1271168 h 3256491"/>
                <a:gd name="connsiteX23-1545" fmla="*/ 1129105 w 2919832"/>
                <a:gd name="connsiteY23-1546" fmla="*/ 1279406 h 3256491"/>
                <a:gd name="connsiteX24-1547" fmla="*/ 1128879 w 2919832"/>
                <a:gd name="connsiteY24-1548" fmla="*/ 1279586 h 3256491"/>
                <a:gd name="connsiteX25-1549" fmla="*/ 1129105 w 2919832"/>
                <a:gd name="connsiteY25-1550" fmla="*/ 1279406 h 3256491"/>
                <a:gd name="connsiteX26-1551" fmla="*/ 473687 w 2919832"/>
                <a:gd name="connsiteY26-1552" fmla="*/ 1478781 h 3256491"/>
                <a:gd name="connsiteX27-1553" fmla="*/ 470624 w 2919832"/>
                <a:gd name="connsiteY27-1554" fmla="*/ 1495572 h 3256491"/>
                <a:gd name="connsiteX28-1555" fmla="*/ 473687 w 2919832"/>
                <a:gd name="connsiteY28-1556" fmla="*/ 1478781 h 3256491"/>
                <a:gd name="connsiteX29-1557" fmla="*/ 470489 w 2919832"/>
                <a:gd name="connsiteY29-1558" fmla="*/ 1496697 h 3256491"/>
                <a:gd name="connsiteX30-1559" fmla="*/ 470084 w 2919832"/>
                <a:gd name="connsiteY30-1560" fmla="*/ 1506150 h 3256491"/>
                <a:gd name="connsiteX31-1561" fmla="*/ 470489 w 2919832"/>
                <a:gd name="connsiteY31-1562" fmla="*/ 1496697 h 3256491"/>
                <a:gd name="connsiteX32-1563" fmla="*/ 552681 w 2919832"/>
                <a:gd name="connsiteY32-1564" fmla="*/ 1553327 h 3256491"/>
                <a:gd name="connsiteX33-1565" fmla="*/ 552681 w 2919832"/>
                <a:gd name="connsiteY33-1566" fmla="*/ 1553282 h 3256491"/>
                <a:gd name="connsiteX34-1567" fmla="*/ 552681 w 2919832"/>
                <a:gd name="connsiteY34-1568" fmla="*/ 1553327 h 3256491"/>
                <a:gd name="connsiteX0-1569" fmla="*/ 2918904 w 2919832"/>
                <a:gd name="connsiteY0-1570" fmla="*/ 2128629 h 3256491"/>
                <a:gd name="connsiteX1-1571" fmla="*/ 2916291 w 2919832"/>
                <a:gd name="connsiteY1-1572" fmla="*/ 1511147 h 3256491"/>
                <a:gd name="connsiteX2-1573" fmla="*/ 2917282 w 2919832"/>
                <a:gd name="connsiteY2-1574" fmla="*/ 1003639 h 3256491"/>
                <a:gd name="connsiteX3-1575" fmla="*/ 2732497 w 2919832"/>
                <a:gd name="connsiteY3-1576" fmla="*/ 678669 h 3256491"/>
                <a:gd name="connsiteX4-1577" fmla="*/ 1656528 w 2919832"/>
                <a:gd name="connsiteY4-1578" fmla="*/ 57226 h 3256491"/>
                <a:gd name="connsiteX5-1579" fmla="*/ 1263584 w 2919832"/>
                <a:gd name="connsiteY5-1580" fmla="*/ 56596 h 3256491"/>
                <a:gd name="connsiteX6-1581" fmla="*/ 196217 w 2919832"/>
                <a:gd name="connsiteY6-1582" fmla="*/ 672502 h 3256491"/>
                <a:gd name="connsiteX7-1583" fmla="*/ 578 w 2919832"/>
                <a:gd name="connsiteY7-1584" fmla="*/ 992610 h 3256491"/>
                <a:gd name="connsiteX8-1585" fmla="*/ 5667 w 2919832"/>
                <a:gd name="connsiteY8-1586" fmla="*/ 2266468 h 3256491"/>
                <a:gd name="connsiteX9-1587" fmla="*/ 210088 w 2919832"/>
                <a:gd name="connsiteY9-1588" fmla="*/ 2588961 h 3256491"/>
                <a:gd name="connsiteX10-1589" fmla="*/ 654959 w 2919832"/>
                <a:gd name="connsiteY10-1590" fmla="*/ 2851899 h 3256491"/>
                <a:gd name="connsiteX11-1591" fmla="*/ 1263809 w 2919832"/>
                <a:gd name="connsiteY11-1592" fmla="*/ 3200771 h 3256491"/>
                <a:gd name="connsiteX12-1593" fmla="*/ 1665806 w 2919832"/>
                <a:gd name="connsiteY12-1594" fmla="*/ 3196765 h 3256491"/>
                <a:gd name="connsiteX13-1595" fmla="*/ 2792666 w 2919832"/>
                <a:gd name="connsiteY13-1596" fmla="*/ 2546466 h 3256491"/>
                <a:gd name="connsiteX14-1597" fmla="*/ 2918904 w 2919832"/>
                <a:gd name="connsiteY14-1598" fmla="*/ 2128674 h 3256491"/>
                <a:gd name="connsiteX15-1599" fmla="*/ 2918904 w 2919832"/>
                <a:gd name="connsiteY15-1600" fmla="*/ 2128629 h 3256491"/>
                <a:gd name="connsiteX16-1601" fmla="*/ 1382345 w 2919832"/>
                <a:gd name="connsiteY16-1602" fmla="*/ 2673726 h 3256491"/>
                <a:gd name="connsiteX17-1603" fmla="*/ 1495838 w 2919832"/>
                <a:gd name="connsiteY17-1604" fmla="*/ 2707488 h 3256491"/>
                <a:gd name="connsiteX18-1605" fmla="*/ 1382345 w 2919832"/>
                <a:gd name="connsiteY18-1606" fmla="*/ 2673726 h 3256491"/>
                <a:gd name="connsiteX19-1607" fmla="*/ 1382345 w 2919832"/>
                <a:gd name="connsiteY19-1608" fmla="*/ 2673726 h 3256491"/>
                <a:gd name="connsiteX20-1609" fmla="*/ 1122484 w 2919832"/>
                <a:gd name="connsiteY20-1610" fmla="*/ 1271168 h 3256491"/>
                <a:gd name="connsiteX21-1611" fmla="*/ 1126628 w 2919832"/>
                <a:gd name="connsiteY21-1612" fmla="*/ 1266756 h 3256491"/>
                <a:gd name="connsiteX22-1613" fmla="*/ 1122484 w 2919832"/>
                <a:gd name="connsiteY22-1614" fmla="*/ 1271168 h 3256491"/>
                <a:gd name="connsiteX23-1615" fmla="*/ 1129105 w 2919832"/>
                <a:gd name="connsiteY23-1616" fmla="*/ 1279406 h 3256491"/>
                <a:gd name="connsiteX24-1617" fmla="*/ 1128879 w 2919832"/>
                <a:gd name="connsiteY24-1618" fmla="*/ 1279586 h 3256491"/>
                <a:gd name="connsiteX25-1619" fmla="*/ 1129105 w 2919832"/>
                <a:gd name="connsiteY25-1620" fmla="*/ 1279406 h 3256491"/>
                <a:gd name="connsiteX26-1621" fmla="*/ 473687 w 2919832"/>
                <a:gd name="connsiteY26-1622" fmla="*/ 1478781 h 3256491"/>
                <a:gd name="connsiteX27-1623" fmla="*/ 470624 w 2919832"/>
                <a:gd name="connsiteY27-1624" fmla="*/ 1495572 h 3256491"/>
                <a:gd name="connsiteX28-1625" fmla="*/ 473687 w 2919832"/>
                <a:gd name="connsiteY28-1626" fmla="*/ 1478781 h 3256491"/>
                <a:gd name="connsiteX29-1627" fmla="*/ 470489 w 2919832"/>
                <a:gd name="connsiteY29-1628" fmla="*/ 1496697 h 3256491"/>
                <a:gd name="connsiteX30-1629" fmla="*/ 470084 w 2919832"/>
                <a:gd name="connsiteY30-1630" fmla="*/ 1506150 h 3256491"/>
                <a:gd name="connsiteX31-1631" fmla="*/ 470489 w 2919832"/>
                <a:gd name="connsiteY31-1632" fmla="*/ 1496697 h 3256491"/>
                <a:gd name="connsiteX0-1633" fmla="*/ 2918904 w 2919832"/>
                <a:gd name="connsiteY0-1634" fmla="*/ 2128629 h 3256491"/>
                <a:gd name="connsiteX1-1635" fmla="*/ 2916291 w 2919832"/>
                <a:gd name="connsiteY1-1636" fmla="*/ 1511147 h 3256491"/>
                <a:gd name="connsiteX2-1637" fmla="*/ 2917282 w 2919832"/>
                <a:gd name="connsiteY2-1638" fmla="*/ 1003639 h 3256491"/>
                <a:gd name="connsiteX3-1639" fmla="*/ 2732497 w 2919832"/>
                <a:gd name="connsiteY3-1640" fmla="*/ 678669 h 3256491"/>
                <a:gd name="connsiteX4-1641" fmla="*/ 1656528 w 2919832"/>
                <a:gd name="connsiteY4-1642" fmla="*/ 57226 h 3256491"/>
                <a:gd name="connsiteX5-1643" fmla="*/ 1263584 w 2919832"/>
                <a:gd name="connsiteY5-1644" fmla="*/ 56596 h 3256491"/>
                <a:gd name="connsiteX6-1645" fmla="*/ 196217 w 2919832"/>
                <a:gd name="connsiteY6-1646" fmla="*/ 672502 h 3256491"/>
                <a:gd name="connsiteX7-1647" fmla="*/ 578 w 2919832"/>
                <a:gd name="connsiteY7-1648" fmla="*/ 992610 h 3256491"/>
                <a:gd name="connsiteX8-1649" fmla="*/ 5667 w 2919832"/>
                <a:gd name="connsiteY8-1650" fmla="*/ 2266468 h 3256491"/>
                <a:gd name="connsiteX9-1651" fmla="*/ 210088 w 2919832"/>
                <a:gd name="connsiteY9-1652" fmla="*/ 2588961 h 3256491"/>
                <a:gd name="connsiteX10-1653" fmla="*/ 654959 w 2919832"/>
                <a:gd name="connsiteY10-1654" fmla="*/ 2851899 h 3256491"/>
                <a:gd name="connsiteX11-1655" fmla="*/ 1263809 w 2919832"/>
                <a:gd name="connsiteY11-1656" fmla="*/ 3200771 h 3256491"/>
                <a:gd name="connsiteX12-1657" fmla="*/ 1665806 w 2919832"/>
                <a:gd name="connsiteY12-1658" fmla="*/ 3196765 h 3256491"/>
                <a:gd name="connsiteX13-1659" fmla="*/ 2792666 w 2919832"/>
                <a:gd name="connsiteY13-1660" fmla="*/ 2546466 h 3256491"/>
                <a:gd name="connsiteX14-1661" fmla="*/ 2918904 w 2919832"/>
                <a:gd name="connsiteY14-1662" fmla="*/ 2128674 h 3256491"/>
                <a:gd name="connsiteX15-1663" fmla="*/ 2918904 w 2919832"/>
                <a:gd name="connsiteY15-1664" fmla="*/ 2128629 h 3256491"/>
                <a:gd name="connsiteX16-1665" fmla="*/ 1382345 w 2919832"/>
                <a:gd name="connsiteY16-1666" fmla="*/ 2673726 h 3256491"/>
                <a:gd name="connsiteX17-1667" fmla="*/ 1495838 w 2919832"/>
                <a:gd name="connsiteY17-1668" fmla="*/ 2707488 h 3256491"/>
                <a:gd name="connsiteX18-1669" fmla="*/ 1382345 w 2919832"/>
                <a:gd name="connsiteY18-1670" fmla="*/ 2673726 h 3256491"/>
                <a:gd name="connsiteX19-1671" fmla="*/ 1382345 w 2919832"/>
                <a:gd name="connsiteY19-1672" fmla="*/ 2673726 h 3256491"/>
                <a:gd name="connsiteX20-1673" fmla="*/ 1122484 w 2919832"/>
                <a:gd name="connsiteY20-1674" fmla="*/ 1271168 h 3256491"/>
                <a:gd name="connsiteX21-1675" fmla="*/ 1126628 w 2919832"/>
                <a:gd name="connsiteY21-1676" fmla="*/ 1266756 h 3256491"/>
                <a:gd name="connsiteX22-1677" fmla="*/ 1122484 w 2919832"/>
                <a:gd name="connsiteY22-1678" fmla="*/ 1271168 h 3256491"/>
                <a:gd name="connsiteX23-1679" fmla="*/ 1129105 w 2919832"/>
                <a:gd name="connsiteY23-1680" fmla="*/ 1279406 h 3256491"/>
                <a:gd name="connsiteX24-1681" fmla="*/ 1128879 w 2919832"/>
                <a:gd name="connsiteY24-1682" fmla="*/ 1279586 h 3256491"/>
                <a:gd name="connsiteX25-1683" fmla="*/ 1129105 w 2919832"/>
                <a:gd name="connsiteY25-1684" fmla="*/ 1279406 h 3256491"/>
                <a:gd name="connsiteX26-1685" fmla="*/ 473687 w 2919832"/>
                <a:gd name="connsiteY26-1686" fmla="*/ 1478781 h 3256491"/>
                <a:gd name="connsiteX27-1687" fmla="*/ 470624 w 2919832"/>
                <a:gd name="connsiteY27-1688" fmla="*/ 1495572 h 3256491"/>
                <a:gd name="connsiteX28-1689" fmla="*/ 473687 w 2919832"/>
                <a:gd name="connsiteY28-1690" fmla="*/ 1478781 h 3256491"/>
                <a:gd name="connsiteX0-1691" fmla="*/ 2918904 w 2919832"/>
                <a:gd name="connsiteY0-1692" fmla="*/ 2128629 h 3256491"/>
                <a:gd name="connsiteX1-1693" fmla="*/ 2916291 w 2919832"/>
                <a:gd name="connsiteY1-1694" fmla="*/ 1511147 h 3256491"/>
                <a:gd name="connsiteX2-1695" fmla="*/ 2917282 w 2919832"/>
                <a:gd name="connsiteY2-1696" fmla="*/ 1003639 h 3256491"/>
                <a:gd name="connsiteX3-1697" fmla="*/ 2732497 w 2919832"/>
                <a:gd name="connsiteY3-1698" fmla="*/ 678669 h 3256491"/>
                <a:gd name="connsiteX4-1699" fmla="*/ 1656528 w 2919832"/>
                <a:gd name="connsiteY4-1700" fmla="*/ 57226 h 3256491"/>
                <a:gd name="connsiteX5-1701" fmla="*/ 1263584 w 2919832"/>
                <a:gd name="connsiteY5-1702" fmla="*/ 56596 h 3256491"/>
                <a:gd name="connsiteX6-1703" fmla="*/ 196217 w 2919832"/>
                <a:gd name="connsiteY6-1704" fmla="*/ 672502 h 3256491"/>
                <a:gd name="connsiteX7-1705" fmla="*/ 578 w 2919832"/>
                <a:gd name="connsiteY7-1706" fmla="*/ 992610 h 3256491"/>
                <a:gd name="connsiteX8-1707" fmla="*/ 5667 w 2919832"/>
                <a:gd name="connsiteY8-1708" fmla="*/ 2266468 h 3256491"/>
                <a:gd name="connsiteX9-1709" fmla="*/ 210088 w 2919832"/>
                <a:gd name="connsiteY9-1710" fmla="*/ 2588961 h 3256491"/>
                <a:gd name="connsiteX10-1711" fmla="*/ 654959 w 2919832"/>
                <a:gd name="connsiteY10-1712" fmla="*/ 2851899 h 3256491"/>
                <a:gd name="connsiteX11-1713" fmla="*/ 1263809 w 2919832"/>
                <a:gd name="connsiteY11-1714" fmla="*/ 3200771 h 3256491"/>
                <a:gd name="connsiteX12-1715" fmla="*/ 1665806 w 2919832"/>
                <a:gd name="connsiteY12-1716" fmla="*/ 3196765 h 3256491"/>
                <a:gd name="connsiteX13-1717" fmla="*/ 2792666 w 2919832"/>
                <a:gd name="connsiteY13-1718" fmla="*/ 2546466 h 3256491"/>
                <a:gd name="connsiteX14-1719" fmla="*/ 2918904 w 2919832"/>
                <a:gd name="connsiteY14-1720" fmla="*/ 2128674 h 3256491"/>
                <a:gd name="connsiteX15-1721" fmla="*/ 2918904 w 2919832"/>
                <a:gd name="connsiteY15-1722" fmla="*/ 2128629 h 3256491"/>
                <a:gd name="connsiteX16-1723" fmla="*/ 1382345 w 2919832"/>
                <a:gd name="connsiteY16-1724" fmla="*/ 2673726 h 3256491"/>
                <a:gd name="connsiteX17-1725" fmla="*/ 1495838 w 2919832"/>
                <a:gd name="connsiteY17-1726" fmla="*/ 2707488 h 3256491"/>
                <a:gd name="connsiteX18-1727" fmla="*/ 1382345 w 2919832"/>
                <a:gd name="connsiteY18-1728" fmla="*/ 2673726 h 3256491"/>
                <a:gd name="connsiteX19-1729" fmla="*/ 1382345 w 2919832"/>
                <a:gd name="connsiteY19-1730" fmla="*/ 2673726 h 3256491"/>
                <a:gd name="connsiteX20-1731" fmla="*/ 1122484 w 2919832"/>
                <a:gd name="connsiteY20-1732" fmla="*/ 1271168 h 3256491"/>
                <a:gd name="connsiteX21-1733" fmla="*/ 1126628 w 2919832"/>
                <a:gd name="connsiteY21-1734" fmla="*/ 1266756 h 3256491"/>
                <a:gd name="connsiteX22-1735" fmla="*/ 1122484 w 2919832"/>
                <a:gd name="connsiteY22-1736" fmla="*/ 1271168 h 3256491"/>
                <a:gd name="connsiteX23-1737" fmla="*/ 473687 w 2919832"/>
                <a:gd name="connsiteY23-1738" fmla="*/ 1478781 h 3256491"/>
                <a:gd name="connsiteX24-1739" fmla="*/ 470624 w 2919832"/>
                <a:gd name="connsiteY24-1740" fmla="*/ 1495572 h 3256491"/>
                <a:gd name="connsiteX25-1741" fmla="*/ 473687 w 2919832"/>
                <a:gd name="connsiteY25-1742" fmla="*/ 1478781 h 3256491"/>
                <a:gd name="connsiteX0-1743" fmla="*/ 2918904 w 2919832"/>
                <a:gd name="connsiteY0-1744" fmla="*/ 2128629 h 3256491"/>
                <a:gd name="connsiteX1-1745" fmla="*/ 2916291 w 2919832"/>
                <a:gd name="connsiteY1-1746" fmla="*/ 1511147 h 3256491"/>
                <a:gd name="connsiteX2-1747" fmla="*/ 2917282 w 2919832"/>
                <a:gd name="connsiteY2-1748" fmla="*/ 1003639 h 3256491"/>
                <a:gd name="connsiteX3-1749" fmla="*/ 2732497 w 2919832"/>
                <a:gd name="connsiteY3-1750" fmla="*/ 678669 h 3256491"/>
                <a:gd name="connsiteX4-1751" fmla="*/ 1656528 w 2919832"/>
                <a:gd name="connsiteY4-1752" fmla="*/ 57226 h 3256491"/>
                <a:gd name="connsiteX5-1753" fmla="*/ 1263584 w 2919832"/>
                <a:gd name="connsiteY5-1754" fmla="*/ 56596 h 3256491"/>
                <a:gd name="connsiteX6-1755" fmla="*/ 196217 w 2919832"/>
                <a:gd name="connsiteY6-1756" fmla="*/ 672502 h 3256491"/>
                <a:gd name="connsiteX7-1757" fmla="*/ 578 w 2919832"/>
                <a:gd name="connsiteY7-1758" fmla="*/ 992610 h 3256491"/>
                <a:gd name="connsiteX8-1759" fmla="*/ 5667 w 2919832"/>
                <a:gd name="connsiteY8-1760" fmla="*/ 2266468 h 3256491"/>
                <a:gd name="connsiteX9-1761" fmla="*/ 210088 w 2919832"/>
                <a:gd name="connsiteY9-1762" fmla="*/ 2588961 h 3256491"/>
                <a:gd name="connsiteX10-1763" fmla="*/ 654959 w 2919832"/>
                <a:gd name="connsiteY10-1764" fmla="*/ 2851899 h 3256491"/>
                <a:gd name="connsiteX11-1765" fmla="*/ 1263809 w 2919832"/>
                <a:gd name="connsiteY11-1766" fmla="*/ 3200771 h 3256491"/>
                <a:gd name="connsiteX12-1767" fmla="*/ 1665806 w 2919832"/>
                <a:gd name="connsiteY12-1768" fmla="*/ 3196765 h 3256491"/>
                <a:gd name="connsiteX13-1769" fmla="*/ 2792666 w 2919832"/>
                <a:gd name="connsiteY13-1770" fmla="*/ 2546466 h 3256491"/>
                <a:gd name="connsiteX14-1771" fmla="*/ 2918904 w 2919832"/>
                <a:gd name="connsiteY14-1772" fmla="*/ 2128674 h 3256491"/>
                <a:gd name="connsiteX15-1773" fmla="*/ 2918904 w 2919832"/>
                <a:gd name="connsiteY15-1774" fmla="*/ 2128629 h 3256491"/>
                <a:gd name="connsiteX16-1775" fmla="*/ 1382345 w 2919832"/>
                <a:gd name="connsiteY16-1776" fmla="*/ 2673726 h 3256491"/>
                <a:gd name="connsiteX17-1777" fmla="*/ 1495838 w 2919832"/>
                <a:gd name="connsiteY17-1778" fmla="*/ 2707488 h 3256491"/>
                <a:gd name="connsiteX18-1779" fmla="*/ 1382345 w 2919832"/>
                <a:gd name="connsiteY18-1780" fmla="*/ 2673726 h 3256491"/>
                <a:gd name="connsiteX19-1781" fmla="*/ 1382345 w 2919832"/>
                <a:gd name="connsiteY19-1782" fmla="*/ 2673726 h 3256491"/>
                <a:gd name="connsiteX20-1783" fmla="*/ 1122484 w 2919832"/>
                <a:gd name="connsiteY20-1784" fmla="*/ 1271168 h 3256491"/>
                <a:gd name="connsiteX21-1785" fmla="*/ 1126628 w 2919832"/>
                <a:gd name="connsiteY21-1786" fmla="*/ 1266756 h 3256491"/>
                <a:gd name="connsiteX22-1787" fmla="*/ 1122484 w 2919832"/>
                <a:gd name="connsiteY22-1788" fmla="*/ 1271168 h 3256491"/>
                <a:gd name="connsiteX0-1789" fmla="*/ 2918904 w 2919832"/>
                <a:gd name="connsiteY0-1790" fmla="*/ 2128629 h 3256491"/>
                <a:gd name="connsiteX1-1791" fmla="*/ 2916291 w 2919832"/>
                <a:gd name="connsiteY1-1792" fmla="*/ 1511147 h 3256491"/>
                <a:gd name="connsiteX2-1793" fmla="*/ 2917282 w 2919832"/>
                <a:gd name="connsiteY2-1794" fmla="*/ 1003639 h 3256491"/>
                <a:gd name="connsiteX3-1795" fmla="*/ 2732497 w 2919832"/>
                <a:gd name="connsiteY3-1796" fmla="*/ 678669 h 3256491"/>
                <a:gd name="connsiteX4-1797" fmla="*/ 1656528 w 2919832"/>
                <a:gd name="connsiteY4-1798" fmla="*/ 57226 h 3256491"/>
                <a:gd name="connsiteX5-1799" fmla="*/ 1263584 w 2919832"/>
                <a:gd name="connsiteY5-1800" fmla="*/ 56596 h 3256491"/>
                <a:gd name="connsiteX6-1801" fmla="*/ 196217 w 2919832"/>
                <a:gd name="connsiteY6-1802" fmla="*/ 672502 h 3256491"/>
                <a:gd name="connsiteX7-1803" fmla="*/ 578 w 2919832"/>
                <a:gd name="connsiteY7-1804" fmla="*/ 992610 h 3256491"/>
                <a:gd name="connsiteX8-1805" fmla="*/ 5667 w 2919832"/>
                <a:gd name="connsiteY8-1806" fmla="*/ 2266468 h 3256491"/>
                <a:gd name="connsiteX9-1807" fmla="*/ 210088 w 2919832"/>
                <a:gd name="connsiteY9-1808" fmla="*/ 2588961 h 3256491"/>
                <a:gd name="connsiteX10-1809" fmla="*/ 654959 w 2919832"/>
                <a:gd name="connsiteY10-1810" fmla="*/ 2851899 h 3256491"/>
                <a:gd name="connsiteX11-1811" fmla="*/ 1263809 w 2919832"/>
                <a:gd name="connsiteY11-1812" fmla="*/ 3200771 h 3256491"/>
                <a:gd name="connsiteX12-1813" fmla="*/ 1665806 w 2919832"/>
                <a:gd name="connsiteY12-1814" fmla="*/ 3196765 h 3256491"/>
                <a:gd name="connsiteX13-1815" fmla="*/ 2792666 w 2919832"/>
                <a:gd name="connsiteY13-1816" fmla="*/ 2546466 h 3256491"/>
                <a:gd name="connsiteX14-1817" fmla="*/ 2918904 w 2919832"/>
                <a:gd name="connsiteY14-1818" fmla="*/ 2128674 h 3256491"/>
                <a:gd name="connsiteX15-1819" fmla="*/ 2918904 w 2919832"/>
                <a:gd name="connsiteY15-1820" fmla="*/ 2128629 h 3256491"/>
                <a:gd name="connsiteX16-1821" fmla="*/ 1382345 w 2919832"/>
                <a:gd name="connsiteY16-1822" fmla="*/ 2673726 h 3256491"/>
                <a:gd name="connsiteX17-1823" fmla="*/ 1495838 w 2919832"/>
                <a:gd name="connsiteY17-1824" fmla="*/ 2707488 h 3256491"/>
                <a:gd name="connsiteX18-1825" fmla="*/ 1382345 w 2919832"/>
                <a:gd name="connsiteY18-1826" fmla="*/ 2673726 h 3256491"/>
                <a:gd name="connsiteX19-1827" fmla="*/ 1382345 w 2919832"/>
                <a:gd name="connsiteY19-1828" fmla="*/ 2673726 h 3256491"/>
                <a:gd name="connsiteX0-1829" fmla="*/ 2918904 w 2919832"/>
                <a:gd name="connsiteY0-1830" fmla="*/ 2128629 h 3256491"/>
                <a:gd name="connsiteX1-1831" fmla="*/ 2916291 w 2919832"/>
                <a:gd name="connsiteY1-1832" fmla="*/ 1511147 h 3256491"/>
                <a:gd name="connsiteX2-1833" fmla="*/ 2917282 w 2919832"/>
                <a:gd name="connsiteY2-1834" fmla="*/ 1003639 h 3256491"/>
                <a:gd name="connsiteX3-1835" fmla="*/ 2732497 w 2919832"/>
                <a:gd name="connsiteY3-1836" fmla="*/ 678669 h 3256491"/>
                <a:gd name="connsiteX4-1837" fmla="*/ 1656528 w 2919832"/>
                <a:gd name="connsiteY4-1838" fmla="*/ 57226 h 3256491"/>
                <a:gd name="connsiteX5-1839" fmla="*/ 1263584 w 2919832"/>
                <a:gd name="connsiteY5-1840" fmla="*/ 56596 h 3256491"/>
                <a:gd name="connsiteX6-1841" fmla="*/ 196217 w 2919832"/>
                <a:gd name="connsiteY6-1842" fmla="*/ 672502 h 3256491"/>
                <a:gd name="connsiteX7-1843" fmla="*/ 578 w 2919832"/>
                <a:gd name="connsiteY7-1844" fmla="*/ 992610 h 3256491"/>
                <a:gd name="connsiteX8-1845" fmla="*/ 5667 w 2919832"/>
                <a:gd name="connsiteY8-1846" fmla="*/ 2266468 h 3256491"/>
                <a:gd name="connsiteX9-1847" fmla="*/ 210088 w 2919832"/>
                <a:gd name="connsiteY9-1848" fmla="*/ 2588961 h 3256491"/>
                <a:gd name="connsiteX10-1849" fmla="*/ 654959 w 2919832"/>
                <a:gd name="connsiteY10-1850" fmla="*/ 2851899 h 3256491"/>
                <a:gd name="connsiteX11-1851" fmla="*/ 1263809 w 2919832"/>
                <a:gd name="connsiteY11-1852" fmla="*/ 3200771 h 3256491"/>
                <a:gd name="connsiteX12-1853" fmla="*/ 1665806 w 2919832"/>
                <a:gd name="connsiteY12-1854" fmla="*/ 3196765 h 3256491"/>
                <a:gd name="connsiteX13-1855" fmla="*/ 2792666 w 2919832"/>
                <a:gd name="connsiteY13-1856" fmla="*/ 2546466 h 3256491"/>
                <a:gd name="connsiteX14-1857" fmla="*/ 2918904 w 2919832"/>
                <a:gd name="connsiteY14-1858" fmla="*/ 2128674 h 3256491"/>
                <a:gd name="connsiteX15-1859" fmla="*/ 2918904 w 2919832"/>
                <a:gd name="connsiteY15-1860" fmla="*/ 2128629 h 3256491"/>
                <a:gd name="connsiteX16-1861" fmla="*/ 1382345 w 2919832"/>
                <a:gd name="connsiteY16-1862" fmla="*/ 2673726 h 3256491"/>
                <a:gd name="connsiteX17-1863" fmla="*/ 1495838 w 2919832"/>
                <a:gd name="connsiteY17-1864" fmla="*/ 2707488 h 3256491"/>
                <a:gd name="connsiteX18-1865" fmla="*/ 1382345 w 2919832"/>
                <a:gd name="connsiteY18-1866" fmla="*/ 2673726 h 3256491"/>
                <a:gd name="connsiteX0-1867" fmla="*/ 2918904 w 2919832"/>
                <a:gd name="connsiteY0-1868" fmla="*/ 2128629 h 3256491"/>
                <a:gd name="connsiteX1-1869" fmla="*/ 2916291 w 2919832"/>
                <a:gd name="connsiteY1-1870" fmla="*/ 1511147 h 3256491"/>
                <a:gd name="connsiteX2-1871" fmla="*/ 2917282 w 2919832"/>
                <a:gd name="connsiteY2-1872" fmla="*/ 1003639 h 3256491"/>
                <a:gd name="connsiteX3-1873" fmla="*/ 2732497 w 2919832"/>
                <a:gd name="connsiteY3-1874" fmla="*/ 678669 h 3256491"/>
                <a:gd name="connsiteX4-1875" fmla="*/ 1656528 w 2919832"/>
                <a:gd name="connsiteY4-1876" fmla="*/ 57226 h 3256491"/>
                <a:gd name="connsiteX5-1877" fmla="*/ 1263584 w 2919832"/>
                <a:gd name="connsiteY5-1878" fmla="*/ 56596 h 3256491"/>
                <a:gd name="connsiteX6-1879" fmla="*/ 196217 w 2919832"/>
                <a:gd name="connsiteY6-1880" fmla="*/ 672502 h 3256491"/>
                <a:gd name="connsiteX7-1881" fmla="*/ 578 w 2919832"/>
                <a:gd name="connsiteY7-1882" fmla="*/ 992610 h 3256491"/>
                <a:gd name="connsiteX8-1883" fmla="*/ 5667 w 2919832"/>
                <a:gd name="connsiteY8-1884" fmla="*/ 2266468 h 3256491"/>
                <a:gd name="connsiteX9-1885" fmla="*/ 210088 w 2919832"/>
                <a:gd name="connsiteY9-1886" fmla="*/ 2588961 h 3256491"/>
                <a:gd name="connsiteX10-1887" fmla="*/ 654959 w 2919832"/>
                <a:gd name="connsiteY10-1888" fmla="*/ 2851899 h 3256491"/>
                <a:gd name="connsiteX11-1889" fmla="*/ 1263809 w 2919832"/>
                <a:gd name="connsiteY11-1890" fmla="*/ 3200771 h 3256491"/>
                <a:gd name="connsiteX12-1891" fmla="*/ 1665806 w 2919832"/>
                <a:gd name="connsiteY12-1892" fmla="*/ 3196765 h 3256491"/>
                <a:gd name="connsiteX13-1893" fmla="*/ 2792666 w 2919832"/>
                <a:gd name="connsiteY13-1894" fmla="*/ 2546466 h 3256491"/>
                <a:gd name="connsiteX14-1895" fmla="*/ 2918904 w 2919832"/>
                <a:gd name="connsiteY14-1896" fmla="*/ 2128674 h 3256491"/>
                <a:gd name="connsiteX15-1897" fmla="*/ 2918904 w 2919832"/>
                <a:gd name="connsiteY15-1898" fmla="*/ 2128629 h 32564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Lst>
              <a:rect l="l" t="t" r="r" b="b"/>
              <a:pathLst>
                <a:path w="2919832" h="3256491">
                  <a:moveTo>
                    <a:pt x="2918904" y="2128629"/>
                  </a:moveTo>
                  <a:cubicBezTo>
                    <a:pt x="2911202" y="1923042"/>
                    <a:pt x="2916562" y="1717005"/>
                    <a:pt x="2916291" y="1511147"/>
                  </a:cubicBezTo>
                  <a:cubicBezTo>
                    <a:pt x="2916562" y="1341978"/>
                    <a:pt x="2916111" y="1172808"/>
                    <a:pt x="2917282" y="1003639"/>
                  </a:cubicBezTo>
                  <a:cubicBezTo>
                    <a:pt x="2918273" y="859273"/>
                    <a:pt x="2855402" y="750245"/>
                    <a:pt x="2732497" y="678669"/>
                  </a:cubicBezTo>
                  <a:lnTo>
                    <a:pt x="1656528" y="57226"/>
                  </a:lnTo>
                  <a:cubicBezTo>
                    <a:pt x="1526147" y="-17815"/>
                    <a:pt x="1395766" y="-20111"/>
                    <a:pt x="1263584" y="56596"/>
                  </a:cubicBezTo>
                  <a:lnTo>
                    <a:pt x="196217" y="672502"/>
                  </a:lnTo>
                  <a:cubicBezTo>
                    <a:pt x="72141" y="743852"/>
                    <a:pt x="1208" y="851440"/>
                    <a:pt x="578" y="992610"/>
                  </a:cubicBezTo>
                  <a:cubicBezTo>
                    <a:pt x="-1404" y="1417199"/>
                    <a:pt x="2064" y="1841833"/>
                    <a:pt x="5667" y="2266468"/>
                  </a:cubicBezTo>
                  <a:cubicBezTo>
                    <a:pt x="6928" y="2414345"/>
                    <a:pt x="81328" y="2517251"/>
                    <a:pt x="210088" y="2588961"/>
                  </a:cubicBezTo>
                  <a:cubicBezTo>
                    <a:pt x="360510" y="2672780"/>
                    <a:pt x="506834" y="2763938"/>
                    <a:pt x="654959" y="2851899"/>
                  </a:cubicBezTo>
                  <a:lnTo>
                    <a:pt x="1263809" y="3200771"/>
                  </a:lnTo>
                  <a:cubicBezTo>
                    <a:pt x="1398468" y="3277793"/>
                    <a:pt x="1532677" y="3273562"/>
                    <a:pt x="1665806" y="3196765"/>
                  </a:cubicBezTo>
                  <a:lnTo>
                    <a:pt x="2792666" y="2546466"/>
                  </a:lnTo>
                  <a:cubicBezTo>
                    <a:pt x="2905258" y="2428390"/>
                    <a:pt x="2924758" y="2285059"/>
                    <a:pt x="2918904" y="2128674"/>
                  </a:cubicBezTo>
                  <a:lnTo>
                    <a:pt x="2918904" y="2128629"/>
                  </a:lnTo>
                  <a:close/>
                </a:path>
              </a:pathLst>
            </a:custGeom>
            <a:solidFill>
              <a:schemeClr val="accent2">
                <a:lumMod val="60000"/>
                <a:lumOff val="40000"/>
              </a:schemeClr>
            </a:solidFill>
            <a:ln>
              <a:solidFill>
                <a:schemeClr val="accent2">
                  <a:lumMod val="40000"/>
                  <a:lumOff val="60000"/>
                </a:schemeClr>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微软雅黑" panose="020B0503020204020204" charset="-122"/>
                <a:cs typeface="+mn-cs"/>
              </a:endParaRPr>
            </a:p>
          </p:txBody>
        </p:sp>
        <p:sp>
          <p:nvSpPr>
            <p:cNvPr id="81" name="图形 6"/>
            <p:cNvSpPr/>
            <p:nvPr/>
          </p:nvSpPr>
          <p:spPr>
            <a:xfrm>
              <a:off x="9723821" y="5078771"/>
              <a:ext cx="1165904" cy="1300334"/>
            </a:xfrm>
            <a:custGeom>
              <a:avLst/>
              <a:gdLst>
                <a:gd name="connsiteX0" fmla="*/ 2918904 w 2919831"/>
                <a:gd name="connsiteY0" fmla="*/ 2128629 h 3256491"/>
                <a:gd name="connsiteX1" fmla="*/ 2916291 w 2919831"/>
                <a:gd name="connsiteY1" fmla="*/ 1511147 h 3256491"/>
                <a:gd name="connsiteX2" fmla="*/ 2917282 w 2919831"/>
                <a:gd name="connsiteY2" fmla="*/ 1003639 h 3256491"/>
                <a:gd name="connsiteX3" fmla="*/ 2732497 w 2919831"/>
                <a:gd name="connsiteY3" fmla="*/ 678669 h 3256491"/>
                <a:gd name="connsiteX4" fmla="*/ 1656528 w 2919831"/>
                <a:gd name="connsiteY4" fmla="*/ 57226 h 3256491"/>
                <a:gd name="connsiteX5" fmla="*/ 1263584 w 2919831"/>
                <a:gd name="connsiteY5" fmla="*/ 56596 h 3256491"/>
                <a:gd name="connsiteX6" fmla="*/ 196217 w 2919831"/>
                <a:gd name="connsiteY6" fmla="*/ 672502 h 3256491"/>
                <a:gd name="connsiteX7" fmla="*/ 578 w 2919831"/>
                <a:gd name="connsiteY7" fmla="*/ 992610 h 3256491"/>
                <a:gd name="connsiteX8" fmla="*/ 5667 w 2919831"/>
                <a:gd name="connsiteY8" fmla="*/ 2266468 h 3256491"/>
                <a:gd name="connsiteX9" fmla="*/ 210088 w 2919831"/>
                <a:gd name="connsiteY9" fmla="*/ 2588961 h 3256491"/>
                <a:gd name="connsiteX10" fmla="*/ 654959 w 2919831"/>
                <a:gd name="connsiteY10" fmla="*/ 2851899 h 3256491"/>
                <a:gd name="connsiteX11" fmla="*/ 1263809 w 2919831"/>
                <a:gd name="connsiteY11" fmla="*/ 3200771 h 3256491"/>
                <a:gd name="connsiteX12" fmla="*/ 1665806 w 2919831"/>
                <a:gd name="connsiteY12" fmla="*/ 3196765 h 3256491"/>
                <a:gd name="connsiteX13" fmla="*/ 2792666 w 2919831"/>
                <a:gd name="connsiteY13" fmla="*/ 2546466 h 3256491"/>
                <a:gd name="connsiteX14" fmla="*/ 2918904 w 2919831"/>
                <a:gd name="connsiteY14" fmla="*/ 2128674 h 3256491"/>
                <a:gd name="connsiteX15" fmla="*/ 607896 w 2919831"/>
                <a:gd name="connsiteY15" fmla="*/ 1713088 h 3256491"/>
                <a:gd name="connsiteX16" fmla="*/ 612760 w 2919831"/>
                <a:gd name="connsiteY16" fmla="*/ 1716419 h 3256491"/>
                <a:gd name="connsiteX17" fmla="*/ 607896 w 2919831"/>
                <a:gd name="connsiteY17" fmla="*/ 1713088 h 3256491"/>
                <a:gd name="connsiteX18" fmla="*/ 732107 w 2919831"/>
                <a:gd name="connsiteY18" fmla="*/ 1493141 h 3256491"/>
                <a:gd name="connsiteX19" fmla="*/ 724946 w 2919831"/>
                <a:gd name="connsiteY19" fmla="*/ 1509166 h 3256491"/>
                <a:gd name="connsiteX20" fmla="*/ 732107 w 2919831"/>
                <a:gd name="connsiteY20" fmla="*/ 1493141 h 3256491"/>
                <a:gd name="connsiteX21" fmla="*/ 1382345 w 2919831"/>
                <a:gd name="connsiteY21" fmla="*/ 2673726 h 3256491"/>
                <a:gd name="connsiteX22" fmla="*/ 1495838 w 2919831"/>
                <a:gd name="connsiteY22" fmla="*/ 2707488 h 3256491"/>
                <a:gd name="connsiteX23" fmla="*/ 1382345 w 2919831"/>
                <a:gd name="connsiteY23" fmla="*/ 2673726 h 3256491"/>
                <a:gd name="connsiteX24" fmla="*/ 1382345 w 2919831"/>
                <a:gd name="connsiteY24" fmla="*/ 2673726 h 3256491"/>
                <a:gd name="connsiteX25" fmla="*/ 1649232 w 2919831"/>
                <a:gd name="connsiteY25" fmla="*/ 668946 h 3256491"/>
                <a:gd name="connsiteX26" fmla="*/ 1649412 w 2919831"/>
                <a:gd name="connsiteY26" fmla="*/ 525121 h 3256491"/>
                <a:gd name="connsiteX27" fmla="*/ 1649052 w 2919831"/>
                <a:gd name="connsiteY27" fmla="*/ 391559 h 3256491"/>
                <a:gd name="connsiteX28" fmla="*/ 1649457 w 2919831"/>
                <a:gd name="connsiteY28" fmla="*/ 525121 h 3256491"/>
                <a:gd name="connsiteX29" fmla="*/ 1649277 w 2919831"/>
                <a:gd name="connsiteY29" fmla="*/ 668946 h 3256491"/>
                <a:gd name="connsiteX30" fmla="*/ 1122484 w 2919831"/>
                <a:gd name="connsiteY30" fmla="*/ 1271168 h 3256491"/>
                <a:gd name="connsiteX31" fmla="*/ 1126628 w 2919831"/>
                <a:gd name="connsiteY31" fmla="*/ 1266756 h 3256491"/>
                <a:gd name="connsiteX32" fmla="*/ 1122484 w 2919831"/>
                <a:gd name="connsiteY32" fmla="*/ 1271168 h 3256491"/>
                <a:gd name="connsiteX33" fmla="*/ 1129105 w 2919831"/>
                <a:gd name="connsiteY33" fmla="*/ 1279406 h 3256491"/>
                <a:gd name="connsiteX34" fmla="*/ 1128879 w 2919831"/>
                <a:gd name="connsiteY34" fmla="*/ 1279586 h 3256491"/>
                <a:gd name="connsiteX35" fmla="*/ 1129105 w 2919831"/>
                <a:gd name="connsiteY35" fmla="*/ 1279406 h 3256491"/>
                <a:gd name="connsiteX36" fmla="*/ 1126943 w 2919831"/>
                <a:gd name="connsiteY36" fmla="*/ 1281431 h 3256491"/>
                <a:gd name="connsiteX37" fmla="*/ 1126943 w 2919831"/>
                <a:gd name="connsiteY37" fmla="*/ 1281431 h 3256491"/>
                <a:gd name="connsiteX38" fmla="*/ 1126943 w 2919831"/>
                <a:gd name="connsiteY38" fmla="*/ 1281431 h 3256491"/>
                <a:gd name="connsiteX39" fmla="*/ 1126943 w 2919831"/>
                <a:gd name="connsiteY39" fmla="*/ 1281431 h 3256491"/>
                <a:gd name="connsiteX40" fmla="*/ 1363520 w 2919831"/>
                <a:gd name="connsiteY40" fmla="*/ 1951717 h 3256491"/>
                <a:gd name="connsiteX41" fmla="*/ 1362484 w 2919831"/>
                <a:gd name="connsiteY41" fmla="*/ 1950952 h 3256491"/>
                <a:gd name="connsiteX42" fmla="*/ 1363520 w 2919831"/>
                <a:gd name="connsiteY42" fmla="*/ 1951717 h 3256491"/>
                <a:gd name="connsiteX43" fmla="*/ 473687 w 2919831"/>
                <a:gd name="connsiteY43" fmla="*/ 1478781 h 3256491"/>
                <a:gd name="connsiteX44" fmla="*/ 470624 w 2919831"/>
                <a:gd name="connsiteY44" fmla="*/ 1495572 h 3256491"/>
                <a:gd name="connsiteX45" fmla="*/ 473687 w 2919831"/>
                <a:gd name="connsiteY45" fmla="*/ 1478781 h 3256491"/>
                <a:gd name="connsiteX46" fmla="*/ 470489 w 2919831"/>
                <a:gd name="connsiteY46" fmla="*/ 1496697 h 3256491"/>
                <a:gd name="connsiteX47" fmla="*/ 470084 w 2919831"/>
                <a:gd name="connsiteY47" fmla="*/ 1506150 h 3256491"/>
                <a:gd name="connsiteX48" fmla="*/ 470489 w 2919831"/>
                <a:gd name="connsiteY48" fmla="*/ 1496697 h 3256491"/>
                <a:gd name="connsiteX49" fmla="*/ 470129 w 2919831"/>
                <a:gd name="connsiteY49" fmla="*/ 1506195 h 3256491"/>
                <a:gd name="connsiteX50" fmla="*/ 552681 w 2919831"/>
                <a:gd name="connsiteY50" fmla="*/ 1553282 h 3256491"/>
                <a:gd name="connsiteX51" fmla="*/ 716569 w 2919831"/>
                <a:gd name="connsiteY51" fmla="*/ 1522626 h 3256491"/>
                <a:gd name="connsiteX52" fmla="*/ 552681 w 2919831"/>
                <a:gd name="connsiteY52" fmla="*/ 1553327 h 3256491"/>
                <a:gd name="connsiteX53" fmla="*/ 470129 w 2919831"/>
                <a:gd name="connsiteY53" fmla="*/ 1506240 h 3256491"/>
                <a:gd name="connsiteX54" fmla="*/ 1297451 w 2919831"/>
                <a:gd name="connsiteY54" fmla="*/ 1966257 h 3256491"/>
                <a:gd name="connsiteX55" fmla="*/ 1355053 w 2919831"/>
                <a:gd name="connsiteY55" fmla="*/ 1946405 h 3256491"/>
                <a:gd name="connsiteX56" fmla="*/ 1297496 w 2919831"/>
                <a:gd name="connsiteY56" fmla="*/ 1966257 h 3256491"/>
                <a:gd name="connsiteX57" fmla="*/ 1245254 w 2919831"/>
                <a:gd name="connsiteY57" fmla="*/ 2003800 h 3256491"/>
                <a:gd name="connsiteX58" fmla="*/ 1297451 w 2919831"/>
                <a:gd name="connsiteY58" fmla="*/ 1966257 h 3256491"/>
                <a:gd name="connsiteX59" fmla="*/ 1245659 w 2919831"/>
                <a:gd name="connsiteY59" fmla="*/ 2005646 h 3256491"/>
                <a:gd name="connsiteX60" fmla="*/ 1247416 w 2919831"/>
                <a:gd name="connsiteY60" fmla="*/ 2009337 h 3256491"/>
                <a:gd name="connsiteX61" fmla="*/ 1245659 w 2919831"/>
                <a:gd name="connsiteY61" fmla="*/ 2005646 h 3256491"/>
                <a:gd name="connsiteX0-1" fmla="*/ 2918904 w 2919832"/>
                <a:gd name="connsiteY0-2" fmla="*/ 2128629 h 3256491"/>
                <a:gd name="connsiteX1-3" fmla="*/ 2916291 w 2919832"/>
                <a:gd name="connsiteY1-4" fmla="*/ 1511147 h 3256491"/>
                <a:gd name="connsiteX2-5" fmla="*/ 2917282 w 2919832"/>
                <a:gd name="connsiteY2-6" fmla="*/ 1003639 h 3256491"/>
                <a:gd name="connsiteX3-7" fmla="*/ 2732497 w 2919832"/>
                <a:gd name="connsiteY3-8" fmla="*/ 678669 h 3256491"/>
                <a:gd name="connsiteX4-9" fmla="*/ 1656528 w 2919832"/>
                <a:gd name="connsiteY4-10" fmla="*/ 57226 h 3256491"/>
                <a:gd name="connsiteX5-11" fmla="*/ 1263584 w 2919832"/>
                <a:gd name="connsiteY5-12" fmla="*/ 56596 h 3256491"/>
                <a:gd name="connsiteX6-13" fmla="*/ 196217 w 2919832"/>
                <a:gd name="connsiteY6-14" fmla="*/ 672502 h 3256491"/>
                <a:gd name="connsiteX7-15" fmla="*/ 578 w 2919832"/>
                <a:gd name="connsiteY7-16" fmla="*/ 992610 h 3256491"/>
                <a:gd name="connsiteX8-17" fmla="*/ 5667 w 2919832"/>
                <a:gd name="connsiteY8-18" fmla="*/ 2266468 h 3256491"/>
                <a:gd name="connsiteX9-19" fmla="*/ 210088 w 2919832"/>
                <a:gd name="connsiteY9-20" fmla="*/ 2588961 h 3256491"/>
                <a:gd name="connsiteX10-21" fmla="*/ 654959 w 2919832"/>
                <a:gd name="connsiteY10-22" fmla="*/ 2851899 h 3256491"/>
                <a:gd name="connsiteX11-23" fmla="*/ 1263809 w 2919832"/>
                <a:gd name="connsiteY11-24" fmla="*/ 3200771 h 3256491"/>
                <a:gd name="connsiteX12-25" fmla="*/ 1665806 w 2919832"/>
                <a:gd name="connsiteY12-26" fmla="*/ 3196765 h 3256491"/>
                <a:gd name="connsiteX13-27" fmla="*/ 2792666 w 2919832"/>
                <a:gd name="connsiteY13-28" fmla="*/ 2546466 h 3256491"/>
                <a:gd name="connsiteX14-29" fmla="*/ 2918904 w 2919832"/>
                <a:gd name="connsiteY14-30" fmla="*/ 2128674 h 3256491"/>
                <a:gd name="connsiteX15-31" fmla="*/ 2918904 w 2919832"/>
                <a:gd name="connsiteY15-32" fmla="*/ 2128629 h 3256491"/>
                <a:gd name="connsiteX16-33" fmla="*/ 607896 w 2919832"/>
                <a:gd name="connsiteY16-34" fmla="*/ 1713088 h 3256491"/>
                <a:gd name="connsiteX17-35" fmla="*/ 612760 w 2919832"/>
                <a:gd name="connsiteY17-36" fmla="*/ 1716419 h 3256491"/>
                <a:gd name="connsiteX18-37" fmla="*/ 607896 w 2919832"/>
                <a:gd name="connsiteY18-38" fmla="*/ 1713088 h 3256491"/>
                <a:gd name="connsiteX19-39" fmla="*/ 732107 w 2919832"/>
                <a:gd name="connsiteY19-40" fmla="*/ 1493141 h 3256491"/>
                <a:gd name="connsiteX20-41" fmla="*/ 724946 w 2919832"/>
                <a:gd name="connsiteY20-42" fmla="*/ 1509166 h 3256491"/>
                <a:gd name="connsiteX21-43" fmla="*/ 732107 w 2919832"/>
                <a:gd name="connsiteY21-44" fmla="*/ 1493141 h 3256491"/>
                <a:gd name="connsiteX22-45" fmla="*/ 1382345 w 2919832"/>
                <a:gd name="connsiteY22-46" fmla="*/ 2673726 h 3256491"/>
                <a:gd name="connsiteX23-47" fmla="*/ 1495838 w 2919832"/>
                <a:gd name="connsiteY23-48" fmla="*/ 2707488 h 3256491"/>
                <a:gd name="connsiteX24-49" fmla="*/ 1382345 w 2919832"/>
                <a:gd name="connsiteY24-50" fmla="*/ 2673726 h 3256491"/>
                <a:gd name="connsiteX25-51" fmla="*/ 1382345 w 2919832"/>
                <a:gd name="connsiteY25-52" fmla="*/ 2673726 h 3256491"/>
                <a:gd name="connsiteX26-53" fmla="*/ 1649232 w 2919832"/>
                <a:gd name="connsiteY26-54" fmla="*/ 668946 h 3256491"/>
                <a:gd name="connsiteX27-55" fmla="*/ 1649412 w 2919832"/>
                <a:gd name="connsiteY27-56" fmla="*/ 525121 h 3256491"/>
                <a:gd name="connsiteX28-57" fmla="*/ 1649052 w 2919832"/>
                <a:gd name="connsiteY28-58" fmla="*/ 391559 h 3256491"/>
                <a:gd name="connsiteX29-59" fmla="*/ 1649457 w 2919832"/>
                <a:gd name="connsiteY29-60" fmla="*/ 525121 h 3256491"/>
                <a:gd name="connsiteX30-61" fmla="*/ 1649277 w 2919832"/>
                <a:gd name="connsiteY30-62" fmla="*/ 668946 h 3256491"/>
                <a:gd name="connsiteX31-63" fmla="*/ 1649232 w 2919832"/>
                <a:gd name="connsiteY31-64" fmla="*/ 668946 h 3256491"/>
                <a:gd name="connsiteX32-65" fmla="*/ 1122484 w 2919832"/>
                <a:gd name="connsiteY32-66" fmla="*/ 1271168 h 3256491"/>
                <a:gd name="connsiteX33-67" fmla="*/ 1126628 w 2919832"/>
                <a:gd name="connsiteY33-68" fmla="*/ 1266756 h 3256491"/>
                <a:gd name="connsiteX34-69" fmla="*/ 1122484 w 2919832"/>
                <a:gd name="connsiteY34-70" fmla="*/ 1271168 h 3256491"/>
                <a:gd name="connsiteX35-71" fmla="*/ 1129105 w 2919832"/>
                <a:gd name="connsiteY35-72" fmla="*/ 1279406 h 3256491"/>
                <a:gd name="connsiteX36-73" fmla="*/ 1128879 w 2919832"/>
                <a:gd name="connsiteY36-74" fmla="*/ 1279586 h 3256491"/>
                <a:gd name="connsiteX37-75" fmla="*/ 1129105 w 2919832"/>
                <a:gd name="connsiteY37-76" fmla="*/ 1279406 h 3256491"/>
                <a:gd name="connsiteX38-77" fmla="*/ 1126943 w 2919832"/>
                <a:gd name="connsiteY38-78" fmla="*/ 1281431 h 3256491"/>
                <a:gd name="connsiteX39-79" fmla="*/ 1126943 w 2919832"/>
                <a:gd name="connsiteY39-80" fmla="*/ 1281431 h 3256491"/>
                <a:gd name="connsiteX40-81" fmla="*/ 1126943 w 2919832"/>
                <a:gd name="connsiteY40-82" fmla="*/ 1281431 h 3256491"/>
                <a:gd name="connsiteX41-83" fmla="*/ 1126943 w 2919832"/>
                <a:gd name="connsiteY41-84" fmla="*/ 1281431 h 3256491"/>
                <a:gd name="connsiteX42-85" fmla="*/ 1363520 w 2919832"/>
                <a:gd name="connsiteY42-86" fmla="*/ 1951717 h 3256491"/>
                <a:gd name="connsiteX43-87" fmla="*/ 1362484 w 2919832"/>
                <a:gd name="connsiteY43-88" fmla="*/ 1950952 h 3256491"/>
                <a:gd name="connsiteX44-89" fmla="*/ 1363520 w 2919832"/>
                <a:gd name="connsiteY44-90" fmla="*/ 1951717 h 3256491"/>
                <a:gd name="connsiteX45-91" fmla="*/ 473687 w 2919832"/>
                <a:gd name="connsiteY45-92" fmla="*/ 1478781 h 3256491"/>
                <a:gd name="connsiteX46-93" fmla="*/ 470624 w 2919832"/>
                <a:gd name="connsiteY46-94" fmla="*/ 1495572 h 3256491"/>
                <a:gd name="connsiteX47-95" fmla="*/ 473687 w 2919832"/>
                <a:gd name="connsiteY47-96" fmla="*/ 1478781 h 3256491"/>
                <a:gd name="connsiteX48-97" fmla="*/ 470489 w 2919832"/>
                <a:gd name="connsiteY48-98" fmla="*/ 1496697 h 3256491"/>
                <a:gd name="connsiteX49-99" fmla="*/ 470084 w 2919832"/>
                <a:gd name="connsiteY49-100" fmla="*/ 1506150 h 3256491"/>
                <a:gd name="connsiteX50-101" fmla="*/ 470489 w 2919832"/>
                <a:gd name="connsiteY50-102" fmla="*/ 1496697 h 3256491"/>
                <a:gd name="connsiteX51-103" fmla="*/ 470129 w 2919832"/>
                <a:gd name="connsiteY51-104" fmla="*/ 1506195 h 3256491"/>
                <a:gd name="connsiteX52-105" fmla="*/ 552681 w 2919832"/>
                <a:gd name="connsiteY52-106" fmla="*/ 1553282 h 3256491"/>
                <a:gd name="connsiteX53-107" fmla="*/ 716569 w 2919832"/>
                <a:gd name="connsiteY53-108" fmla="*/ 1522626 h 3256491"/>
                <a:gd name="connsiteX54-109" fmla="*/ 552681 w 2919832"/>
                <a:gd name="connsiteY54-110" fmla="*/ 1553327 h 3256491"/>
                <a:gd name="connsiteX55-111" fmla="*/ 470129 w 2919832"/>
                <a:gd name="connsiteY55-112" fmla="*/ 1506240 h 3256491"/>
                <a:gd name="connsiteX56-113" fmla="*/ 470129 w 2919832"/>
                <a:gd name="connsiteY56-114" fmla="*/ 1506195 h 3256491"/>
                <a:gd name="connsiteX57-115" fmla="*/ 1297451 w 2919832"/>
                <a:gd name="connsiteY57-116" fmla="*/ 1966257 h 3256491"/>
                <a:gd name="connsiteX58-117" fmla="*/ 1355053 w 2919832"/>
                <a:gd name="connsiteY58-118" fmla="*/ 1946405 h 3256491"/>
                <a:gd name="connsiteX59-119" fmla="*/ 1297496 w 2919832"/>
                <a:gd name="connsiteY59-120" fmla="*/ 1966257 h 3256491"/>
                <a:gd name="connsiteX60-121" fmla="*/ 1245254 w 2919832"/>
                <a:gd name="connsiteY60-122" fmla="*/ 2003800 h 3256491"/>
                <a:gd name="connsiteX61-123" fmla="*/ 1297451 w 2919832"/>
                <a:gd name="connsiteY61-124" fmla="*/ 1966257 h 3256491"/>
                <a:gd name="connsiteX0-125" fmla="*/ 2918904 w 2919832"/>
                <a:gd name="connsiteY0-126" fmla="*/ 2128629 h 3256491"/>
                <a:gd name="connsiteX1-127" fmla="*/ 2916291 w 2919832"/>
                <a:gd name="connsiteY1-128" fmla="*/ 1511147 h 3256491"/>
                <a:gd name="connsiteX2-129" fmla="*/ 2917282 w 2919832"/>
                <a:gd name="connsiteY2-130" fmla="*/ 1003639 h 3256491"/>
                <a:gd name="connsiteX3-131" fmla="*/ 2732497 w 2919832"/>
                <a:gd name="connsiteY3-132" fmla="*/ 678669 h 3256491"/>
                <a:gd name="connsiteX4-133" fmla="*/ 1656528 w 2919832"/>
                <a:gd name="connsiteY4-134" fmla="*/ 57226 h 3256491"/>
                <a:gd name="connsiteX5-135" fmla="*/ 1263584 w 2919832"/>
                <a:gd name="connsiteY5-136" fmla="*/ 56596 h 3256491"/>
                <a:gd name="connsiteX6-137" fmla="*/ 196217 w 2919832"/>
                <a:gd name="connsiteY6-138" fmla="*/ 672502 h 3256491"/>
                <a:gd name="connsiteX7-139" fmla="*/ 578 w 2919832"/>
                <a:gd name="connsiteY7-140" fmla="*/ 992610 h 3256491"/>
                <a:gd name="connsiteX8-141" fmla="*/ 5667 w 2919832"/>
                <a:gd name="connsiteY8-142" fmla="*/ 2266468 h 3256491"/>
                <a:gd name="connsiteX9-143" fmla="*/ 210088 w 2919832"/>
                <a:gd name="connsiteY9-144" fmla="*/ 2588961 h 3256491"/>
                <a:gd name="connsiteX10-145" fmla="*/ 654959 w 2919832"/>
                <a:gd name="connsiteY10-146" fmla="*/ 2851899 h 3256491"/>
                <a:gd name="connsiteX11-147" fmla="*/ 1263809 w 2919832"/>
                <a:gd name="connsiteY11-148" fmla="*/ 3200771 h 3256491"/>
                <a:gd name="connsiteX12-149" fmla="*/ 1665806 w 2919832"/>
                <a:gd name="connsiteY12-150" fmla="*/ 3196765 h 3256491"/>
                <a:gd name="connsiteX13-151" fmla="*/ 2792666 w 2919832"/>
                <a:gd name="connsiteY13-152" fmla="*/ 2546466 h 3256491"/>
                <a:gd name="connsiteX14-153" fmla="*/ 2918904 w 2919832"/>
                <a:gd name="connsiteY14-154" fmla="*/ 2128674 h 3256491"/>
                <a:gd name="connsiteX15-155" fmla="*/ 2918904 w 2919832"/>
                <a:gd name="connsiteY15-156" fmla="*/ 2128629 h 3256491"/>
                <a:gd name="connsiteX16-157" fmla="*/ 607896 w 2919832"/>
                <a:gd name="connsiteY16-158" fmla="*/ 1713088 h 3256491"/>
                <a:gd name="connsiteX17-159" fmla="*/ 612760 w 2919832"/>
                <a:gd name="connsiteY17-160" fmla="*/ 1716419 h 3256491"/>
                <a:gd name="connsiteX18-161" fmla="*/ 607896 w 2919832"/>
                <a:gd name="connsiteY18-162" fmla="*/ 1713088 h 3256491"/>
                <a:gd name="connsiteX19-163" fmla="*/ 732107 w 2919832"/>
                <a:gd name="connsiteY19-164" fmla="*/ 1493141 h 3256491"/>
                <a:gd name="connsiteX20-165" fmla="*/ 724946 w 2919832"/>
                <a:gd name="connsiteY20-166" fmla="*/ 1509166 h 3256491"/>
                <a:gd name="connsiteX21-167" fmla="*/ 732107 w 2919832"/>
                <a:gd name="connsiteY21-168" fmla="*/ 1493141 h 3256491"/>
                <a:gd name="connsiteX22-169" fmla="*/ 1382345 w 2919832"/>
                <a:gd name="connsiteY22-170" fmla="*/ 2673726 h 3256491"/>
                <a:gd name="connsiteX23-171" fmla="*/ 1495838 w 2919832"/>
                <a:gd name="connsiteY23-172" fmla="*/ 2707488 h 3256491"/>
                <a:gd name="connsiteX24-173" fmla="*/ 1382345 w 2919832"/>
                <a:gd name="connsiteY24-174" fmla="*/ 2673726 h 3256491"/>
                <a:gd name="connsiteX25-175" fmla="*/ 1382345 w 2919832"/>
                <a:gd name="connsiteY25-176" fmla="*/ 2673726 h 3256491"/>
                <a:gd name="connsiteX26-177" fmla="*/ 1649232 w 2919832"/>
                <a:gd name="connsiteY26-178" fmla="*/ 668946 h 3256491"/>
                <a:gd name="connsiteX27-179" fmla="*/ 1649412 w 2919832"/>
                <a:gd name="connsiteY27-180" fmla="*/ 525121 h 3256491"/>
                <a:gd name="connsiteX28-181" fmla="*/ 1649052 w 2919832"/>
                <a:gd name="connsiteY28-182" fmla="*/ 391559 h 3256491"/>
                <a:gd name="connsiteX29-183" fmla="*/ 1649457 w 2919832"/>
                <a:gd name="connsiteY29-184" fmla="*/ 525121 h 3256491"/>
                <a:gd name="connsiteX30-185" fmla="*/ 1649277 w 2919832"/>
                <a:gd name="connsiteY30-186" fmla="*/ 668946 h 3256491"/>
                <a:gd name="connsiteX31-187" fmla="*/ 1649232 w 2919832"/>
                <a:gd name="connsiteY31-188" fmla="*/ 668946 h 3256491"/>
                <a:gd name="connsiteX32-189" fmla="*/ 1122484 w 2919832"/>
                <a:gd name="connsiteY32-190" fmla="*/ 1271168 h 3256491"/>
                <a:gd name="connsiteX33-191" fmla="*/ 1126628 w 2919832"/>
                <a:gd name="connsiteY33-192" fmla="*/ 1266756 h 3256491"/>
                <a:gd name="connsiteX34-193" fmla="*/ 1122484 w 2919832"/>
                <a:gd name="connsiteY34-194" fmla="*/ 1271168 h 3256491"/>
                <a:gd name="connsiteX35-195" fmla="*/ 1129105 w 2919832"/>
                <a:gd name="connsiteY35-196" fmla="*/ 1279406 h 3256491"/>
                <a:gd name="connsiteX36-197" fmla="*/ 1128879 w 2919832"/>
                <a:gd name="connsiteY36-198" fmla="*/ 1279586 h 3256491"/>
                <a:gd name="connsiteX37-199" fmla="*/ 1129105 w 2919832"/>
                <a:gd name="connsiteY37-200" fmla="*/ 1279406 h 3256491"/>
                <a:gd name="connsiteX38-201" fmla="*/ 1126943 w 2919832"/>
                <a:gd name="connsiteY38-202" fmla="*/ 1281431 h 3256491"/>
                <a:gd name="connsiteX39-203" fmla="*/ 1126943 w 2919832"/>
                <a:gd name="connsiteY39-204" fmla="*/ 1281431 h 3256491"/>
                <a:gd name="connsiteX40-205" fmla="*/ 1126943 w 2919832"/>
                <a:gd name="connsiteY40-206" fmla="*/ 1281431 h 3256491"/>
                <a:gd name="connsiteX41-207" fmla="*/ 1126943 w 2919832"/>
                <a:gd name="connsiteY41-208" fmla="*/ 1281431 h 3256491"/>
                <a:gd name="connsiteX42-209" fmla="*/ 1363520 w 2919832"/>
                <a:gd name="connsiteY42-210" fmla="*/ 1951717 h 3256491"/>
                <a:gd name="connsiteX43-211" fmla="*/ 1362484 w 2919832"/>
                <a:gd name="connsiteY43-212" fmla="*/ 1950952 h 3256491"/>
                <a:gd name="connsiteX44-213" fmla="*/ 1363520 w 2919832"/>
                <a:gd name="connsiteY44-214" fmla="*/ 1951717 h 3256491"/>
                <a:gd name="connsiteX45-215" fmla="*/ 473687 w 2919832"/>
                <a:gd name="connsiteY45-216" fmla="*/ 1478781 h 3256491"/>
                <a:gd name="connsiteX46-217" fmla="*/ 470624 w 2919832"/>
                <a:gd name="connsiteY46-218" fmla="*/ 1495572 h 3256491"/>
                <a:gd name="connsiteX47-219" fmla="*/ 473687 w 2919832"/>
                <a:gd name="connsiteY47-220" fmla="*/ 1478781 h 3256491"/>
                <a:gd name="connsiteX48-221" fmla="*/ 470489 w 2919832"/>
                <a:gd name="connsiteY48-222" fmla="*/ 1496697 h 3256491"/>
                <a:gd name="connsiteX49-223" fmla="*/ 470084 w 2919832"/>
                <a:gd name="connsiteY49-224" fmla="*/ 1506150 h 3256491"/>
                <a:gd name="connsiteX50-225" fmla="*/ 470489 w 2919832"/>
                <a:gd name="connsiteY50-226" fmla="*/ 1496697 h 3256491"/>
                <a:gd name="connsiteX51-227" fmla="*/ 470129 w 2919832"/>
                <a:gd name="connsiteY51-228" fmla="*/ 1506195 h 3256491"/>
                <a:gd name="connsiteX52-229" fmla="*/ 552681 w 2919832"/>
                <a:gd name="connsiteY52-230" fmla="*/ 1553282 h 3256491"/>
                <a:gd name="connsiteX53-231" fmla="*/ 716569 w 2919832"/>
                <a:gd name="connsiteY53-232" fmla="*/ 1522626 h 3256491"/>
                <a:gd name="connsiteX54-233" fmla="*/ 552681 w 2919832"/>
                <a:gd name="connsiteY54-234" fmla="*/ 1553327 h 3256491"/>
                <a:gd name="connsiteX55-235" fmla="*/ 470129 w 2919832"/>
                <a:gd name="connsiteY55-236" fmla="*/ 1506240 h 3256491"/>
                <a:gd name="connsiteX56-237" fmla="*/ 470129 w 2919832"/>
                <a:gd name="connsiteY56-238" fmla="*/ 1506195 h 3256491"/>
                <a:gd name="connsiteX57-239" fmla="*/ 1245254 w 2919832"/>
                <a:gd name="connsiteY57-240" fmla="*/ 2003800 h 3256491"/>
                <a:gd name="connsiteX58-241" fmla="*/ 1355053 w 2919832"/>
                <a:gd name="connsiteY58-242" fmla="*/ 1946405 h 3256491"/>
                <a:gd name="connsiteX59-243" fmla="*/ 1297496 w 2919832"/>
                <a:gd name="connsiteY59-244" fmla="*/ 1966257 h 3256491"/>
                <a:gd name="connsiteX60-245" fmla="*/ 1245254 w 2919832"/>
                <a:gd name="connsiteY60-246" fmla="*/ 2003800 h 3256491"/>
                <a:gd name="connsiteX0-247" fmla="*/ 2918904 w 2919832"/>
                <a:gd name="connsiteY0-248" fmla="*/ 2128629 h 3256491"/>
                <a:gd name="connsiteX1-249" fmla="*/ 2916291 w 2919832"/>
                <a:gd name="connsiteY1-250" fmla="*/ 1511147 h 3256491"/>
                <a:gd name="connsiteX2-251" fmla="*/ 2917282 w 2919832"/>
                <a:gd name="connsiteY2-252" fmla="*/ 1003639 h 3256491"/>
                <a:gd name="connsiteX3-253" fmla="*/ 2732497 w 2919832"/>
                <a:gd name="connsiteY3-254" fmla="*/ 678669 h 3256491"/>
                <a:gd name="connsiteX4-255" fmla="*/ 1656528 w 2919832"/>
                <a:gd name="connsiteY4-256" fmla="*/ 57226 h 3256491"/>
                <a:gd name="connsiteX5-257" fmla="*/ 1263584 w 2919832"/>
                <a:gd name="connsiteY5-258" fmla="*/ 56596 h 3256491"/>
                <a:gd name="connsiteX6-259" fmla="*/ 196217 w 2919832"/>
                <a:gd name="connsiteY6-260" fmla="*/ 672502 h 3256491"/>
                <a:gd name="connsiteX7-261" fmla="*/ 578 w 2919832"/>
                <a:gd name="connsiteY7-262" fmla="*/ 992610 h 3256491"/>
                <a:gd name="connsiteX8-263" fmla="*/ 5667 w 2919832"/>
                <a:gd name="connsiteY8-264" fmla="*/ 2266468 h 3256491"/>
                <a:gd name="connsiteX9-265" fmla="*/ 210088 w 2919832"/>
                <a:gd name="connsiteY9-266" fmla="*/ 2588961 h 3256491"/>
                <a:gd name="connsiteX10-267" fmla="*/ 654959 w 2919832"/>
                <a:gd name="connsiteY10-268" fmla="*/ 2851899 h 3256491"/>
                <a:gd name="connsiteX11-269" fmla="*/ 1263809 w 2919832"/>
                <a:gd name="connsiteY11-270" fmla="*/ 3200771 h 3256491"/>
                <a:gd name="connsiteX12-271" fmla="*/ 1665806 w 2919832"/>
                <a:gd name="connsiteY12-272" fmla="*/ 3196765 h 3256491"/>
                <a:gd name="connsiteX13-273" fmla="*/ 2792666 w 2919832"/>
                <a:gd name="connsiteY13-274" fmla="*/ 2546466 h 3256491"/>
                <a:gd name="connsiteX14-275" fmla="*/ 2918904 w 2919832"/>
                <a:gd name="connsiteY14-276" fmla="*/ 2128674 h 3256491"/>
                <a:gd name="connsiteX15-277" fmla="*/ 2918904 w 2919832"/>
                <a:gd name="connsiteY15-278" fmla="*/ 2128629 h 3256491"/>
                <a:gd name="connsiteX16-279" fmla="*/ 607896 w 2919832"/>
                <a:gd name="connsiteY16-280" fmla="*/ 1713088 h 3256491"/>
                <a:gd name="connsiteX17-281" fmla="*/ 612760 w 2919832"/>
                <a:gd name="connsiteY17-282" fmla="*/ 1716419 h 3256491"/>
                <a:gd name="connsiteX18-283" fmla="*/ 607896 w 2919832"/>
                <a:gd name="connsiteY18-284" fmla="*/ 1713088 h 3256491"/>
                <a:gd name="connsiteX19-285" fmla="*/ 732107 w 2919832"/>
                <a:gd name="connsiteY19-286" fmla="*/ 1493141 h 3256491"/>
                <a:gd name="connsiteX20-287" fmla="*/ 724946 w 2919832"/>
                <a:gd name="connsiteY20-288" fmla="*/ 1509166 h 3256491"/>
                <a:gd name="connsiteX21-289" fmla="*/ 732107 w 2919832"/>
                <a:gd name="connsiteY21-290" fmla="*/ 1493141 h 3256491"/>
                <a:gd name="connsiteX22-291" fmla="*/ 1382345 w 2919832"/>
                <a:gd name="connsiteY22-292" fmla="*/ 2673726 h 3256491"/>
                <a:gd name="connsiteX23-293" fmla="*/ 1495838 w 2919832"/>
                <a:gd name="connsiteY23-294" fmla="*/ 2707488 h 3256491"/>
                <a:gd name="connsiteX24-295" fmla="*/ 1382345 w 2919832"/>
                <a:gd name="connsiteY24-296" fmla="*/ 2673726 h 3256491"/>
                <a:gd name="connsiteX25-297" fmla="*/ 1382345 w 2919832"/>
                <a:gd name="connsiteY25-298" fmla="*/ 2673726 h 3256491"/>
                <a:gd name="connsiteX26-299" fmla="*/ 1649232 w 2919832"/>
                <a:gd name="connsiteY26-300" fmla="*/ 668946 h 3256491"/>
                <a:gd name="connsiteX27-301" fmla="*/ 1649412 w 2919832"/>
                <a:gd name="connsiteY27-302" fmla="*/ 525121 h 3256491"/>
                <a:gd name="connsiteX28-303" fmla="*/ 1649052 w 2919832"/>
                <a:gd name="connsiteY28-304" fmla="*/ 391559 h 3256491"/>
                <a:gd name="connsiteX29-305" fmla="*/ 1649457 w 2919832"/>
                <a:gd name="connsiteY29-306" fmla="*/ 525121 h 3256491"/>
                <a:gd name="connsiteX30-307" fmla="*/ 1649277 w 2919832"/>
                <a:gd name="connsiteY30-308" fmla="*/ 668946 h 3256491"/>
                <a:gd name="connsiteX31-309" fmla="*/ 1649232 w 2919832"/>
                <a:gd name="connsiteY31-310" fmla="*/ 668946 h 3256491"/>
                <a:gd name="connsiteX32-311" fmla="*/ 1122484 w 2919832"/>
                <a:gd name="connsiteY32-312" fmla="*/ 1271168 h 3256491"/>
                <a:gd name="connsiteX33-313" fmla="*/ 1126628 w 2919832"/>
                <a:gd name="connsiteY33-314" fmla="*/ 1266756 h 3256491"/>
                <a:gd name="connsiteX34-315" fmla="*/ 1122484 w 2919832"/>
                <a:gd name="connsiteY34-316" fmla="*/ 1271168 h 3256491"/>
                <a:gd name="connsiteX35-317" fmla="*/ 1129105 w 2919832"/>
                <a:gd name="connsiteY35-318" fmla="*/ 1279406 h 3256491"/>
                <a:gd name="connsiteX36-319" fmla="*/ 1128879 w 2919832"/>
                <a:gd name="connsiteY36-320" fmla="*/ 1279586 h 3256491"/>
                <a:gd name="connsiteX37-321" fmla="*/ 1129105 w 2919832"/>
                <a:gd name="connsiteY37-322" fmla="*/ 1279406 h 3256491"/>
                <a:gd name="connsiteX38-323" fmla="*/ 1126943 w 2919832"/>
                <a:gd name="connsiteY38-324" fmla="*/ 1281431 h 3256491"/>
                <a:gd name="connsiteX39-325" fmla="*/ 1126943 w 2919832"/>
                <a:gd name="connsiteY39-326" fmla="*/ 1281431 h 3256491"/>
                <a:gd name="connsiteX40-327" fmla="*/ 1126943 w 2919832"/>
                <a:gd name="connsiteY40-328" fmla="*/ 1281431 h 3256491"/>
                <a:gd name="connsiteX41-329" fmla="*/ 1126943 w 2919832"/>
                <a:gd name="connsiteY41-330" fmla="*/ 1281431 h 3256491"/>
                <a:gd name="connsiteX42-331" fmla="*/ 1363520 w 2919832"/>
                <a:gd name="connsiteY42-332" fmla="*/ 1951717 h 3256491"/>
                <a:gd name="connsiteX43-333" fmla="*/ 1362484 w 2919832"/>
                <a:gd name="connsiteY43-334" fmla="*/ 1950952 h 3256491"/>
                <a:gd name="connsiteX44-335" fmla="*/ 1363520 w 2919832"/>
                <a:gd name="connsiteY44-336" fmla="*/ 1951717 h 3256491"/>
                <a:gd name="connsiteX45-337" fmla="*/ 473687 w 2919832"/>
                <a:gd name="connsiteY45-338" fmla="*/ 1478781 h 3256491"/>
                <a:gd name="connsiteX46-339" fmla="*/ 470624 w 2919832"/>
                <a:gd name="connsiteY46-340" fmla="*/ 1495572 h 3256491"/>
                <a:gd name="connsiteX47-341" fmla="*/ 473687 w 2919832"/>
                <a:gd name="connsiteY47-342" fmla="*/ 1478781 h 3256491"/>
                <a:gd name="connsiteX48-343" fmla="*/ 470489 w 2919832"/>
                <a:gd name="connsiteY48-344" fmla="*/ 1496697 h 3256491"/>
                <a:gd name="connsiteX49-345" fmla="*/ 470084 w 2919832"/>
                <a:gd name="connsiteY49-346" fmla="*/ 1506150 h 3256491"/>
                <a:gd name="connsiteX50-347" fmla="*/ 470489 w 2919832"/>
                <a:gd name="connsiteY50-348" fmla="*/ 1496697 h 3256491"/>
                <a:gd name="connsiteX51-349" fmla="*/ 470129 w 2919832"/>
                <a:gd name="connsiteY51-350" fmla="*/ 1506195 h 3256491"/>
                <a:gd name="connsiteX52-351" fmla="*/ 552681 w 2919832"/>
                <a:gd name="connsiteY52-352" fmla="*/ 1553282 h 3256491"/>
                <a:gd name="connsiteX53-353" fmla="*/ 716569 w 2919832"/>
                <a:gd name="connsiteY53-354" fmla="*/ 1522626 h 3256491"/>
                <a:gd name="connsiteX54-355" fmla="*/ 552681 w 2919832"/>
                <a:gd name="connsiteY54-356" fmla="*/ 1553327 h 3256491"/>
                <a:gd name="connsiteX55-357" fmla="*/ 470129 w 2919832"/>
                <a:gd name="connsiteY55-358" fmla="*/ 1506240 h 3256491"/>
                <a:gd name="connsiteX56-359" fmla="*/ 470129 w 2919832"/>
                <a:gd name="connsiteY56-360" fmla="*/ 1506195 h 3256491"/>
                <a:gd name="connsiteX57-361" fmla="*/ 1245254 w 2919832"/>
                <a:gd name="connsiteY57-362" fmla="*/ 2003800 h 3256491"/>
                <a:gd name="connsiteX58-363" fmla="*/ 1355053 w 2919832"/>
                <a:gd name="connsiteY58-364" fmla="*/ 1946405 h 3256491"/>
                <a:gd name="connsiteX59-365" fmla="*/ 1245254 w 2919832"/>
                <a:gd name="connsiteY59-366" fmla="*/ 2003800 h 3256491"/>
                <a:gd name="connsiteX0-367" fmla="*/ 2918904 w 2919832"/>
                <a:gd name="connsiteY0-368" fmla="*/ 2128629 h 3256491"/>
                <a:gd name="connsiteX1-369" fmla="*/ 2916291 w 2919832"/>
                <a:gd name="connsiteY1-370" fmla="*/ 1511147 h 3256491"/>
                <a:gd name="connsiteX2-371" fmla="*/ 2917282 w 2919832"/>
                <a:gd name="connsiteY2-372" fmla="*/ 1003639 h 3256491"/>
                <a:gd name="connsiteX3-373" fmla="*/ 2732497 w 2919832"/>
                <a:gd name="connsiteY3-374" fmla="*/ 678669 h 3256491"/>
                <a:gd name="connsiteX4-375" fmla="*/ 1656528 w 2919832"/>
                <a:gd name="connsiteY4-376" fmla="*/ 57226 h 3256491"/>
                <a:gd name="connsiteX5-377" fmla="*/ 1263584 w 2919832"/>
                <a:gd name="connsiteY5-378" fmla="*/ 56596 h 3256491"/>
                <a:gd name="connsiteX6-379" fmla="*/ 196217 w 2919832"/>
                <a:gd name="connsiteY6-380" fmla="*/ 672502 h 3256491"/>
                <a:gd name="connsiteX7-381" fmla="*/ 578 w 2919832"/>
                <a:gd name="connsiteY7-382" fmla="*/ 992610 h 3256491"/>
                <a:gd name="connsiteX8-383" fmla="*/ 5667 w 2919832"/>
                <a:gd name="connsiteY8-384" fmla="*/ 2266468 h 3256491"/>
                <a:gd name="connsiteX9-385" fmla="*/ 210088 w 2919832"/>
                <a:gd name="connsiteY9-386" fmla="*/ 2588961 h 3256491"/>
                <a:gd name="connsiteX10-387" fmla="*/ 654959 w 2919832"/>
                <a:gd name="connsiteY10-388" fmla="*/ 2851899 h 3256491"/>
                <a:gd name="connsiteX11-389" fmla="*/ 1263809 w 2919832"/>
                <a:gd name="connsiteY11-390" fmla="*/ 3200771 h 3256491"/>
                <a:gd name="connsiteX12-391" fmla="*/ 1665806 w 2919832"/>
                <a:gd name="connsiteY12-392" fmla="*/ 3196765 h 3256491"/>
                <a:gd name="connsiteX13-393" fmla="*/ 2792666 w 2919832"/>
                <a:gd name="connsiteY13-394" fmla="*/ 2546466 h 3256491"/>
                <a:gd name="connsiteX14-395" fmla="*/ 2918904 w 2919832"/>
                <a:gd name="connsiteY14-396" fmla="*/ 2128674 h 3256491"/>
                <a:gd name="connsiteX15-397" fmla="*/ 2918904 w 2919832"/>
                <a:gd name="connsiteY15-398" fmla="*/ 2128629 h 3256491"/>
                <a:gd name="connsiteX16-399" fmla="*/ 607896 w 2919832"/>
                <a:gd name="connsiteY16-400" fmla="*/ 1713088 h 3256491"/>
                <a:gd name="connsiteX17-401" fmla="*/ 612760 w 2919832"/>
                <a:gd name="connsiteY17-402" fmla="*/ 1716419 h 3256491"/>
                <a:gd name="connsiteX18-403" fmla="*/ 607896 w 2919832"/>
                <a:gd name="connsiteY18-404" fmla="*/ 1713088 h 3256491"/>
                <a:gd name="connsiteX19-405" fmla="*/ 732107 w 2919832"/>
                <a:gd name="connsiteY19-406" fmla="*/ 1493141 h 3256491"/>
                <a:gd name="connsiteX20-407" fmla="*/ 724946 w 2919832"/>
                <a:gd name="connsiteY20-408" fmla="*/ 1509166 h 3256491"/>
                <a:gd name="connsiteX21-409" fmla="*/ 732107 w 2919832"/>
                <a:gd name="connsiteY21-410" fmla="*/ 1493141 h 3256491"/>
                <a:gd name="connsiteX22-411" fmla="*/ 1382345 w 2919832"/>
                <a:gd name="connsiteY22-412" fmla="*/ 2673726 h 3256491"/>
                <a:gd name="connsiteX23-413" fmla="*/ 1495838 w 2919832"/>
                <a:gd name="connsiteY23-414" fmla="*/ 2707488 h 3256491"/>
                <a:gd name="connsiteX24-415" fmla="*/ 1382345 w 2919832"/>
                <a:gd name="connsiteY24-416" fmla="*/ 2673726 h 3256491"/>
                <a:gd name="connsiteX25-417" fmla="*/ 1382345 w 2919832"/>
                <a:gd name="connsiteY25-418" fmla="*/ 2673726 h 3256491"/>
                <a:gd name="connsiteX26-419" fmla="*/ 1649232 w 2919832"/>
                <a:gd name="connsiteY26-420" fmla="*/ 668946 h 3256491"/>
                <a:gd name="connsiteX27-421" fmla="*/ 1649412 w 2919832"/>
                <a:gd name="connsiteY27-422" fmla="*/ 525121 h 3256491"/>
                <a:gd name="connsiteX28-423" fmla="*/ 1649052 w 2919832"/>
                <a:gd name="connsiteY28-424" fmla="*/ 391559 h 3256491"/>
                <a:gd name="connsiteX29-425" fmla="*/ 1649457 w 2919832"/>
                <a:gd name="connsiteY29-426" fmla="*/ 525121 h 3256491"/>
                <a:gd name="connsiteX30-427" fmla="*/ 1649277 w 2919832"/>
                <a:gd name="connsiteY30-428" fmla="*/ 668946 h 3256491"/>
                <a:gd name="connsiteX31-429" fmla="*/ 1649232 w 2919832"/>
                <a:gd name="connsiteY31-430" fmla="*/ 668946 h 3256491"/>
                <a:gd name="connsiteX32-431" fmla="*/ 1122484 w 2919832"/>
                <a:gd name="connsiteY32-432" fmla="*/ 1271168 h 3256491"/>
                <a:gd name="connsiteX33-433" fmla="*/ 1126628 w 2919832"/>
                <a:gd name="connsiteY33-434" fmla="*/ 1266756 h 3256491"/>
                <a:gd name="connsiteX34-435" fmla="*/ 1122484 w 2919832"/>
                <a:gd name="connsiteY34-436" fmla="*/ 1271168 h 3256491"/>
                <a:gd name="connsiteX35-437" fmla="*/ 1129105 w 2919832"/>
                <a:gd name="connsiteY35-438" fmla="*/ 1279406 h 3256491"/>
                <a:gd name="connsiteX36-439" fmla="*/ 1128879 w 2919832"/>
                <a:gd name="connsiteY36-440" fmla="*/ 1279586 h 3256491"/>
                <a:gd name="connsiteX37-441" fmla="*/ 1129105 w 2919832"/>
                <a:gd name="connsiteY37-442" fmla="*/ 1279406 h 3256491"/>
                <a:gd name="connsiteX38-443" fmla="*/ 1126943 w 2919832"/>
                <a:gd name="connsiteY38-444" fmla="*/ 1281431 h 3256491"/>
                <a:gd name="connsiteX39-445" fmla="*/ 1126943 w 2919832"/>
                <a:gd name="connsiteY39-446" fmla="*/ 1281431 h 3256491"/>
                <a:gd name="connsiteX40-447" fmla="*/ 1126943 w 2919832"/>
                <a:gd name="connsiteY40-448" fmla="*/ 1281431 h 3256491"/>
                <a:gd name="connsiteX41-449" fmla="*/ 1126943 w 2919832"/>
                <a:gd name="connsiteY41-450" fmla="*/ 1281431 h 3256491"/>
                <a:gd name="connsiteX42-451" fmla="*/ 1363520 w 2919832"/>
                <a:gd name="connsiteY42-452" fmla="*/ 1951717 h 3256491"/>
                <a:gd name="connsiteX43-453" fmla="*/ 1362484 w 2919832"/>
                <a:gd name="connsiteY43-454" fmla="*/ 1950952 h 3256491"/>
                <a:gd name="connsiteX44-455" fmla="*/ 1363520 w 2919832"/>
                <a:gd name="connsiteY44-456" fmla="*/ 1951717 h 3256491"/>
                <a:gd name="connsiteX45-457" fmla="*/ 473687 w 2919832"/>
                <a:gd name="connsiteY45-458" fmla="*/ 1478781 h 3256491"/>
                <a:gd name="connsiteX46-459" fmla="*/ 470624 w 2919832"/>
                <a:gd name="connsiteY46-460" fmla="*/ 1495572 h 3256491"/>
                <a:gd name="connsiteX47-461" fmla="*/ 473687 w 2919832"/>
                <a:gd name="connsiteY47-462" fmla="*/ 1478781 h 3256491"/>
                <a:gd name="connsiteX48-463" fmla="*/ 470489 w 2919832"/>
                <a:gd name="connsiteY48-464" fmla="*/ 1496697 h 3256491"/>
                <a:gd name="connsiteX49-465" fmla="*/ 470084 w 2919832"/>
                <a:gd name="connsiteY49-466" fmla="*/ 1506150 h 3256491"/>
                <a:gd name="connsiteX50-467" fmla="*/ 470489 w 2919832"/>
                <a:gd name="connsiteY50-468" fmla="*/ 1496697 h 3256491"/>
                <a:gd name="connsiteX51-469" fmla="*/ 470129 w 2919832"/>
                <a:gd name="connsiteY51-470" fmla="*/ 1506195 h 3256491"/>
                <a:gd name="connsiteX52-471" fmla="*/ 552681 w 2919832"/>
                <a:gd name="connsiteY52-472" fmla="*/ 1553282 h 3256491"/>
                <a:gd name="connsiteX53-473" fmla="*/ 716569 w 2919832"/>
                <a:gd name="connsiteY53-474" fmla="*/ 1522626 h 3256491"/>
                <a:gd name="connsiteX54-475" fmla="*/ 552681 w 2919832"/>
                <a:gd name="connsiteY54-476" fmla="*/ 1553327 h 3256491"/>
                <a:gd name="connsiteX55-477" fmla="*/ 470129 w 2919832"/>
                <a:gd name="connsiteY55-478" fmla="*/ 1506240 h 3256491"/>
                <a:gd name="connsiteX56-479" fmla="*/ 470129 w 2919832"/>
                <a:gd name="connsiteY56-480" fmla="*/ 1506195 h 3256491"/>
                <a:gd name="connsiteX0-481" fmla="*/ 2918904 w 2919832"/>
                <a:gd name="connsiteY0-482" fmla="*/ 2128629 h 3256491"/>
                <a:gd name="connsiteX1-483" fmla="*/ 2916291 w 2919832"/>
                <a:gd name="connsiteY1-484" fmla="*/ 1511147 h 3256491"/>
                <a:gd name="connsiteX2-485" fmla="*/ 2917282 w 2919832"/>
                <a:gd name="connsiteY2-486" fmla="*/ 1003639 h 3256491"/>
                <a:gd name="connsiteX3-487" fmla="*/ 2732497 w 2919832"/>
                <a:gd name="connsiteY3-488" fmla="*/ 678669 h 3256491"/>
                <a:gd name="connsiteX4-489" fmla="*/ 1656528 w 2919832"/>
                <a:gd name="connsiteY4-490" fmla="*/ 57226 h 3256491"/>
                <a:gd name="connsiteX5-491" fmla="*/ 1263584 w 2919832"/>
                <a:gd name="connsiteY5-492" fmla="*/ 56596 h 3256491"/>
                <a:gd name="connsiteX6-493" fmla="*/ 196217 w 2919832"/>
                <a:gd name="connsiteY6-494" fmla="*/ 672502 h 3256491"/>
                <a:gd name="connsiteX7-495" fmla="*/ 578 w 2919832"/>
                <a:gd name="connsiteY7-496" fmla="*/ 992610 h 3256491"/>
                <a:gd name="connsiteX8-497" fmla="*/ 5667 w 2919832"/>
                <a:gd name="connsiteY8-498" fmla="*/ 2266468 h 3256491"/>
                <a:gd name="connsiteX9-499" fmla="*/ 210088 w 2919832"/>
                <a:gd name="connsiteY9-500" fmla="*/ 2588961 h 3256491"/>
                <a:gd name="connsiteX10-501" fmla="*/ 654959 w 2919832"/>
                <a:gd name="connsiteY10-502" fmla="*/ 2851899 h 3256491"/>
                <a:gd name="connsiteX11-503" fmla="*/ 1263809 w 2919832"/>
                <a:gd name="connsiteY11-504" fmla="*/ 3200771 h 3256491"/>
                <a:gd name="connsiteX12-505" fmla="*/ 1665806 w 2919832"/>
                <a:gd name="connsiteY12-506" fmla="*/ 3196765 h 3256491"/>
                <a:gd name="connsiteX13-507" fmla="*/ 2792666 w 2919832"/>
                <a:gd name="connsiteY13-508" fmla="*/ 2546466 h 3256491"/>
                <a:gd name="connsiteX14-509" fmla="*/ 2918904 w 2919832"/>
                <a:gd name="connsiteY14-510" fmla="*/ 2128674 h 3256491"/>
                <a:gd name="connsiteX15-511" fmla="*/ 2918904 w 2919832"/>
                <a:gd name="connsiteY15-512" fmla="*/ 2128629 h 3256491"/>
                <a:gd name="connsiteX16-513" fmla="*/ 607896 w 2919832"/>
                <a:gd name="connsiteY16-514" fmla="*/ 1713088 h 3256491"/>
                <a:gd name="connsiteX17-515" fmla="*/ 612760 w 2919832"/>
                <a:gd name="connsiteY17-516" fmla="*/ 1716419 h 3256491"/>
                <a:gd name="connsiteX18-517" fmla="*/ 607896 w 2919832"/>
                <a:gd name="connsiteY18-518" fmla="*/ 1713088 h 3256491"/>
                <a:gd name="connsiteX19-519" fmla="*/ 732107 w 2919832"/>
                <a:gd name="connsiteY19-520" fmla="*/ 1493141 h 3256491"/>
                <a:gd name="connsiteX20-521" fmla="*/ 724946 w 2919832"/>
                <a:gd name="connsiteY20-522" fmla="*/ 1509166 h 3256491"/>
                <a:gd name="connsiteX21-523" fmla="*/ 732107 w 2919832"/>
                <a:gd name="connsiteY21-524" fmla="*/ 1493141 h 3256491"/>
                <a:gd name="connsiteX22-525" fmla="*/ 1382345 w 2919832"/>
                <a:gd name="connsiteY22-526" fmla="*/ 2673726 h 3256491"/>
                <a:gd name="connsiteX23-527" fmla="*/ 1495838 w 2919832"/>
                <a:gd name="connsiteY23-528" fmla="*/ 2707488 h 3256491"/>
                <a:gd name="connsiteX24-529" fmla="*/ 1382345 w 2919832"/>
                <a:gd name="connsiteY24-530" fmla="*/ 2673726 h 3256491"/>
                <a:gd name="connsiteX25-531" fmla="*/ 1382345 w 2919832"/>
                <a:gd name="connsiteY25-532" fmla="*/ 2673726 h 3256491"/>
                <a:gd name="connsiteX26-533" fmla="*/ 1649232 w 2919832"/>
                <a:gd name="connsiteY26-534" fmla="*/ 668946 h 3256491"/>
                <a:gd name="connsiteX27-535" fmla="*/ 1649412 w 2919832"/>
                <a:gd name="connsiteY27-536" fmla="*/ 525121 h 3256491"/>
                <a:gd name="connsiteX28-537" fmla="*/ 1649052 w 2919832"/>
                <a:gd name="connsiteY28-538" fmla="*/ 391559 h 3256491"/>
                <a:gd name="connsiteX29-539" fmla="*/ 1649457 w 2919832"/>
                <a:gd name="connsiteY29-540" fmla="*/ 525121 h 3256491"/>
                <a:gd name="connsiteX30-541" fmla="*/ 1649277 w 2919832"/>
                <a:gd name="connsiteY30-542" fmla="*/ 668946 h 3256491"/>
                <a:gd name="connsiteX31-543" fmla="*/ 1649232 w 2919832"/>
                <a:gd name="connsiteY31-544" fmla="*/ 668946 h 3256491"/>
                <a:gd name="connsiteX32-545" fmla="*/ 1122484 w 2919832"/>
                <a:gd name="connsiteY32-546" fmla="*/ 1271168 h 3256491"/>
                <a:gd name="connsiteX33-547" fmla="*/ 1126628 w 2919832"/>
                <a:gd name="connsiteY33-548" fmla="*/ 1266756 h 3256491"/>
                <a:gd name="connsiteX34-549" fmla="*/ 1122484 w 2919832"/>
                <a:gd name="connsiteY34-550" fmla="*/ 1271168 h 3256491"/>
                <a:gd name="connsiteX35-551" fmla="*/ 1129105 w 2919832"/>
                <a:gd name="connsiteY35-552" fmla="*/ 1279406 h 3256491"/>
                <a:gd name="connsiteX36-553" fmla="*/ 1128879 w 2919832"/>
                <a:gd name="connsiteY36-554" fmla="*/ 1279586 h 3256491"/>
                <a:gd name="connsiteX37-555" fmla="*/ 1129105 w 2919832"/>
                <a:gd name="connsiteY37-556" fmla="*/ 1279406 h 3256491"/>
                <a:gd name="connsiteX38-557" fmla="*/ 1126943 w 2919832"/>
                <a:gd name="connsiteY38-558" fmla="*/ 1281431 h 3256491"/>
                <a:gd name="connsiteX39-559" fmla="*/ 1126943 w 2919832"/>
                <a:gd name="connsiteY39-560" fmla="*/ 1281431 h 3256491"/>
                <a:gd name="connsiteX40-561" fmla="*/ 1126943 w 2919832"/>
                <a:gd name="connsiteY40-562" fmla="*/ 1281431 h 3256491"/>
                <a:gd name="connsiteX41-563" fmla="*/ 1126943 w 2919832"/>
                <a:gd name="connsiteY41-564" fmla="*/ 1281431 h 3256491"/>
                <a:gd name="connsiteX42-565" fmla="*/ 473687 w 2919832"/>
                <a:gd name="connsiteY42-566" fmla="*/ 1478781 h 3256491"/>
                <a:gd name="connsiteX43-567" fmla="*/ 470624 w 2919832"/>
                <a:gd name="connsiteY43-568" fmla="*/ 1495572 h 3256491"/>
                <a:gd name="connsiteX44-569" fmla="*/ 473687 w 2919832"/>
                <a:gd name="connsiteY44-570" fmla="*/ 1478781 h 3256491"/>
                <a:gd name="connsiteX45-571" fmla="*/ 470489 w 2919832"/>
                <a:gd name="connsiteY45-572" fmla="*/ 1496697 h 3256491"/>
                <a:gd name="connsiteX46-573" fmla="*/ 470084 w 2919832"/>
                <a:gd name="connsiteY46-574" fmla="*/ 1506150 h 3256491"/>
                <a:gd name="connsiteX47-575" fmla="*/ 470489 w 2919832"/>
                <a:gd name="connsiteY47-576" fmla="*/ 1496697 h 3256491"/>
                <a:gd name="connsiteX48-577" fmla="*/ 470129 w 2919832"/>
                <a:gd name="connsiteY48-578" fmla="*/ 1506195 h 3256491"/>
                <a:gd name="connsiteX49-579" fmla="*/ 552681 w 2919832"/>
                <a:gd name="connsiteY49-580" fmla="*/ 1553282 h 3256491"/>
                <a:gd name="connsiteX50-581" fmla="*/ 716569 w 2919832"/>
                <a:gd name="connsiteY50-582" fmla="*/ 1522626 h 3256491"/>
                <a:gd name="connsiteX51-583" fmla="*/ 552681 w 2919832"/>
                <a:gd name="connsiteY51-584" fmla="*/ 1553327 h 3256491"/>
                <a:gd name="connsiteX52-585" fmla="*/ 470129 w 2919832"/>
                <a:gd name="connsiteY52-586" fmla="*/ 1506240 h 3256491"/>
                <a:gd name="connsiteX53-587" fmla="*/ 470129 w 2919832"/>
                <a:gd name="connsiteY53-588" fmla="*/ 1506195 h 3256491"/>
                <a:gd name="connsiteX0-589" fmla="*/ 2918904 w 2919832"/>
                <a:gd name="connsiteY0-590" fmla="*/ 2128629 h 3256491"/>
                <a:gd name="connsiteX1-591" fmla="*/ 2916291 w 2919832"/>
                <a:gd name="connsiteY1-592" fmla="*/ 1511147 h 3256491"/>
                <a:gd name="connsiteX2-593" fmla="*/ 2917282 w 2919832"/>
                <a:gd name="connsiteY2-594" fmla="*/ 1003639 h 3256491"/>
                <a:gd name="connsiteX3-595" fmla="*/ 2732497 w 2919832"/>
                <a:gd name="connsiteY3-596" fmla="*/ 678669 h 3256491"/>
                <a:gd name="connsiteX4-597" fmla="*/ 1656528 w 2919832"/>
                <a:gd name="connsiteY4-598" fmla="*/ 57226 h 3256491"/>
                <a:gd name="connsiteX5-599" fmla="*/ 1263584 w 2919832"/>
                <a:gd name="connsiteY5-600" fmla="*/ 56596 h 3256491"/>
                <a:gd name="connsiteX6-601" fmla="*/ 196217 w 2919832"/>
                <a:gd name="connsiteY6-602" fmla="*/ 672502 h 3256491"/>
                <a:gd name="connsiteX7-603" fmla="*/ 578 w 2919832"/>
                <a:gd name="connsiteY7-604" fmla="*/ 992610 h 3256491"/>
                <a:gd name="connsiteX8-605" fmla="*/ 5667 w 2919832"/>
                <a:gd name="connsiteY8-606" fmla="*/ 2266468 h 3256491"/>
                <a:gd name="connsiteX9-607" fmla="*/ 210088 w 2919832"/>
                <a:gd name="connsiteY9-608" fmla="*/ 2588961 h 3256491"/>
                <a:gd name="connsiteX10-609" fmla="*/ 654959 w 2919832"/>
                <a:gd name="connsiteY10-610" fmla="*/ 2851899 h 3256491"/>
                <a:gd name="connsiteX11-611" fmla="*/ 1263809 w 2919832"/>
                <a:gd name="connsiteY11-612" fmla="*/ 3200771 h 3256491"/>
                <a:gd name="connsiteX12-613" fmla="*/ 1665806 w 2919832"/>
                <a:gd name="connsiteY12-614" fmla="*/ 3196765 h 3256491"/>
                <a:gd name="connsiteX13-615" fmla="*/ 2792666 w 2919832"/>
                <a:gd name="connsiteY13-616" fmla="*/ 2546466 h 3256491"/>
                <a:gd name="connsiteX14-617" fmla="*/ 2918904 w 2919832"/>
                <a:gd name="connsiteY14-618" fmla="*/ 2128674 h 3256491"/>
                <a:gd name="connsiteX15-619" fmla="*/ 2918904 w 2919832"/>
                <a:gd name="connsiteY15-620" fmla="*/ 2128629 h 3256491"/>
                <a:gd name="connsiteX16-621" fmla="*/ 607896 w 2919832"/>
                <a:gd name="connsiteY16-622" fmla="*/ 1713088 h 3256491"/>
                <a:gd name="connsiteX17-623" fmla="*/ 612760 w 2919832"/>
                <a:gd name="connsiteY17-624" fmla="*/ 1716419 h 3256491"/>
                <a:gd name="connsiteX18-625" fmla="*/ 607896 w 2919832"/>
                <a:gd name="connsiteY18-626" fmla="*/ 1713088 h 3256491"/>
                <a:gd name="connsiteX19-627" fmla="*/ 732107 w 2919832"/>
                <a:gd name="connsiteY19-628" fmla="*/ 1493141 h 3256491"/>
                <a:gd name="connsiteX20-629" fmla="*/ 724946 w 2919832"/>
                <a:gd name="connsiteY20-630" fmla="*/ 1509166 h 3256491"/>
                <a:gd name="connsiteX21-631" fmla="*/ 732107 w 2919832"/>
                <a:gd name="connsiteY21-632" fmla="*/ 1493141 h 3256491"/>
                <a:gd name="connsiteX22-633" fmla="*/ 1382345 w 2919832"/>
                <a:gd name="connsiteY22-634" fmla="*/ 2673726 h 3256491"/>
                <a:gd name="connsiteX23-635" fmla="*/ 1495838 w 2919832"/>
                <a:gd name="connsiteY23-636" fmla="*/ 2707488 h 3256491"/>
                <a:gd name="connsiteX24-637" fmla="*/ 1382345 w 2919832"/>
                <a:gd name="connsiteY24-638" fmla="*/ 2673726 h 3256491"/>
                <a:gd name="connsiteX25-639" fmla="*/ 1382345 w 2919832"/>
                <a:gd name="connsiteY25-640" fmla="*/ 2673726 h 3256491"/>
                <a:gd name="connsiteX26-641" fmla="*/ 1649232 w 2919832"/>
                <a:gd name="connsiteY26-642" fmla="*/ 668946 h 3256491"/>
                <a:gd name="connsiteX27-643" fmla="*/ 1649412 w 2919832"/>
                <a:gd name="connsiteY27-644" fmla="*/ 525121 h 3256491"/>
                <a:gd name="connsiteX28-645" fmla="*/ 1649052 w 2919832"/>
                <a:gd name="connsiteY28-646" fmla="*/ 391559 h 3256491"/>
                <a:gd name="connsiteX29-647" fmla="*/ 1649457 w 2919832"/>
                <a:gd name="connsiteY29-648" fmla="*/ 525121 h 3256491"/>
                <a:gd name="connsiteX30-649" fmla="*/ 1649277 w 2919832"/>
                <a:gd name="connsiteY30-650" fmla="*/ 668946 h 3256491"/>
                <a:gd name="connsiteX31-651" fmla="*/ 1649232 w 2919832"/>
                <a:gd name="connsiteY31-652" fmla="*/ 668946 h 3256491"/>
                <a:gd name="connsiteX32-653" fmla="*/ 1122484 w 2919832"/>
                <a:gd name="connsiteY32-654" fmla="*/ 1271168 h 3256491"/>
                <a:gd name="connsiteX33-655" fmla="*/ 1126628 w 2919832"/>
                <a:gd name="connsiteY33-656" fmla="*/ 1266756 h 3256491"/>
                <a:gd name="connsiteX34-657" fmla="*/ 1122484 w 2919832"/>
                <a:gd name="connsiteY34-658" fmla="*/ 1271168 h 3256491"/>
                <a:gd name="connsiteX35-659" fmla="*/ 1129105 w 2919832"/>
                <a:gd name="connsiteY35-660" fmla="*/ 1279406 h 3256491"/>
                <a:gd name="connsiteX36-661" fmla="*/ 1128879 w 2919832"/>
                <a:gd name="connsiteY36-662" fmla="*/ 1279586 h 3256491"/>
                <a:gd name="connsiteX37-663" fmla="*/ 1129105 w 2919832"/>
                <a:gd name="connsiteY37-664" fmla="*/ 1279406 h 3256491"/>
                <a:gd name="connsiteX38-665" fmla="*/ 1126943 w 2919832"/>
                <a:gd name="connsiteY38-666" fmla="*/ 1281431 h 3256491"/>
                <a:gd name="connsiteX39-667" fmla="*/ 1126943 w 2919832"/>
                <a:gd name="connsiteY39-668" fmla="*/ 1281431 h 3256491"/>
                <a:gd name="connsiteX40-669" fmla="*/ 1126943 w 2919832"/>
                <a:gd name="connsiteY40-670" fmla="*/ 1281431 h 3256491"/>
                <a:gd name="connsiteX41-671" fmla="*/ 473687 w 2919832"/>
                <a:gd name="connsiteY41-672" fmla="*/ 1478781 h 3256491"/>
                <a:gd name="connsiteX42-673" fmla="*/ 470624 w 2919832"/>
                <a:gd name="connsiteY42-674" fmla="*/ 1495572 h 3256491"/>
                <a:gd name="connsiteX43-675" fmla="*/ 473687 w 2919832"/>
                <a:gd name="connsiteY43-676" fmla="*/ 1478781 h 3256491"/>
                <a:gd name="connsiteX44-677" fmla="*/ 470489 w 2919832"/>
                <a:gd name="connsiteY44-678" fmla="*/ 1496697 h 3256491"/>
                <a:gd name="connsiteX45-679" fmla="*/ 470084 w 2919832"/>
                <a:gd name="connsiteY45-680" fmla="*/ 1506150 h 3256491"/>
                <a:gd name="connsiteX46-681" fmla="*/ 470489 w 2919832"/>
                <a:gd name="connsiteY46-682" fmla="*/ 1496697 h 3256491"/>
                <a:gd name="connsiteX47-683" fmla="*/ 470129 w 2919832"/>
                <a:gd name="connsiteY47-684" fmla="*/ 1506195 h 3256491"/>
                <a:gd name="connsiteX48-685" fmla="*/ 552681 w 2919832"/>
                <a:gd name="connsiteY48-686" fmla="*/ 1553282 h 3256491"/>
                <a:gd name="connsiteX49-687" fmla="*/ 716569 w 2919832"/>
                <a:gd name="connsiteY49-688" fmla="*/ 1522626 h 3256491"/>
                <a:gd name="connsiteX50-689" fmla="*/ 552681 w 2919832"/>
                <a:gd name="connsiteY50-690" fmla="*/ 1553327 h 3256491"/>
                <a:gd name="connsiteX51-691" fmla="*/ 470129 w 2919832"/>
                <a:gd name="connsiteY51-692" fmla="*/ 1506240 h 3256491"/>
                <a:gd name="connsiteX52-693" fmla="*/ 470129 w 2919832"/>
                <a:gd name="connsiteY52-694" fmla="*/ 1506195 h 3256491"/>
                <a:gd name="connsiteX0-695" fmla="*/ 2918904 w 2919832"/>
                <a:gd name="connsiteY0-696" fmla="*/ 2128629 h 3256491"/>
                <a:gd name="connsiteX1-697" fmla="*/ 2916291 w 2919832"/>
                <a:gd name="connsiteY1-698" fmla="*/ 1511147 h 3256491"/>
                <a:gd name="connsiteX2-699" fmla="*/ 2917282 w 2919832"/>
                <a:gd name="connsiteY2-700" fmla="*/ 1003639 h 3256491"/>
                <a:gd name="connsiteX3-701" fmla="*/ 2732497 w 2919832"/>
                <a:gd name="connsiteY3-702" fmla="*/ 678669 h 3256491"/>
                <a:gd name="connsiteX4-703" fmla="*/ 1656528 w 2919832"/>
                <a:gd name="connsiteY4-704" fmla="*/ 57226 h 3256491"/>
                <a:gd name="connsiteX5-705" fmla="*/ 1263584 w 2919832"/>
                <a:gd name="connsiteY5-706" fmla="*/ 56596 h 3256491"/>
                <a:gd name="connsiteX6-707" fmla="*/ 196217 w 2919832"/>
                <a:gd name="connsiteY6-708" fmla="*/ 672502 h 3256491"/>
                <a:gd name="connsiteX7-709" fmla="*/ 578 w 2919832"/>
                <a:gd name="connsiteY7-710" fmla="*/ 992610 h 3256491"/>
                <a:gd name="connsiteX8-711" fmla="*/ 5667 w 2919832"/>
                <a:gd name="connsiteY8-712" fmla="*/ 2266468 h 3256491"/>
                <a:gd name="connsiteX9-713" fmla="*/ 210088 w 2919832"/>
                <a:gd name="connsiteY9-714" fmla="*/ 2588961 h 3256491"/>
                <a:gd name="connsiteX10-715" fmla="*/ 654959 w 2919832"/>
                <a:gd name="connsiteY10-716" fmla="*/ 2851899 h 3256491"/>
                <a:gd name="connsiteX11-717" fmla="*/ 1263809 w 2919832"/>
                <a:gd name="connsiteY11-718" fmla="*/ 3200771 h 3256491"/>
                <a:gd name="connsiteX12-719" fmla="*/ 1665806 w 2919832"/>
                <a:gd name="connsiteY12-720" fmla="*/ 3196765 h 3256491"/>
                <a:gd name="connsiteX13-721" fmla="*/ 2792666 w 2919832"/>
                <a:gd name="connsiteY13-722" fmla="*/ 2546466 h 3256491"/>
                <a:gd name="connsiteX14-723" fmla="*/ 2918904 w 2919832"/>
                <a:gd name="connsiteY14-724" fmla="*/ 2128674 h 3256491"/>
                <a:gd name="connsiteX15-725" fmla="*/ 2918904 w 2919832"/>
                <a:gd name="connsiteY15-726" fmla="*/ 2128629 h 3256491"/>
                <a:gd name="connsiteX16-727" fmla="*/ 607896 w 2919832"/>
                <a:gd name="connsiteY16-728" fmla="*/ 1713088 h 3256491"/>
                <a:gd name="connsiteX17-729" fmla="*/ 612760 w 2919832"/>
                <a:gd name="connsiteY17-730" fmla="*/ 1716419 h 3256491"/>
                <a:gd name="connsiteX18-731" fmla="*/ 607896 w 2919832"/>
                <a:gd name="connsiteY18-732" fmla="*/ 1713088 h 3256491"/>
                <a:gd name="connsiteX19-733" fmla="*/ 732107 w 2919832"/>
                <a:gd name="connsiteY19-734" fmla="*/ 1493141 h 3256491"/>
                <a:gd name="connsiteX20-735" fmla="*/ 724946 w 2919832"/>
                <a:gd name="connsiteY20-736" fmla="*/ 1509166 h 3256491"/>
                <a:gd name="connsiteX21-737" fmla="*/ 732107 w 2919832"/>
                <a:gd name="connsiteY21-738" fmla="*/ 1493141 h 3256491"/>
                <a:gd name="connsiteX22-739" fmla="*/ 1382345 w 2919832"/>
                <a:gd name="connsiteY22-740" fmla="*/ 2673726 h 3256491"/>
                <a:gd name="connsiteX23-741" fmla="*/ 1495838 w 2919832"/>
                <a:gd name="connsiteY23-742" fmla="*/ 2707488 h 3256491"/>
                <a:gd name="connsiteX24-743" fmla="*/ 1382345 w 2919832"/>
                <a:gd name="connsiteY24-744" fmla="*/ 2673726 h 3256491"/>
                <a:gd name="connsiteX25-745" fmla="*/ 1382345 w 2919832"/>
                <a:gd name="connsiteY25-746" fmla="*/ 2673726 h 3256491"/>
                <a:gd name="connsiteX26-747" fmla="*/ 1649232 w 2919832"/>
                <a:gd name="connsiteY26-748" fmla="*/ 668946 h 3256491"/>
                <a:gd name="connsiteX27-749" fmla="*/ 1649412 w 2919832"/>
                <a:gd name="connsiteY27-750" fmla="*/ 525121 h 3256491"/>
                <a:gd name="connsiteX28-751" fmla="*/ 1649457 w 2919832"/>
                <a:gd name="connsiteY28-752" fmla="*/ 525121 h 3256491"/>
                <a:gd name="connsiteX29-753" fmla="*/ 1649277 w 2919832"/>
                <a:gd name="connsiteY29-754" fmla="*/ 668946 h 3256491"/>
                <a:gd name="connsiteX30-755" fmla="*/ 1649232 w 2919832"/>
                <a:gd name="connsiteY30-756" fmla="*/ 668946 h 3256491"/>
                <a:gd name="connsiteX31-757" fmla="*/ 1122484 w 2919832"/>
                <a:gd name="connsiteY31-758" fmla="*/ 1271168 h 3256491"/>
                <a:gd name="connsiteX32-759" fmla="*/ 1126628 w 2919832"/>
                <a:gd name="connsiteY32-760" fmla="*/ 1266756 h 3256491"/>
                <a:gd name="connsiteX33-761" fmla="*/ 1122484 w 2919832"/>
                <a:gd name="connsiteY33-762" fmla="*/ 1271168 h 3256491"/>
                <a:gd name="connsiteX34-763" fmla="*/ 1129105 w 2919832"/>
                <a:gd name="connsiteY34-764" fmla="*/ 1279406 h 3256491"/>
                <a:gd name="connsiteX35-765" fmla="*/ 1128879 w 2919832"/>
                <a:gd name="connsiteY35-766" fmla="*/ 1279586 h 3256491"/>
                <a:gd name="connsiteX36-767" fmla="*/ 1129105 w 2919832"/>
                <a:gd name="connsiteY36-768" fmla="*/ 1279406 h 3256491"/>
                <a:gd name="connsiteX37-769" fmla="*/ 1126943 w 2919832"/>
                <a:gd name="connsiteY37-770" fmla="*/ 1281431 h 3256491"/>
                <a:gd name="connsiteX38-771" fmla="*/ 1126943 w 2919832"/>
                <a:gd name="connsiteY38-772" fmla="*/ 1281431 h 3256491"/>
                <a:gd name="connsiteX39-773" fmla="*/ 1126943 w 2919832"/>
                <a:gd name="connsiteY39-774" fmla="*/ 1281431 h 3256491"/>
                <a:gd name="connsiteX40-775" fmla="*/ 473687 w 2919832"/>
                <a:gd name="connsiteY40-776" fmla="*/ 1478781 h 3256491"/>
                <a:gd name="connsiteX41-777" fmla="*/ 470624 w 2919832"/>
                <a:gd name="connsiteY41-778" fmla="*/ 1495572 h 3256491"/>
                <a:gd name="connsiteX42-779" fmla="*/ 473687 w 2919832"/>
                <a:gd name="connsiteY42-780" fmla="*/ 1478781 h 3256491"/>
                <a:gd name="connsiteX43-781" fmla="*/ 470489 w 2919832"/>
                <a:gd name="connsiteY43-782" fmla="*/ 1496697 h 3256491"/>
                <a:gd name="connsiteX44-783" fmla="*/ 470084 w 2919832"/>
                <a:gd name="connsiteY44-784" fmla="*/ 1506150 h 3256491"/>
                <a:gd name="connsiteX45-785" fmla="*/ 470489 w 2919832"/>
                <a:gd name="connsiteY45-786" fmla="*/ 1496697 h 3256491"/>
                <a:gd name="connsiteX46-787" fmla="*/ 470129 w 2919832"/>
                <a:gd name="connsiteY46-788" fmla="*/ 1506195 h 3256491"/>
                <a:gd name="connsiteX47-789" fmla="*/ 552681 w 2919832"/>
                <a:gd name="connsiteY47-790" fmla="*/ 1553282 h 3256491"/>
                <a:gd name="connsiteX48-791" fmla="*/ 716569 w 2919832"/>
                <a:gd name="connsiteY48-792" fmla="*/ 1522626 h 3256491"/>
                <a:gd name="connsiteX49-793" fmla="*/ 552681 w 2919832"/>
                <a:gd name="connsiteY49-794" fmla="*/ 1553327 h 3256491"/>
                <a:gd name="connsiteX50-795" fmla="*/ 470129 w 2919832"/>
                <a:gd name="connsiteY50-796" fmla="*/ 1506240 h 3256491"/>
                <a:gd name="connsiteX51-797" fmla="*/ 470129 w 2919832"/>
                <a:gd name="connsiteY51-798" fmla="*/ 1506195 h 3256491"/>
                <a:gd name="connsiteX0-799" fmla="*/ 2918904 w 2919832"/>
                <a:gd name="connsiteY0-800" fmla="*/ 2128629 h 3256491"/>
                <a:gd name="connsiteX1-801" fmla="*/ 2916291 w 2919832"/>
                <a:gd name="connsiteY1-802" fmla="*/ 1511147 h 3256491"/>
                <a:gd name="connsiteX2-803" fmla="*/ 2917282 w 2919832"/>
                <a:gd name="connsiteY2-804" fmla="*/ 1003639 h 3256491"/>
                <a:gd name="connsiteX3-805" fmla="*/ 2732497 w 2919832"/>
                <a:gd name="connsiteY3-806" fmla="*/ 678669 h 3256491"/>
                <a:gd name="connsiteX4-807" fmla="*/ 1656528 w 2919832"/>
                <a:gd name="connsiteY4-808" fmla="*/ 57226 h 3256491"/>
                <a:gd name="connsiteX5-809" fmla="*/ 1263584 w 2919832"/>
                <a:gd name="connsiteY5-810" fmla="*/ 56596 h 3256491"/>
                <a:gd name="connsiteX6-811" fmla="*/ 196217 w 2919832"/>
                <a:gd name="connsiteY6-812" fmla="*/ 672502 h 3256491"/>
                <a:gd name="connsiteX7-813" fmla="*/ 578 w 2919832"/>
                <a:gd name="connsiteY7-814" fmla="*/ 992610 h 3256491"/>
                <a:gd name="connsiteX8-815" fmla="*/ 5667 w 2919832"/>
                <a:gd name="connsiteY8-816" fmla="*/ 2266468 h 3256491"/>
                <a:gd name="connsiteX9-817" fmla="*/ 210088 w 2919832"/>
                <a:gd name="connsiteY9-818" fmla="*/ 2588961 h 3256491"/>
                <a:gd name="connsiteX10-819" fmla="*/ 654959 w 2919832"/>
                <a:gd name="connsiteY10-820" fmla="*/ 2851899 h 3256491"/>
                <a:gd name="connsiteX11-821" fmla="*/ 1263809 w 2919832"/>
                <a:gd name="connsiteY11-822" fmla="*/ 3200771 h 3256491"/>
                <a:gd name="connsiteX12-823" fmla="*/ 1665806 w 2919832"/>
                <a:gd name="connsiteY12-824" fmla="*/ 3196765 h 3256491"/>
                <a:gd name="connsiteX13-825" fmla="*/ 2792666 w 2919832"/>
                <a:gd name="connsiteY13-826" fmla="*/ 2546466 h 3256491"/>
                <a:gd name="connsiteX14-827" fmla="*/ 2918904 w 2919832"/>
                <a:gd name="connsiteY14-828" fmla="*/ 2128674 h 3256491"/>
                <a:gd name="connsiteX15-829" fmla="*/ 2918904 w 2919832"/>
                <a:gd name="connsiteY15-830" fmla="*/ 2128629 h 3256491"/>
                <a:gd name="connsiteX16-831" fmla="*/ 607896 w 2919832"/>
                <a:gd name="connsiteY16-832" fmla="*/ 1713088 h 3256491"/>
                <a:gd name="connsiteX17-833" fmla="*/ 612760 w 2919832"/>
                <a:gd name="connsiteY17-834" fmla="*/ 1716419 h 3256491"/>
                <a:gd name="connsiteX18-835" fmla="*/ 607896 w 2919832"/>
                <a:gd name="connsiteY18-836" fmla="*/ 1713088 h 3256491"/>
                <a:gd name="connsiteX19-837" fmla="*/ 732107 w 2919832"/>
                <a:gd name="connsiteY19-838" fmla="*/ 1493141 h 3256491"/>
                <a:gd name="connsiteX20-839" fmla="*/ 724946 w 2919832"/>
                <a:gd name="connsiteY20-840" fmla="*/ 1509166 h 3256491"/>
                <a:gd name="connsiteX21-841" fmla="*/ 732107 w 2919832"/>
                <a:gd name="connsiteY21-842" fmla="*/ 1493141 h 3256491"/>
                <a:gd name="connsiteX22-843" fmla="*/ 1382345 w 2919832"/>
                <a:gd name="connsiteY22-844" fmla="*/ 2673726 h 3256491"/>
                <a:gd name="connsiteX23-845" fmla="*/ 1495838 w 2919832"/>
                <a:gd name="connsiteY23-846" fmla="*/ 2707488 h 3256491"/>
                <a:gd name="connsiteX24-847" fmla="*/ 1382345 w 2919832"/>
                <a:gd name="connsiteY24-848" fmla="*/ 2673726 h 3256491"/>
                <a:gd name="connsiteX25-849" fmla="*/ 1382345 w 2919832"/>
                <a:gd name="connsiteY25-850" fmla="*/ 2673726 h 3256491"/>
                <a:gd name="connsiteX26-851" fmla="*/ 1649232 w 2919832"/>
                <a:gd name="connsiteY26-852" fmla="*/ 668946 h 3256491"/>
                <a:gd name="connsiteX27-853" fmla="*/ 1649412 w 2919832"/>
                <a:gd name="connsiteY27-854" fmla="*/ 525121 h 3256491"/>
                <a:gd name="connsiteX28-855" fmla="*/ 1649277 w 2919832"/>
                <a:gd name="connsiteY28-856" fmla="*/ 668946 h 3256491"/>
                <a:gd name="connsiteX29-857" fmla="*/ 1649232 w 2919832"/>
                <a:gd name="connsiteY29-858" fmla="*/ 668946 h 3256491"/>
                <a:gd name="connsiteX30-859" fmla="*/ 1122484 w 2919832"/>
                <a:gd name="connsiteY30-860" fmla="*/ 1271168 h 3256491"/>
                <a:gd name="connsiteX31-861" fmla="*/ 1126628 w 2919832"/>
                <a:gd name="connsiteY31-862" fmla="*/ 1266756 h 3256491"/>
                <a:gd name="connsiteX32-863" fmla="*/ 1122484 w 2919832"/>
                <a:gd name="connsiteY32-864" fmla="*/ 1271168 h 3256491"/>
                <a:gd name="connsiteX33-865" fmla="*/ 1129105 w 2919832"/>
                <a:gd name="connsiteY33-866" fmla="*/ 1279406 h 3256491"/>
                <a:gd name="connsiteX34-867" fmla="*/ 1128879 w 2919832"/>
                <a:gd name="connsiteY34-868" fmla="*/ 1279586 h 3256491"/>
                <a:gd name="connsiteX35-869" fmla="*/ 1129105 w 2919832"/>
                <a:gd name="connsiteY35-870" fmla="*/ 1279406 h 3256491"/>
                <a:gd name="connsiteX36-871" fmla="*/ 1126943 w 2919832"/>
                <a:gd name="connsiteY36-872" fmla="*/ 1281431 h 3256491"/>
                <a:gd name="connsiteX37-873" fmla="*/ 1126943 w 2919832"/>
                <a:gd name="connsiteY37-874" fmla="*/ 1281431 h 3256491"/>
                <a:gd name="connsiteX38-875" fmla="*/ 1126943 w 2919832"/>
                <a:gd name="connsiteY38-876" fmla="*/ 1281431 h 3256491"/>
                <a:gd name="connsiteX39-877" fmla="*/ 473687 w 2919832"/>
                <a:gd name="connsiteY39-878" fmla="*/ 1478781 h 3256491"/>
                <a:gd name="connsiteX40-879" fmla="*/ 470624 w 2919832"/>
                <a:gd name="connsiteY40-880" fmla="*/ 1495572 h 3256491"/>
                <a:gd name="connsiteX41-881" fmla="*/ 473687 w 2919832"/>
                <a:gd name="connsiteY41-882" fmla="*/ 1478781 h 3256491"/>
                <a:gd name="connsiteX42-883" fmla="*/ 470489 w 2919832"/>
                <a:gd name="connsiteY42-884" fmla="*/ 1496697 h 3256491"/>
                <a:gd name="connsiteX43-885" fmla="*/ 470084 w 2919832"/>
                <a:gd name="connsiteY43-886" fmla="*/ 1506150 h 3256491"/>
                <a:gd name="connsiteX44-887" fmla="*/ 470489 w 2919832"/>
                <a:gd name="connsiteY44-888" fmla="*/ 1496697 h 3256491"/>
                <a:gd name="connsiteX45-889" fmla="*/ 470129 w 2919832"/>
                <a:gd name="connsiteY45-890" fmla="*/ 1506195 h 3256491"/>
                <a:gd name="connsiteX46-891" fmla="*/ 552681 w 2919832"/>
                <a:gd name="connsiteY46-892" fmla="*/ 1553282 h 3256491"/>
                <a:gd name="connsiteX47-893" fmla="*/ 716569 w 2919832"/>
                <a:gd name="connsiteY47-894" fmla="*/ 1522626 h 3256491"/>
                <a:gd name="connsiteX48-895" fmla="*/ 552681 w 2919832"/>
                <a:gd name="connsiteY48-896" fmla="*/ 1553327 h 3256491"/>
                <a:gd name="connsiteX49-897" fmla="*/ 470129 w 2919832"/>
                <a:gd name="connsiteY49-898" fmla="*/ 1506240 h 3256491"/>
                <a:gd name="connsiteX50-899" fmla="*/ 470129 w 2919832"/>
                <a:gd name="connsiteY50-900" fmla="*/ 1506195 h 3256491"/>
                <a:gd name="connsiteX0-901" fmla="*/ 2918904 w 2919832"/>
                <a:gd name="connsiteY0-902" fmla="*/ 2128629 h 3256491"/>
                <a:gd name="connsiteX1-903" fmla="*/ 2916291 w 2919832"/>
                <a:gd name="connsiteY1-904" fmla="*/ 1511147 h 3256491"/>
                <a:gd name="connsiteX2-905" fmla="*/ 2917282 w 2919832"/>
                <a:gd name="connsiteY2-906" fmla="*/ 1003639 h 3256491"/>
                <a:gd name="connsiteX3-907" fmla="*/ 2732497 w 2919832"/>
                <a:gd name="connsiteY3-908" fmla="*/ 678669 h 3256491"/>
                <a:gd name="connsiteX4-909" fmla="*/ 1656528 w 2919832"/>
                <a:gd name="connsiteY4-910" fmla="*/ 57226 h 3256491"/>
                <a:gd name="connsiteX5-911" fmla="*/ 1263584 w 2919832"/>
                <a:gd name="connsiteY5-912" fmla="*/ 56596 h 3256491"/>
                <a:gd name="connsiteX6-913" fmla="*/ 196217 w 2919832"/>
                <a:gd name="connsiteY6-914" fmla="*/ 672502 h 3256491"/>
                <a:gd name="connsiteX7-915" fmla="*/ 578 w 2919832"/>
                <a:gd name="connsiteY7-916" fmla="*/ 992610 h 3256491"/>
                <a:gd name="connsiteX8-917" fmla="*/ 5667 w 2919832"/>
                <a:gd name="connsiteY8-918" fmla="*/ 2266468 h 3256491"/>
                <a:gd name="connsiteX9-919" fmla="*/ 210088 w 2919832"/>
                <a:gd name="connsiteY9-920" fmla="*/ 2588961 h 3256491"/>
                <a:gd name="connsiteX10-921" fmla="*/ 654959 w 2919832"/>
                <a:gd name="connsiteY10-922" fmla="*/ 2851899 h 3256491"/>
                <a:gd name="connsiteX11-923" fmla="*/ 1263809 w 2919832"/>
                <a:gd name="connsiteY11-924" fmla="*/ 3200771 h 3256491"/>
                <a:gd name="connsiteX12-925" fmla="*/ 1665806 w 2919832"/>
                <a:gd name="connsiteY12-926" fmla="*/ 3196765 h 3256491"/>
                <a:gd name="connsiteX13-927" fmla="*/ 2792666 w 2919832"/>
                <a:gd name="connsiteY13-928" fmla="*/ 2546466 h 3256491"/>
                <a:gd name="connsiteX14-929" fmla="*/ 2918904 w 2919832"/>
                <a:gd name="connsiteY14-930" fmla="*/ 2128674 h 3256491"/>
                <a:gd name="connsiteX15-931" fmla="*/ 2918904 w 2919832"/>
                <a:gd name="connsiteY15-932" fmla="*/ 2128629 h 3256491"/>
                <a:gd name="connsiteX16-933" fmla="*/ 607896 w 2919832"/>
                <a:gd name="connsiteY16-934" fmla="*/ 1713088 h 3256491"/>
                <a:gd name="connsiteX17-935" fmla="*/ 612760 w 2919832"/>
                <a:gd name="connsiteY17-936" fmla="*/ 1716419 h 3256491"/>
                <a:gd name="connsiteX18-937" fmla="*/ 607896 w 2919832"/>
                <a:gd name="connsiteY18-938" fmla="*/ 1713088 h 3256491"/>
                <a:gd name="connsiteX19-939" fmla="*/ 732107 w 2919832"/>
                <a:gd name="connsiteY19-940" fmla="*/ 1493141 h 3256491"/>
                <a:gd name="connsiteX20-941" fmla="*/ 724946 w 2919832"/>
                <a:gd name="connsiteY20-942" fmla="*/ 1509166 h 3256491"/>
                <a:gd name="connsiteX21-943" fmla="*/ 732107 w 2919832"/>
                <a:gd name="connsiteY21-944" fmla="*/ 1493141 h 3256491"/>
                <a:gd name="connsiteX22-945" fmla="*/ 1382345 w 2919832"/>
                <a:gd name="connsiteY22-946" fmla="*/ 2673726 h 3256491"/>
                <a:gd name="connsiteX23-947" fmla="*/ 1495838 w 2919832"/>
                <a:gd name="connsiteY23-948" fmla="*/ 2707488 h 3256491"/>
                <a:gd name="connsiteX24-949" fmla="*/ 1382345 w 2919832"/>
                <a:gd name="connsiteY24-950" fmla="*/ 2673726 h 3256491"/>
                <a:gd name="connsiteX25-951" fmla="*/ 1382345 w 2919832"/>
                <a:gd name="connsiteY25-952" fmla="*/ 2673726 h 3256491"/>
                <a:gd name="connsiteX26-953" fmla="*/ 1649277 w 2919832"/>
                <a:gd name="connsiteY26-954" fmla="*/ 668946 h 3256491"/>
                <a:gd name="connsiteX27-955" fmla="*/ 1649412 w 2919832"/>
                <a:gd name="connsiteY27-956" fmla="*/ 525121 h 3256491"/>
                <a:gd name="connsiteX28-957" fmla="*/ 1649277 w 2919832"/>
                <a:gd name="connsiteY28-958" fmla="*/ 668946 h 3256491"/>
                <a:gd name="connsiteX29-959" fmla="*/ 1122484 w 2919832"/>
                <a:gd name="connsiteY29-960" fmla="*/ 1271168 h 3256491"/>
                <a:gd name="connsiteX30-961" fmla="*/ 1126628 w 2919832"/>
                <a:gd name="connsiteY30-962" fmla="*/ 1266756 h 3256491"/>
                <a:gd name="connsiteX31-963" fmla="*/ 1122484 w 2919832"/>
                <a:gd name="connsiteY31-964" fmla="*/ 1271168 h 3256491"/>
                <a:gd name="connsiteX32-965" fmla="*/ 1129105 w 2919832"/>
                <a:gd name="connsiteY32-966" fmla="*/ 1279406 h 3256491"/>
                <a:gd name="connsiteX33-967" fmla="*/ 1128879 w 2919832"/>
                <a:gd name="connsiteY33-968" fmla="*/ 1279586 h 3256491"/>
                <a:gd name="connsiteX34-969" fmla="*/ 1129105 w 2919832"/>
                <a:gd name="connsiteY34-970" fmla="*/ 1279406 h 3256491"/>
                <a:gd name="connsiteX35-971" fmla="*/ 1126943 w 2919832"/>
                <a:gd name="connsiteY35-972" fmla="*/ 1281431 h 3256491"/>
                <a:gd name="connsiteX36-973" fmla="*/ 1126943 w 2919832"/>
                <a:gd name="connsiteY36-974" fmla="*/ 1281431 h 3256491"/>
                <a:gd name="connsiteX37-975" fmla="*/ 1126943 w 2919832"/>
                <a:gd name="connsiteY37-976" fmla="*/ 1281431 h 3256491"/>
                <a:gd name="connsiteX38-977" fmla="*/ 473687 w 2919832"/>
                <a:gd name="connsiteY38-978" fmla="*/ 1478781 h 3256491"/>
                <a:gd name="connsiteX39-979" fmla="*/ 470624 w 2919832"/>
                <a:gd name="connsiteY39-980" fmla="*/ 1495572 h 3256491"/>
                <a:gd name="connsiteX40-981" fmla="*/ 473687 w 2919832"/>
                <a:gd name="connsiteY40-982" fmla="*/ 1478781 h 3256491"/>
                <a:gd name="connsiteX41-983" fmla="*/ 470489 w 2919832"/>
                <a:gd name="connsiteY41-984" fmla="*/ 1496697 h 3256491"/>
                <a:gd name="connsiteX42-985" fmla="*/ 470084 w 2919832"/>
                <a:gd name="connsiteY42-986" fmla="*/ 1506150 h 3256491"/>
                <a:gd name="connsiteX43-987" fmla="*/ 470489 w 2919832"/>
                <a:gd name="connsiteY43-988" fmla="*/ 1496697 h 3256491"/>
                <a:gd name="connsiteX44-989" fmla="*/ 470129 w 2919832"/>
                <a:gd name="connsiteY44-990" fmla="*/ 1506195 h 3256491"/>
                <a:gd name="connsiteX45-991" fmla="*/ 552681 w 2919832"/>
                <a:gd name="connsiteY45-992" fmla="*/ 1553282 h 3256491"/>
                <a:gd name="connsiteX46-993" fmla="*/ 716569 w 2919832"/>
                <a:gd name="connsiteY46-994" fmla="*/ 1522626 h 3256491"/>
                <a:gd name="connsiteX47-995" fmla="*/ 552681 w 2919832"/>
                <a:gd name="connsiteY47-996" fmla="*/ 1553327 h 3256491"/>
                <a:gd name="connsiteX48-997" fmla="*/ 470129 w 2919832"/>
                <a:gd name="connsiteY48-998" fmla="*/ 1506240 h 3256491"/>
                <a:gd name="connsiteX49-999" fmla="*/ 470129 w 2919832"/>
                <a:gd name="connsiteY49-1000" fmla="*/ 1506195 h 3256491"/>
                <a:gd name="connsiteX0-1001" fmla="*/ 2918904 w 2919832"/>
                <a:gd name="connsiteY0-1002" fmla="*/ 2128629 h 3256491"/>
                <a:gd name="connsiteX1-1003" fmla="*/ 2916291 w 2919832"/>
                <a:gd name="connsiteY1-1004" fmla="*/ 1511147 h 3256491"/>
                <a:gd name="connsiteX2-1005" fmla="*/ 2917282 w 2919832"/>
                <a:gd name="connsiteY2-1006" fmla="*/ 1003639 h 3256491"/>
                <a:gd name="connsiteX3-1007" fmla="*/ 2732497 w 2919832"/>
                <a:gd name="connsiteY3-1008" fmla="*/ 678669 h 3256491"/>
                <a:gd name="connsiteX4-1009" fmla="*/ 1656528 w 2919832"/>
                <a:gd name="connsiteY4-1010" fmla="*/ 57226 h 3256491"/>
                <a:gd name="connsiteX5-1011" fmla="*/ 1263584 w 2919832"/>
                <a:gd name="connsiteY5-1012" fmla="*/ 56596 h 3256491"/>
                <a:gd name="connsiteX6-1013" fmla="*/ 196217 w 2919832"/>
                <a:gd name="connsiteY6-1014" fmla="*/ 672502 h 3256491"/>
                <a:gd name="connsiteX7-1015" fmla="*/ 578 w 2919832"/>
                <a:gd name="connsiteY7-1016" fmla="*/ 992610 h 3256491"/>
                <a:gd name="connsiteX8-1017" fmla="*/ 5667 w 2919832"/>
                <a:gd name="connsiteY8-1018" fmla="*/ 2266468 h 3256491"/>
                <a:gd name="connsiteX9-1019" fmla="*/ 210088 w 2919832"/>
                <a:gd name="connsiteY9-1020" fmla="*/ 2588961 h 3256491"/>
                <a:gd name="connsiteX10-1021" fmla="*/ 654959 w 2919832"/>
                <a:gd name="connsiteY10-1022" fmla="*/ 2851899 h 3256491"/>
                <a:gd name="connsiteX11-1023" fmla="*/ 1263809 w 2919832"/>
                <a:gd name="connsiteY11-1024" fmla="*/ 3200771 h 3256491"/>
                <a:gd name="connsiteX12-1025" fmla="*/ 1665806 w 2919832"/>
                <a:gd name="connsiteY12-1026" fmla="*/ 3196765 h 3256491"/>
                <a:gd name="connsiteX13-1027" fmla="*/ 2792666 w 2919832"/>
                <a:gd name="connsiteY13-1028" fmla="*/ 2546466 h 3256491"/>
                <a:gd name="connsiteX14-1029" fmla="*/ 2918904 w 2919832"/>
                <a:gd name="connsiteY14-1030" fmla="*/ 2128674 h 3256491"/>
                <a:gd name="connsiteX15-1031" fmla="*/ 2918904 w 2919832"/>
                <a:gd name="connsiteY15-1032" fmla="*/ 2128629 h 3256491"/>
                <a:gd name="connsiteX16-1033" fmla="*/ 607896 w 2919832"/>
                <a:gd name="connsiteY16-1034" fmla="*/ 1713088 h 3256491"/>
                <a:gd name="connsiteX17-1035" fmla="*/ 612760 w 2919832"/>
                <a:gd name="connsiteY17-1036" fmla="*/ 1716419 h 3256491"/>
                <a:gd name="connsiteX18-1037" fmla="*/ 607896 w 2919832"/>
                <a:gd name="connsiteY18-1038" fmla="*/ 1713088 h 3256491"/>
                <a:gd name="connsiteX19-1039" fmla="*/ 732107 w 2919832"/>
                <a:gd name="connsiteY19-1040" fmla="*/ 1493141 h 3256491"/>
                <a:gd name="connsiteX20-1041" fmla="*/ 724946 w 2919832"/>
                <a:gd name="connsiteY20-1042" fmla="*/ 1509166 h 3256491"/>
                <a:gd name="connsiteX21-1043" fmla="*/ 732107 w 2919832"/>
                <a:gd name="connsiteY21-1044" fmla="*/ 1493141 h 3256491"/>
                <a:gd name="connsiteX22-1045" fmla="*/ 1382345 w 2919832"/>
                <a:gd name="connsiteY22-1046" fmla="*/ 2673726 h 3256491"/>
                <a:gd name="connsiteX23-1047" fmla="*/ 1495838 w 2919832"/>
                <a:gd name="connsiteY23-1048" fmla="*/ 2707488 h 3256491"/>
                <a:gd name="connsiteX24-1049" fmla="*/ 1382345 w 2919832"/>
                <a:gd name="connsiteY24-1050" fmla="*/ 2673726 h 3256491"/>
                <a:gd name="connsiteX25-1051" fmla="*/ 1382345 w 2919832"/>
                <a:gd name="connsiteY25-1052" fmla="*/ 2673726 h 3256491"/>
                <a:gd name="connsiteX26-1053" fmla="*/ 1122484 w 2919832"/>
                <a:gd name="connsiteY26-1054" fmla="*/ 1271168 h 3256491"/>
                <a:gd name="connsiteX27-1055" fmla="*/ 1126628 w 2919832"/>
                <a:gd name="connsiteY27-1056" fmla="*/ 1266756 h 3256491"/>
                <a:gd name="connsiteX28-1057" fmla="*/ 1122484 w 2919832"/>
                <a:gd name="connsiteY28-1058" fmla="*/ 1271168 h 3256491"/>
                <a:gd name="connsiteX29-1059" fmla="*/ 1129105 w 2919832"/>
                <a:gd name="connsiteY29-1060" fmla="*/ 1279406 h 3256491"/>
                <a:gd name="connsiteX30-1061" fmla="*/ 1128879 w 2919832"/>
                <a:gd name="connsiteY30-1062" fmla="*/ 1279586 h 3256491"/>
                <a:gd name="connsiteX31-1063" fmla="*/ 1129105 w 2919832"/>
                <a:gd name="connsiteY31-1064" fmla="*/ 1279406 h 3256491"/>
                <a:gd name="connsiteX32-1065" fmla="*/ 1126943 w 2919832"/>
                <a:gd name="connsiteY32-1066" fmla="*/ 1281431 h 3256491"/>
                <a:gd name="connsiteX33-1067" fmla="*/ 1126943 w 2919832"/>
                <a:gd name="connsiteY33-1068" fmla="*/ 1281431 h 3256491"/>
                <a:gd name="connsiteX34-1069" fmla="*/ 1126943 w 2919832"/>
                <a:gd name="connsiteY34-1070" fmla="*/ 1281431 h 3256491"/>
                <a:gd name="connsiteX35-1071" fmla="*/ 473687 w 2919832"/>
                <a:gd name="connsiteY35-1072" fmla="*/ 1478781 h 3256491"/>
                <a:gd name="connsiteX36-1073" fmla="*/ 470624 w 2919832"/>
                <a:gd name="connsiteY36-1074" fmla="*/ 1495572 h 3256491"/>
                <a:gd name="connsiteX37-1075" fmla="*/ 473687 w 2919832"/>
                <a:gd name="connsiteY37-1076" fmla="*/ 1478781 h 3256491"/>
                <a:gd name="connsiteX38-1077" fmla="*/ 470489 w 2919832"/>
                <a:gd name="connsiteY38-1078" fmla="*/ 1496697 h 3256491"/>
                <a:gd name="connsiteX39-1079" fmla="*/ 470084 w 2919832"/>
                <a:gd name="connsiteY39-1080" fmla="*/ 1506150 h 3256491"/>
                <a:gd name="connsiteX40-1081" fmla="*/ 470489 w 2919832"/>
                <a:gd name="connsiteY40-1082" fmla="*/ 1496697 h 3256491"/>
                <a:gd name="connsiteX41-1083" fmla="*/ 470129 w 2919832"/>
                <a:gd name="connsiteY41-1084" fmla="*/ 1506195 h 3256491"/>
                <a:gd name="connsiteX42-1085" fmla="*/ 552681 w 2919832"/>
                <a:gd name="connsiteY42-1086" fmla="*/ 1553282 h 3256491"/>
                <a:gd name="connsiteX43-1087" fmla="*/ 716569 w 2919832"/>
                <a:gd name="connsiteY43-1088" fmla="*/ 1522626 h 3256491"/>
                <a:gd name="connsiteX44-1089" fmla="*/ 552681 w 2919832"/>
                <a:gd name="connsiteY44-1090" fmla="*/ 1553327 h 3256491"/>
                <a:gd name="connsiteX45-1091" fmla="*/ 470129 w 2919832"/>
                <a:gd name="connsiteY45-1092" fmla="*/ 1506240 h 3256491"/>
                <a:gd name="connsiteX46-1093" fmla="*/ 470129 w 2919832"/>
                <a:gd name="connsiteY46-1094" fmla="*/ 1506195 h 3256491"/>
                <a:gd name="connsiteX0-1095" fmla="*/ 2918904 w 2919832"/>
                <a:gd name="connsiteY0-1096" fmla="*/ 2128629 h 3256491"/>
                <a:gd name="connsiteX1-1097" fmla="*/ 2916291 w 2919832"/>
                <a:gd name="connsiteY1-1098" fmla="*/ 1511147 h 3256491"/>
                <a:gd name="connsiteX2-1099" fmla="*/ 2917282 w 2919832"/>
                <a:gd name="connsiteY2-1100" fmla="*/ 1003639 h 3256491"/>
                <a:gd name="connsiteX3-1101" fmla="*/ 2732497 w 2919832"/>
                <a:gd name="connsiteY3-1102" fmla="*/ 678669 h 3256491"/>
                <a:gd name="connsiteX4-1103" fmla="*/ 1656528 w 2919832"/>
                <a:gd name="connsiteY4-1104" fmla="*/ 57226 h 3256491"/>
                <a:gd name="connsiteX5-1105" fmla="*/ 1263584 w 2919832"/>
                <a:gd name="connsiteY5-1106" fmla="*/ 56596 h 3256491"/>
                <a:gd name="connsiteX6-1107" fmla="*/ 196217 w 2919832"/>
                <a:gd name="connsiteY6-1108" fmla="*/ 672502 h 3256491"/>
                <a:gd name="connsiteX7-1109" fmla="*/ 578 w 2919832"/>
                <a:gd name="connsiteY7-1110" fmla="*/ 992610 h 3256491"/>
                <a:gd name="connsiteX8-1111" fmla="*/ 5667 w 2919832"/>
                <a:gd name="connsiteY8-1112" fmla="*/ 2266468 h 3256491"/>
                <a:gd name="connsiteX9-1113" fmla="*/ 210088 w 2919832"/>
                <a:gd name="connsiteY9-1114" fmla="*/ 2588961 h 3256491"/>
                <a:gd name="connsiteX10-1115" fmla="*/ 654959 w 2919832"/>
                <a:gd name="connsiteY10-1116" fmla="*/ 2851899 h 3256491"/>
                <a:gd name="connsiteX11-1117" fmla="*/ 1263809 w 2919832"/>
                <a:gd name="connsiteY11-1118" fmla="*/ 3200771 h 3256491"/>
                <a:gd name="connsiteX12-1119" fmla="*/ 1665806 w 2919832"/>
                <a:gd name="connsiteY12-1120" fmla="*/ 3196765 h 3256491"/>
                <a:gd name="connsiteX13-1121" fmla="*/ 2792666 w 2919832"/>
                <a:gd name="connsiteY13-1122" fmla="*/ 2546466 h 3256491"/>
                <a:gd name="connsiteX14-1123" fmla="*/ 2918904 w 2919832"/>
                <a:gd name="connsiteY14-1124" fmla="*/ 2128674 h 3256491"/>
                <a:gd name="connsiteX15-1125" fmla="*/ 2918904 w 2919832"/>
                <a:gd name="connsiteY15-1126" fmla="*/ 2128629 h 3256491"/>
                <a:gd name="connsiteX16-1127" fmla="*/ 607896 w 2919832"/>
                <a:gd name="connsiteY16-1128" fmla="*/ 1713088 h 3256491"/>
                <a:gd name="connsiteX17-1129" fmla="*/ 612760 w 2919832"/>
                <a:gd name="connsiteY17-1130" fmla="*/ 1716419 h 3256491"/>
                <a:gd name="connsiteX18-1131" fmla="*/ 607896 w 2919832"/>
                <a:gd name="connsiteY18-1132" fmla="*/ 1713088 h 3256491"/>
                <a:gd name="connsiteX19-1133" fmla="*/ 732107 w 2919832"/>
                <a:gd name="connsiteY19-1134" fmla="*/ 1493141 h 3256491"/>
                <a:gd name="connsiteX20-1135" fmla="*/ 724946 w 2919832"/>
                <a:gd name="connsiteY20-1136" fmla="*/ 1509166 h 3256491"/>
                <a:gd name="connsiteX21-1137" fmla="*/ 732107 w 2919832"/>
                <a:gd name="connsiteY21-1138" fmla="*/ 1493141 h 3256491"/>
                <a:gd name="connsiteX22-1139" fmla="*/ 1382345 w 2919832"/>
                <a:gd name="connsiteY22-1140" fmla="*/ 2673726 h 3256491"/>
                <a:gd name="connsiteX23-1141" fmla="*/ 1495838 w 2919832"/>
                <a:gd name="connsiteY23-1142" fmla="*/ 2707488 h 3256491"/>
                <a:gd name="connsiteX24-1143" fmla="*/ 1382345 w 2919832"/>
                <a:gd name="connsiteY24-1144" fmla="*/ 2673726 h 3256491"/>
                <a:gd name="connsiteX25-1145" fmla="*/ 1382345 w 2919832"/>
                <a:gd name="connsiteY25-1146" fmla="*/ 2673726 h 3256491"/>
                <a:gd name="connsiteX26-1147" fmla="*/ 1122484 w 2919832"/>
                <a:gd name="connsiteY26-1148" fmla="*/ 1271168 h 3256491"/>
                <a:gd name="connsiteX27-1149" fmla="*/ 1126628 w 2919832"/>
                <a:gd name="connsiteY27-1150" fmla="*/ 1266756 h 3256491"/>
                <a:gd name="connsiteX28-1151" fmla="*/ 1122484 w 2919832"/>
                <a:gd name="connsiteY28-1152" fmla="*/ 1271168 h 3256491"/>
                <a:gd name="connsiteX29-1153" fmla="*/ 1129105 w 2919832"/>
                <a:gd name="connsiteY29-1154" fmla="*/ 1279406 h 3256491"/>
                <a:gd name="connsiteX30-1155" fmla="*/ 1128879 w 2919832"/>
                <a:gd name="connsiteY30-1156" fmla="*/ 1279586 h 3256491"/>
                <a:gd name="connsiteX31-1157" fmla="*/ 1129105 w 2919832"/>
                <a:gd name="connsiteY31-1158" fmla="*/ 1279406 h 3256491"/>
                <a:gd name="connsiteX32-1159" fmla="*/ 1126943 w 2919832"/>
                <a:gd name="connsiteY32-1160" fmla="*/ 1281431 h 3256491"/>
                <a:gd name="connsiteX33-1161" fmla="*/ 1126943 w 2919832"/>
                <a:gd name="connsiteY33-1162" fmla="*/ 1281431 h 3256491"/>
                <a:gd name="connsiteX34-1163" fmla="*/ 1126943 w 2919832"/>
                <a:gd name="connsiteY34-1164" fmla="*/ 1281431 h 3256491"/>
                <a:gd name="connsiteX35-1165" fmla="*/ 473687 w 2919832"/>
                <a:gd name="connsiteY35-1166" fmla="*/ 1478781 h 3256491"/>
                <a:gd name="connsiteX36-1167" fmla="*/ 470624 w 2919832"/>
                <a:gd name="connsiteY36-1168" fmla="*/ 1495572 h 3256491"/>
                <a:gd name="connsiteX37-1169" fmla="*/ 473687 w 2919832"/>
                <a:gd name="connsiteY37-1170" fmla="*/ 1478781 h 3256491"/>
                <a:gd name="connsiteX38-1171" fmla="*/ 470489 w 2919832"/>
                <a:gd name="connsiteY38-1172" fmla="*/ 1496697 h 3256491"/>
                <a:gd name="connsiteX39-1173" fmla="*/ 470084 w 2919832"/>
                <a:gd name="connsiteY39-1174" fmla="*/ 1506150 h 3256491"/>
                <a:gd name="connsiteX40-1175" fmla="*/ 470489 w 2919832"/>
                <a:gd name="connsiteY40-1176" fmla="*/ 1496697 h 3256491"/>
                <a:gd name="connsiteX41-1177" fmla="*/ 470129 w 2919832"/>
                <a:gd name="connsiteY41-1178" fmla="*/ 1506195 h 3256491"/>
                <a:gd name="connsiteX42-1179" fmla="*/ 552681 w 2919832"/>
                <a:gd name="connsiteY42-1180" fmla="*/ 1553282 h 3256491"/>
                <a:gd name="connsiteX43-1181" fmla="*/ 552681 w 2919832"/>
                <a:gd name="connsiteY43-1182" fmla="*/ 1553327 h 3256491"/>
                <a:gd name="connsiteX44-1183" fmla="*/ 470129 w 2919832"/>
                <a:gd name="connsiteY44-1184" fmla="*/ 1506240 h 3256491"/>
                <a:gd name="connsiteX45-1185" fmla="*/ 470129 w 2919832"/>
                <a:gd name="connsiteY45-1186" fmla="*/ 1506195 h 3256491"/>
                <a:gd name="connsiteX0-1187" fmla="*/ 2918904 w 2919832"/>
                <a:gd name="connsiteY0-1188" fmla="*/ 2128629 h 3256491"/>
                <a:gd name="connsiteX1-1189" fmla="*/ 2916291 w 2919832"/>
                <a:gd name="connsiteY1-1190" fmla="*/ 1511147 h 3256491"/>
                <a:gd name="connsiteX2-1191" fmla="*/ 2917282 w 2919832"/>
                <a:gd name="connsiteY2-1192" fmla="*/ 1003639 h 3256491"/>
                <a:gd name="connsiteX3-1193" fmla="*/ 2732497 w 2919832"/>
                <a:gd name="connsiteY3-1194" fmla="*/ 678669 h 3256491"/>
                <a:gd name="connsiteX4-1195" fmla="*/ 1656528 w 2919832"/>
                <a:gd name="connsiteY4-1196" fmla="*/ 57226 h 3256491"/>
                <a:gd name="connsiteX5-1197" fmla="*/ 1263584 w 2919832"/>
                <a:gd name="connsiteY5-1198" fmla="*/ 56596 h 3256491"/>
                <a:gd name="connsiteX6-1199" fmla="*/ 196217 w 2919832"/>
                <a:gd name="connsiteY6-1200" fmla="*/ 672502 h 3256491"/>
                <a:gd name="connsiteX7-1201" fmla="*/ 578 w 2919832"/>
                <a:gd name="connsiteY7-1202" fmla="*/ 992610 h 3256491"/>
                <a:gd name="connsiteX8-1203" fmla="*/ 5667 w 2919832"/>
                <a:gd name="connsiteY8-1204" fmla="*/ 2266468 h 3256491"/>
                <a:gd name="connsiteX9-1205" fmla="*/ 210088 w 2919832"/>
                <a:gd name="connsiteY9-1206" fmla="*/ 2588961 h 3256491"/>
                <a:gd name="connsiteX10-1207" fmla="*/ 654959 w 2919832"/>
                <a:gd name="connsiteY10-1208" fmla="*/ 2851899 h 3256491"/>
                <a:gd name="connsiteX11-1209" fmla="*/ 1263809 w 2919832"/>
                <a:gd name="connsiteY11-1210" fmla="*/ 3200771 h 3256491"/>
                <a:gd name="connsiteX12-1211" fmla="*/ 1665806 w 2919832"/>
                <a:gd name="connsiteY12-1212" fmla="*/ 3196765 h 3256491"/>
                <a:gd name="connsiteX13-1213" fmla="*/ 2792666 w 2919832"/>
                <a:gd name="connsiteY13-1214" fmla="*/ 2546466 h 3256491"/>
                <a:gd name="connsiteX14-1215" fmla="*/ 2918904 w 2919832"/>
                <a:gd name="connsiteY14-1216" fmla="*/ 2128674 h 3256491"/>
                <a:gd name="connsiteX15-1217" fmla="*/ 2918904 w 2919832"/>
                <a:gd name="connsiteY15-1218" fmla="*/ 2128629 h 3256491"/>
                <a:gd name="connsiteX16-1219" fmla="*/ 607896 w 2919832"/>
                <a:gd name="connsiteY16-1220" fmla="*/ 1713088 h 3256491"/>
                <a:gd name="connsiteX17-1221" fmla="*/ 612760 w 2919832"/>
                <a:gd name="connsiteY17-1222" fmla="*/ 1716419 h 3256491"/>
                <a:gd name="connsiteX18-1223" fmla="*/ 607896 w 2919832"/>
                <a:gd name="connsiteY18-1224" fmla="*/ 1713088 h 3256491"/>
                <a:gd name="connsiteX19-1225" fmla="*/ 1382345 w 2919832"/>
                <a:gd name="connsiteY19-1226" fmla="*/ 2673726 h 3256491"/>
                <a:gd name="connsiteX20-1227" fmla="*/ 1495838 w 2919832"/>
                <a:gd name="connsiteY20-1228" fmla="*/ 2707488 h 3256491"/>
                <a:gd name="connsiteX21-1229" fmla="*/ 1382345 w 2919832"/>
                <a:gd name="connsiteY21-1230" fmla="*/ 2673726 h 3256491"/>
                <a:gd name="connsiteX22-1231" fmla="*/ 1382345 w 2919832"/>
                <a:gd name="connsiteY22-1232" fmla="*/ 2673726 h 3256491"/>
                <a:gd name="connsiteX23-1233" fmla="*/ 1122484 w 2919832"/>
                <a:gd name="connsiteY23-1234" fmla="*/ 1271168 h 3256491"/>
                <a:gd name="connsiteX24-1235" fmla="*/ 1126628 w 2919832"/>
                <a:gd name="connsiteY24-1236" fmla="*/ 1266756 h 3256491"/>
                <a:gd name="connsiteX25-1237" fmla="*/ 1122484 w 2919832"/>
                <a:gd name="connsiteY25-1238" fmla="*/ 1271168 h 3256491"/>
                <a:gd name="connsiteX26-1239" fmla="*/ 1129105 w 2919832"/>
                <a:gd name="connsiteY26-1240" fmla="*/ 1279406 h 3256491"/>
                <a:gd name="connsiteX27-1241" fmla="*/ 1128879 w 2919832"/>
                <a:gd name="connsiteY27-1242" fmla="*/ 1279586 h 3256491"/>
                <a:gd name="connsiteX28-1243" fmla="*/ 1129105 w 2919832"/>
                <a:gd name="connsiteY28-1244" fmla="*/ 1279406 h 3256491"/>
                <a:gd name="connsiteX29-1245" fmla="*/ 1126943 w 2919832"/>
                <a:gd name="connsiteY29-1246" fmla="*/ 1281431 h 3256491"/>
                <a:gd name="connsiteX30-1247" fmla="*/ 1126943 w 2919832"/>
                <a:gd name="connsiteY30-1248" fmla="*/ 1281431 h 3256491"/>
                <a:gd name="connsiteX31-1249" fmla="*/ 1126943 w 2919832"/>
                <a:gd name="connsiteY31-1250" fmla="*/ 1281431 h 3256491"/>
                <a:gd name="connsiteX32-1251" fmla="*/ 473687 w 2919832"/>
                <a:gd name="connsiteY32-1252" fmla="*/ 1478781 h 3256491"/>
                <a:gd name="connsiteX33-1253" fmla="*/ 470624 w 2919832"/>
                <a:gd name="connsiteY33-1254" fmla="*/ 1495572 h 3256491"/>
                <a:gd name="connsiteX34-1255" fmla="*/ 473687 w 2919832"/>
                <a:gd name="connsiteY34-1256" fmla="*/ 1478781 h 3256491"/>
                <a:gd name="connsiteX35-1257" fmla="*/ 470489 w 2919832"/>
                <a:gd name="connsiteY35-1258" fmla="*/ 1496697 h 3256491"/>
                <a:gd name="connsiteX36-1259" fmla="*/ 470084 w 2919832"/>
                <a:gd name="connsiteY36-1260" fmla="*/ 1506150 h 3256491"/>
                <a:gd name="connsiteX37-1261" fmla="*/ 470489 w 2919832"/>
                <a:gd name="connsiteY37-1262" fmla="*/ 1496697 h 3256491"/>
                <a:gd name="connsiteX38-1263" fmla="*/ 470129 w 2919832"/>
                <a:gd name="connsiteY38-1264" fmla="*/ 1506195 h 3256491"/>
                <a:gd name="connsiteX39-1265" fmla="*/ 552681 w 2919832"/>
                <a:gd name="connsiteY39-1266" fmla="*/ 1553282 h 3256491"/>
                <a:gd name="connsiteX40-1267" fmla="*/ 552681 w 2919832"/>
                <a:gd name="connsiteY40-1268" fmla="*/ 1553327 h 3256491"/>
                <a:gd name="connsiteX41-1269" fmla="*/ 470129 w 2919832"/>
                <a:gd name="connsiteY41-1270" fmla="*/ 1506240 h 3256491"/>
                <a:gd name="connsiteX42-1271" fmla="*/ 470129 w 2919832"/>
                <a:gd name="connsiteY42-1272" fmla="*/ 1506195 h 3256491"/>
                <a:gd name="connsiteX0-1273" fmla="*/ 2918904 w 2919832"/>
                <a:gd name="connsiteY0-1274" fmla="*/ 2128629 h 3256491"/>
                <a:gd name="connsiteX1-1275" fmla="*/ 2916291 w 2919832"/>
                <a:gd name="connsiteY1-1276" fmla="*/ 1511147 h 3256491"/>
                <a:gd name="connsiteX2-1277" fmla="*/ 2917282 w 2919832"/>
                <a:gd name="connsiteY2-1278" fmla="*/ 1003639 h 3256491"/>
                <a:gd name="connsiteX3-1279" fmla="*/ 2732497 w 2919832"/>
                <a:gd name="connsiteY3-1280" fmla="*/ 678669 h 3256491"/>
                <a:gd name="connsiteX4-1281" fmla="*/ 1656528 w 2919832"/>
                <a:gd name="connsiteY4-1282" fmla="*/ 57226 h 3256491"/>
                <a:gd name="connsiteX5-1283" fmla="*/ 1263584 w 2919832"/>
                <a:gd name="connsiteY5-1284" fmla="*/ 56596 h 3256491"/>
                <a:gd name="connsiteX6-1285" fmla="*/ 196217 w 2919832"/>
                <a:gd name="connsiteY6-1286" fmla="*/ 672502 h 3256491"/>
                <a:gd name="connsiteX7-1287" fmla="*/ 578 w 2919832"/>
                <a:gd name="connsiteY7-1288" fmla="*/ 992610 h 3256491"/>
                <a:gd name="connsiteX8-1289" fmla="*/ 5667 w 2919832"/>
                <a:gd name="connsiteY8-1290" fmla="*/ 2266468 h 3256491"/>
                <a:gd name="connsiteX9-1291" fmla="*/ 210088 w 2919832"/>
                <a:gd name="connsiteY9-1292" fmla="*/ 2588961 h 3256491"/>
                <a:gd name="connsiteX10-1293" fmla="*/ 654959 w 2919832"/>
                <a:gd name="connsiteY10-1294" fmla="*/ 2851899 h 3256491"/>
                <a:gd name="connsiteX11-1295" fmla="*/ 1263809 w 2919832"/>
                <a:gd name="connsiteY11-1296" fmla="*/ 3200771 h 3256491"/>
                <a:gd name="connsiteX12-1297" fmla="*/ 1665806 w 2919832"/>
                <a:gd name="connsiteY12-1298" fmla="*/ 3196765 h 3256491"/>
                <a:gd name="connsiteX13-1299" fmla="*/ 2792666 w 2919832"/>
                <a:gd name="connsiteY13-1300" fmla="*/ 2546466 h 3256491"/>
                <a:gd name="connsiteX14-1301" fmla="*/ 2918904 w 2919832"/>
                <a:gd name="connsiteY14-1302" fmla="*/ 2128674 h 3256491"/>
                <a:gd name="connsiteX15-1303" fmla="*/ 2918904 w 2919832"/>
                <a:gd name="connsiteY15-1304" fmla="*/ 2128629 h 3256491"/>
                <a:gd name="connsiteX16-1305" fmla="*/ 607896 w 2919832"/>
                <a:gd name="connsiteY16-1306" fmla="*/ 1713088 h 3256491"/>
                <a:gd name="connsiteX17-1307" fmla="*/ 612760 w 2919832"/>
                <a:gd name="connsiteY17-1308" fmla="*/ 1716419 h 3256491"/>
                <a:gd name="connsiteX18-1309" fmla="*/ 607896 w 2919832"/>
                <a:gd name="connsiteY18-1310" fmla="*/ 1713088 h 3256491"/>
                <a:gd name="connsiteX19-1311" fmla="*/ 1382345 w 2919832"/>
                <a:gd name="connsiteY19-1312" fmla="*/ 2673726 h 3256491"/>
                <a:gd name="connsiteX20-1313" fmla="*/ 1495838 w 2919832"/>
                <a:gd name="connsiteY20-1314" fmla="*/ 2707488 h 3256491"/>
                <a:gd name="connsiteX21-1315" fmla="*/ 1382345 w 2919832"/>
                <a:gd name="connsiteY21-1316" fmla="*/ 2673726 h 3256491"/>
                <a:gd name="connsiteX22-1317" fmla="*/ 1382345 w 2919832"/>
                <a:gd name="connsiteY22-1318" fmla="*/ 2673726 h 3256491"/>
                <a:gd name="connsiteX23-1319" fmla="*/ 1122484 w 2919832"/>
                <a:gd name="connsiteY23-1320" fmla="*/ 1271168 h 3256491"/>
                <a:gd name="connsiteX24-1321" fmla="*/ 1126628 w 2919832"/>
                <a:gd name="connsiteY24-1322" fmla="*/ 1266756 h 3256491"/>
                <a:gd name="connsiteX25-1323" fmla="*/ 1122484 w 2919832"/>
                <a:gd name="connsiteY25-1324" fmla="*/ 1271168 h 3256491"/>
                <a:gd name="connsiteX26-1325" fmla="*/ 1129105 w 2919832"/>
                <a:gd name="connsiteY26-1326" fmla="*/ 1279406 h 3256491"/>
                <a:gd name="connsiteX27-1327" fmla="*/ 1128879 w 2919832"/>
                <a:gd name="connsiteY27-1328" fmla="*/ 1279586 h 3256491"/>
                <a:gd name="connsiteX28-1329" fmla="*/ 1129105 w 2919832"/>
                <a:gd name="connsiteY28-1330" fmla="*/ 1279406 h 3256491"/>
                <a:gd name="connsiteX29-1331" fmla="*/ 473687 w 2919832"/>
                <a:gd name="connsiteY29-1332" fmla="*/ 1478781 h 3256491"/>
                <a:gd name="connsiteX30-1333" fmla="*/ 470624 w 2919832"/>
                <a:gd name="connsiteY30-1334" fmla="*/ 1495572 h 3256491"/>
                <a:gd name="connsiteX31-1335" fmla="*/ 473687 w 2919832"/>
                <a:gd name="connsiteY31-1336" fmla="*/ 1478781 h 3256491"/>
                <a:gd name="connsiteX32-1337" fmla="*/ 470489 w 2919832"/>
                <a:gd name="connsiteY32-1338" fmla="*/ 1496697 h 3256491"/>
                <a:gd name="connsiteX33-1339" fmla="*/ 470084 w 2919832"/>
                <a:gd name="connsiteY33-1340" fmla="*/ 1506150 h 3256491"/>
                <a:gd name="connsiteX34-1341" fmla="*/ 470489 w 2919832"/>
                <a:gd name="connsiteY34-1342" fmla="*/ 1496697 h 3256491"/>
                <a:gd name="connsiteX35-1343" fmla="*/ 470129 w 2919832"/>
                <a:gd name="connsiteY35-1344" fmla="*/ 1506195 h 3256491"/>
                <a:gd name="connsiteX36-1345" fmla="*/ 552681 w 2919832"/>
                <a:gd name="connsiteY36-1346" fmla="*/ 1553282 h 3256491"/>
                <a:gd name="connsiteX37-1347" fmla="*/ 552681 w 2919832"/>
                <a:gd name="connsiteY37-1348" fmla="*/ 1553327 h 3256491"/>
                <a:gd name="connsiteX38-1349" fmla="*/ 470129 w 2919832"/>
                <a:gd name="connsiteY38-1350" fmla="*/ 1506240 h 3256491"/>
                <a:gd name="connsiteX39-1351" fmla="*/ 470129 w 2919832"/>
                <a:gd name="connsiteY39-1352" fmla="*/ 1506195 h 3256491"/>
                <a:gd name="connsiteX0-1353" fmla="*/ 2918904 w 2919832"/>
                <a:gd name="connsiteY0-1354" fmla="*/ 2128629 h 3256491"/>
                <a:gd name="connsiteX1-1355" fmla="*/ 2916291 w 2919832"/>
                <a:gd name="connsiteY1-1356" fmla="*/ 1511147 h 3256491"/>
                <a:gd name="connsiteX2-1357" fmla="*/ 2917282 w 2919832"/>
                <a:gd name="connsiteY2-1358" fmla="*/ 1003639 h 3256491"/>
                <a:gd name="connsiteX3-1359" fmla="*/ 2732497 w 2919832"/>
                <a:gd name="connsiteY3-1360" fmla="*/ 678669 h 3256491"/>
                <a:gd name="connsiteX4-1361" fmla="*/ 1656528 w 2919832"/>
                <a:gd name="connsiteY4-1362" fmla="*/ 57226 h 3256491"/>
                <a:gd name="connsiteX5-1363" fmla="*/ 1263584 w 2919832"/>
                <a:gd name="connsiteY5-1364" fmla="*/ 56596 h 3256491"/>
                <a:gd name="connsiteX6-1365" fmla="*/ 196217 w 2919832"/>
                <a:gd name="connsiteY6-1366" fmla="*/ 672502 h 3256491"/>
                <a:gd name="connsiteX7-1367" fmla="*/ 578 w 2919832"/>
                <a:gd name="connsiteY7-1368" fmla="*/ 992610 h 3256491"/>
                <a:gd name="connsiteX8-1369" fmla="*/ 5667 w 2919832"/>
                <a:gd name="connsiteY8-1370" fmla="*/ 2266468 h 3256491"/>
                <a:gd name="connsiteX9-1371" fmla="*/ 210088 w 2919832"/>
                <a:gd name="connsiteY9-1372" fmla="*/ 2588961 h 3256491"/>
                <a:gd name="connsiteX10-1373" fmla="*/ 654959 w 2919832"/>
                <a:gd name="connsiteY10-1374" fmla="*/ 2851899 h 3256491"/>
                <a:gd name="connsiteX11-1375" fmla="*/ 1263809 w 2919832"/>
                <a:gd name="connsiteY11-1376" fmla="*/ 3200771 h 3256491"/>
                <a:gd name="connsiteX12-1377" fmla="*/ 1665806 w 2919832"/>
                <a:gd name="connsiteY12-1378" fmla="*/ 3196765 h 3256491"/>
                <a:gd name="connsiteX13-1379" fmla="*/ 2792666 w 2919832"/>
                <a:gd name="connsiteY13-1380" fmla="*/ 2546466 h 3256491"/>
                <a:gd name="connsiteX14-1381" fmla="*/ 2918904 w 2919832"/>
                <a:gd name="connsiteY14-1382" fmla="*/ 2128674 h 3256491"/>
                <a:gd name="connsiteX15-1383" fmla="*/ 2918904 w 2919832"/>
                <a:gd name="connsiteY15-1384" fmla="*/ 2128629 h 3256491"/>
                <a:gd name="connsiteX16-1385" fmla="*/ 1382345 w 2919832"/>
                <a:gd name="connsiteY16-1386" fmla="*/ 2673726 h 3256491"/>
                <a:gd name="connsiteX17-1387" fmla="*/ 1495838 w 2919832"/>
                <a:gd name="connsiteY17-1388" fmla="*/ 2707488 h 3256491"/>
                <a:gd name="connsiteX18-1389" fmla="*/ 1382345 w 2919832"/>
                <a:gd name="connsiteY18-1390" fmla="*/ 2673726 h 3256491"/>
                <a:gd name="connsiteX19-1391" fmla="*/ 1382345 w 2919832"/>
                <a:gd name="connsiteY19-1392" fmla="*/ 2673726 h 3256491"/>
                <a:gd name="connsiteX20-1393" fmla="*/ 1122484 w 2919832"/>
                <a:gd name="connsiteY20-1394" fmla="*/ 1271168 h 3256491"/>
                <a:gd name="connsiteX21-1395" fmla="*/ 1126628 w 2919832"/>
                <a:gd name="connsiteY21-1396" fmla="*/ 1266756 h 3256491"/>
                <a:gd name="connsiteX22-1397" fmla="*/ 1122484 w 2919832"/>
                <a:gd name="connsiteY22-1398" fmla="*/ 1271168 h 3256491"/>
                <a:gd name="connsiteX23-1399" fmla="*/ 1129105 w 2919832"/>
                <a:gd name="connsiteY23-1400" fmla="*/ 1279406 h 3256491"/>
                <a:gd name="connsiteX24-1401" fmla="*/ 1128879 w 2919832"/>
                <a:gd name="connsiteY24-1402" fmla="*/ 1279586 h 3256491"/>
                <a:gd name="connsiteX25-1403" fmla="*/ 1129105 w 2919832"/>
                <a:gd name="connsiteY25-1404" fmla="*/ 1279406 h 3256491"/>
                <a:gd name="connsiteX26-1405" fmla="*/ 473687 w 2919832"/>
                <a:gd name="connsiteY26-1406" fmla="*/ 1478781 h 3256491"/>
                <a:gd name="connsiteX27-1407" fmla="*/ 470624 w 2919832"/>
                <a:gd name="connsiteY27-1408" fmla="*/ 1495572 h 3256491"/>
                <a:gd name="connsiteX28-1409" fmla="*/ 473687 w 2919832"/>
                <a:gd name="connsiteY28-1410" fmla="*/ 1478781 h 3256491"/>
                <a:gd name="connsiteX29-1411" fmla="*/ 470489 w 2919832"/>
                <a:gd name="connsiteY29-1412" fmla="*/ 1496697 h 3256491"/>
                <a:gd name="connsiteX30-1413" fmla="*/ 470084 w 2919832"/>
                <a:gd name="connsiteY30-1414" fmla="*/ 1506150 h 3256491"/>
                <a:gd name="connsiteX31-1415" fmla="*/ 470489 w 2919832"/>
                <a:gd name="connsiteY31-1416" fmla="*/ 1496697 h 3256491"/>
                <a:gd name="connsiteX32-1417" fmla="*/ 470129 w 2919832"/>
                <a:gd name="connsiteY32-1418" fmla="*/ 1506195 h 3256491"/>
                <a:gd name="connsiteX33-1419" fmla="*/ 552681 w 2919832"/>
                <a:gd name="connsiteY33-1420" fmla="*/ 1553282 h 3256491"/>
                <a:gd name="connsiteX34-1421" fmla="*/ 552681 w 2919832"/>
                <a:gd name="connsiteY34-1422" fmla="*/ 1553327 h 3256491"/>
                <a:gd name="connsiteX35-1423" fmla="*/ 470129 w 2919832"/>
                <a:gd name="connsiteY35-1424" fmla="*/ 1506240 h 3256491"/>
                <a:gd name="connsiteX36-1425" fmla="*/ 470129 w 2919832"/>
                <a:gd name="connsiteY36-1426" fmla="*/ 1506195 h 3256491"/>
                <a:gd name="connsiteX0-1427" fmla="*/ 2918904 w 2919832"/>
                <a:gd name="connsiteY0-1428" fmla="*/ 2128629 h 3256491"/>
                <a:gd name="connsiteX1-1429" fmla="*/ 2916291 w 2919832"/>
                <a:gd name="connsiteY1-1430" fmla="*/ 1511147 h 3256491"/>
                <a:gd name="connsiteX2-1431" fmla="*/ 2917282 w 2919832"/>
                <a:gd name="connsiteY2-1432" fmla="*/ 1003639 h 3256491"/>
                <a:gd name="connsiteX3-1433" fmla="*/ 2732497 w 2919832"/>
                <a:gd name="connsiteY3-1434" fmla="*/ 678669 h 3256491"/>
                <a:gd name="connsiteX4-1435" fmla="*/ 1656528 w 2919832"/>
                <a:gd name="connsiteY4-1436" fmla="*/ 57226 h 3256491"/>
                <a:gd name="connsiteX5-1437" fmla="*/ 1263584 w 2919832"/>
                <a:gd name="connsiteY5-1438" fmla="*/ 56596 h 3256491"/>
                <a:gd name="connsiteX6-1439" fmla="*/ 196217 w 2919832"/>
                <a:gd name="connsiteY6-1440" fmla="*/ 672502 h 3256491"/>
                <a:gd name="connsiteX7-1441" fmla="*/ 578 w 2919832"/>
                <a:gd name="connsiteY7-1442" fmla="*/ 992610 h 3256491"/>
                <a:gd name="connsiteX8-1443" fmla="*/ 5667 w 2919832"/>
                <a:gd name="connsiteY8-1444" fmla="*/ 2266468 h 3256491"/>
                <a:gd name="connsiteX9-1445" fmla="*/ 210088 w 2919832"/>
                <a:gd name="connsiteY9-1446" fmla="*/ 2588961 h 3256491"/>
                <a:gd name="connsiteX10-1447" fmla="*/ 654959 w 2919832"/>
                <a:gd name="connsiteY10-1448" fmla="*/ 2851899 h 3256491"/>
                <a:gd name="connsiteX11-1449" fmla="*/ 1263809 w 2919832"/>
                <a:gd name="connsiteY11-1450" fmla="*/ 3200771 h 3256491"/>
                <a:gd name="connsiteX12-1451" fmla="*/ 1665806 w 2919832"/>
                <a:gd name="connsiteY12-1452" fmla="*/ 3196765 h 3256491"/>
                <a:gd name="connsiteX13-1453" fmla="*/ 2792666 w 2919832"/>
                <a:gd name="connsiteY13-1454" fmla="*/ 2546466 h 3256491"/>
                <a:gd name="connsiteX14-1455" fmla="*/ 2918904 w 2919832"/>
                <a:gd name="connsiteY14-1456" fmla="*/ 2128674 h 3256491"/>
                <a:gd name="connsiteX15-1457" fmla="*/ 2918904 w 2919832"/>
                <a:gd name="connsiteY15-1458" fmla="*/ 2128629 h 3256491"/>
                <a:gd name="connsiteX16-1459" fmla="*/ 1382345 w 2919832"/>
                <a:gd name="connsiteY16-1460" fmla="*/ 2673726 h 3256491"/>
                <a:gd name="connsiteX17-1461" fmla="*/ 1495838 w 2919832"/>
                <a:gd name="connsiteY17-1462" fmla="*/ 2707488 h 3256491"/>
                <a:gd name="connsiteX18-1463" fmla="*/ 1382345 w 2919832"/>
                <a:gd name="connsiteY18-1464" fmla="*/ 2673726 h 3256491"/>
                <a:gd name="connsiteX19-1465" fmla="*/ 1382345 w 2919832"/>
                <a:gd name="connsiteY19-1466" fmla="*/ 2673726 h 3256491"/>
                <a:gd name="connsiteX20-1467" fmla="*/ 1122484 w 2919832"/>
                <a:gd name="connsiteY20-1468" fmla="*/ 1271168 h 3256491"/>
                <a:gd name="connsiteX21-1469" fmla="*/ 1126628 w 2919832"/>
                <a:gd name="connsiteY21-1470" fmla="*/ 1266756 h 3256491"/>
                <a:gd name="connsiteX22-1471" fmla="*/ 1122484 w 2919832"/>
                <a:gd name="connsiteY22-1472" fmla="*/ 1271168 h 3256491"/>
                <a:gd name="connsiteX23-1473" fmla="*/ 1129105 w 2919832"/>
                <a:gd name="connsiteY23-1474" fmla="*/ 1279406 h 3256491"/>
                <a:gd name="connsiteX24-1475" fmla="*/ 1128879 w 2919832"/>
                <a:gd name="connsiteY24-1476" fmla="*/ 1279586 h 3256491"/>
                <a:gd name="connsiteX25-1477" fmla="*/ 1129105 w 2919832"/>
                <a:gd name="connsiteY25-1478" fmla="*/ 1279406 h 3256491"/>
                <a:gd name="connsiteX26-1479" fmla="*/ 473687 w 2919832"/>
                <a:gd name="connsiteY26-1480" fmla="*/ 1478781 h 3256491"/>
                <a:gd name="connsiteX27-1481" fmla="*/ 470624 w 2919832"/>
                <a:gd name="connsiteY27-1482" fmla="*/ 1495572 h 3256491"/>
                <a:gd name="connsiteX28-1483" fmla="*/ 473687 w 2919832"/>
                <a:gd name="connsiteY28-1484" fmla="*/ 1478781 h 3256491"/>
                <a:gd name="connsiteX29-1485" fmla="*/ 470489 w 2919832"/>
                <a:gd name="connsiteY29-1486" fmla="*/ 1496697 h 3256491"/>
                <a:gd name="connsiteX30-1487" fmla="*/ 470084 w 2919832"/>
                <a:gd name="connsiteY30-1488" fmla="*/ 1506150 h 3256491"/>
                <a:gd name="connsiteX31-1489" fmla="*/ 470489 w 2919832"/>
                <a:gd name="connsiteY31-1490" fmla="*/ 1496697 h 3256491"/>
                <a:gd name="connsiteX32-1491" fmla="*/ 470129 w 2919832"/>
                <a:gd name="connsiteY32-1492" fmla="*/ 1506240 h 3256491"/>
                <a:gd name="connsiteX33-1493" fmla="*/ 552681 w 2919832"/>
                <a:gd name="connsiteY33-1494" fmla="*/ 1553282 h 3256491"/>
                <a:gd name="connsiteX34-1495" fmla="*/ 552681 w 2919832"/>
                <a:gd name="connsiteY34-1496" fmla="*/ 1553327 h 3256491"/>
                <a:gd name="connsiteX35-1497" fmla="*/ 470129 w 2919832"/>
                <a:gd name="connsiteY35-1498" fmla="*/ 1506240 h 3256491"/>
                <a:gd name="connsiteX0-1499" fmla="*/ 2918904 w 2919832"/>
                <a:gd name="connsiteY0-1500" fmla="*/ 2128629 h 3256491"/>
                <a:gd name="connsiteX1-1501" fmla="*/ 2916291 w 2919832"/>
                <a:gd name="connsiteY1-1502" fmla="*/ 1511147 h 3256491"/>
                <a:gd name="connsiteX2-1503" fmla="*/ 2917282 w 2919832"/>
                <a:gd name="connsiteY2-1504" fmla="*/ 1003639 h 3256491"/>
                <a:gd name="connsiteX3-1505" fmla="*/ 2732497 w 2919832"/>
                <a:gd name="connsiteY3-1506" fmla="*/ 678669 h 3256491"/>
                <a:gd name="connsiteX4-1507" fmla="*/ 1656528 w 2919832"/>
                <a:gd name="connsiteY4-1508" fmla="*/ 57226 h 3256491"/>
                <a:gd name="connsiteX5-1509" fmla="*/ 1263584 w 2919832"/>
                <a:gd name="connsiteY5-1510" fmla="*/ 56596 h 3256491"/>
                <a:gd name="connsiteX6-1511" fmla="*/ 196217 w 2919832"/>
                <a:gd name="connsiteY6-1512" fmla="*/ 672502 h 3256491"/>
                <a:gd name="connsiteX7-1513" fmla="*/ 578 w 2919832"/>
                <a:gd name="connsiteY7-1514" fmla="*/ 992610 h 3256491"/>
                <a:gd name="connsiteX8-1515" fmla="*/ 5667 w 2919832"/>
                <a:gd name="connsiteY8-1516" fmla="*/ 2266468 h 3256491"/>
                <a:gd name="connsiteX9-1517" fmla="*/ 210088 w 2919832"/>
                <a:gd name="connsiteY9-1518" fmla="*/ 2588961 h 3256491"/>
                <a:gd name="connsiteX10-1519" fmla="*/ 654959 w 2919832"/>
                <a:gd name="connsiteY10-1520" fmla="*/ 2851899 h 3256491"/>
                <a:gd name="connsiteX11-1521" fmla="*/ 1263809 w 2919832"/>
                <a:gd name="connsiteY11-1522" fmla="*/ 3200771 h 3256491"/>
                <a:gd name="connsiteX12-1523" fmla="*/ 1665806 w 2919832"/>
                <a:gd name="connsiteY12-1524" fmla="*/ 3196765 h 3256491"/>
                <a:gd name="connsiteX13-1525" fmla="*/ 2792666 w 2919832"/>
                <a:gd name="connsiteY13-1526" fmla="*/ 2546466 h 3256491"/>
                <a:gd name="connsiteX14-1527" fmla="*/ 2918904 w 2919832"/>
                <a:gd name="connsiteY14-1528" fmla="*/ 2128674 h 3256491"/>
                <a:gd name="connsiteX15-1529" fmla="*/ 2918904 w 2919832"/>
                <a:gd name="connsiteY15-1530" fmla="*/ 2128629 h 3256491"/>
                <a:gd name="connsiteX16-1531" fmla="*/ 1382345 w 2919832"/>
                <a:gd name="connsiteY16-1532" fmla="*/ 2673726 h 3256491"/>
                <a:gd name="connsiteX17-1533" fmla="*/ 1495838 w 2919832"/>
                <a:gd name="connsiteY17-1534" fmla="*/ 2707488 h 3256491"/>
                <a:gd name="connsiteX18-1535" fmla="*/ 1382345 w 2919832"/>
                <a:gd name="connsiteY18-1536" fmla="*/ 2673726 h 3256491"/>
                <a:gd name="connsiteX19-1537" fmla="*/ 1382345 w 2919832"/>
                <a:gd name="connsiteY19-1538" fmla="*/ 2673726 h 3256491"/>
                <a:gd name="connsiteX20-1539" fmla="*/ 1122484 w 2919832"/>
                <a:gd name="connsiteY20-1540" fmla="*/ 1271168 h 3256491"/>
                <a:gd name="connsiteX21-1541" fmla="*/ 1126628 w 2919832"/>
                <a:gd name="connsiteY21-1542" fmla="*/ 1266756 h 3256491"/>
                <a:gd name="connsiteX22-1543" fmla="*/ 1122484 w 2919832"/>
                <a:gd name="connsiteY22-1544" fmla="*/ 1271168 h 3256491"/>
                <a:gd name="connsiteX23-1545" fmla="*/ 1129105 w 2919832"/>
                <a:gd name="connsiteY23-1546" fmla="*/ 1279406 h 3256491"/>
                <a:gd name="connsiteX24-1547" fmla="*/ 1128879 w 2919832"/>
                <a:gd name="connsiteY24-1548" fmla="*/ 1279586 h 3256491"/>
                <a:gd name="connsiteX25-1549" fmla="*/ 1129105 w 2919832"/>
                <a:gd name="connsiteY25-1550" fmla="*/ 1279406 h 3256491"/>
                <a:gd name="connsiteX26-1551" fmla="*/ 473687 w 2919832"/>
                <a:gd name="connsiteY26-1552" fmla="*/ 1478781 h 3256491"/>
                <a:gd name="connsiteX27-1553" fmla="*/ 470624 w 2919832"/>
                <a:gd name="connsiteY27-1554" fmla="*/ 1495572 h 3256491"/>
                <a:gd name="connsiteX28-1555" fmla="*/ 473687 w 2919832"/>
                <a:gd name="connsiteY28-1556" fmla="*/ 1478781 h 3256491"/>
                <a:gd name="connsiteX29-1557" fmla="*/ 470489 w 2919832"/>
                <a:gd name="connsiteY29-1558" fmla="*/ 1496697 h 3256491"/>
                <a:gd name="connsiteX30-1559" fmla="*/ 470084 w 2919832"/>
                <a:gd name="connsiteY30-1560" fmla="*/ 1506150 h 3256491"/>
                <a:gd name="connsiteX31-1561" fmla="*/ 470489 w 2919832"/>
                <a:gd name="connsiteY31-1562" fmla="*/ 1496697 h 3256491"/>
                <a:gd name="connsiteX32-1563" fmla="*/ 552681 w 2919832"/>
                <a:gd name="connsiteY32-1564" fmla="*/ 1553327 h 3256491"/>
                <a:gd name="connsiteX33-1565" fmla="*/ 552681 w 2919832"/>
                <a:gd name="connsiteY33-1566" fmla="*/ 1553282 h 3256491"/>
                <a:gd name="connsiteX34-1567" fmla="*/ 552681 w 2919832"/>
                <a:gd name="connsiteY34-1568" fmla="*/ 1553327 h 3256491"/>
                <a:gd name="connsiteX0-1569" fmla="*/ 2918904 w 2919832"/>
                <a:gd name="connsiteY0-1570" fmla="*/ 2128629 h 3256491"/>
                <a:gd name="connsiteX1-1571" fmla="*/ 2916291 w 2919832"/>
                <a:gd name="connsiteY1-1572" fmla="*/ 1511147 h 3256491"/>
                <a:gd name="connsiteX2-1573" fmla="*/ 2917282 w 2919832"/>
                <a:gd name="connsiteY2-1574" fmla="*/ 1003639 h 3256491"/>
                <a:gd name="connsiteX3-1575" fmla="*/ 2732497 w 2919832"/>
                <a:gd name="connsiteY3-1576" fmla="*/ 678669 h 3256491"/>
                <a:gd name="connsiteX4-1577" fmla="*/ 1656528 w 2919832"/>
                <a:gd name="connsiteY4-1578" fmla="*/ 57226 h 3256491"/>
                <a:gd name="connsiteX5-1579" fmla="*/ 1263584 w 2919832"/>
                <a:gd name="connsiteY5-1580" fmla="*/ 56596 h 3256491"/>
                <a:gd name="connsiteX6-1581" fmla="*/ 196217 w 2919832"/>
                <a:gd name="connsiteY6-1582" fmla="*/ 672502 h 3256491"/>
                <a:gd name="connsiteX7-1583" fmla="*/ 578 w 2919832"/>
                <a:gd name="connsiteY7-1584" fmla="*/ 992610 h 3256491"/>
                <a:gd name="connsiteX8-1585" fmla="*/ 5667 w 2919832"/>
                <a:gd name="connsiteY8-1586" fmla="*/ 2266468 h 3256491"/>
                <a:gd name="connsiteX9-1587" fmla="*/ 210088 w 2919832"/>
                <a:gd name="connsiteY9-1588" fmla="*/ 2588961 h 3256491"/>
                <a:gd name="connsiteX10-1589" fmla="*/ 654959 w 2919832"/>
                <a:gd name="connsiteY10-1590" fmla="*/ 2851899 h 3256491"/>
                <a:gd name="connsiteX11-1591" fmla="*/ 1263809 w 2919832"/>
                <a:gd name="connsiteY11-1592" fmla="*/ 3200771 h 3256491"/>
                <a:gd name="connsiteX12-1593" fmla="*/ 1665806 w 2919832"/>
                <a:gd name="connsiteY12-1594" fmla="*/ 3196765 h 3256491"/>
                <a:gd name="connsiteX13-1595" fmla="*/ 2792666 w 2919832"/>
                <a:gd name="connsiteY13-1596" fmla="*/ 2546466 h 3256491"/>
                <a:gd name="connsiteX14-1597" fmla="*/ 2918904 w 2919832"/>
                <a:gd name="connsiteY14-1598" fmla="*/ 2128674 h 3256491"/>
                <a:gd name="connsiteX15-1599" fmla="*/ 2918904 w 2919832"/>
                <a:gd name="connsiteY15-1600" fmla="*/ 2128629 h 3256491"/>
                <a:gd name="connsiteX16-1601" fmla="*/ 1382345 w 2919832"/>
                <a:gd name="connsiteY16-1602" fmla="*/ 2673726 h 3256491"/>
                <a:gd name="connsiteX17-1603" fmla="*/ 1495838 w 2919832"/>
                <a:gd name="connsiteY17-1604" fmla="*/ 2707488 h 3256491"/>
                <a:gd name="connsiteX18-1605" fmla="*/ 1382345 w 2919832"/>
                <a:gd name="connsiteY18-1606" fmla="*/ 2673726 h 3256491"/>
                <a:gd name="connsiteX19-1607" fmla="*/ 1382345 w 2919832"/>
                <a:gd name="connsiteY19-1608" fmla="*/ 2673726 h 3256491"/>
                <a:gd name="connsiteX20-1609" fmla="*/ 1122484 w 2919832"/>
                <a:gd name="connsiteY20-1610" fmla="*/ 1271168 h 3256491"/>
                <a:gd name="connsiteX21-1611" fmla="*/ 1126628 w 2919832"/>
                <a:gd name="connsiteY21-1612" fmla="*/ 1266756 h 3256491"/>
                <a:gd name="connsiteX22-1613" fmla="*/ 1122484 w 2919832"/>
                <a:gd name="connsiteY22-1614" fmla="*/ 1271168 h 3256491"/>
                <a:gd name="connsiteX23-1615" fmla="*/ 1129105 w 2919832"/>
                <a:gd name="connsiteY23-1616" fmla="*/ 1279406 h 3256491"/>
                <a:gd name="connsiteX24-1617" fmla="*/ 1128879 w 2919832"/>
                <a:gd name="connsiteY24-1618" fmla="*/ 1279586 h 3256491"/>
                <a:gd name="connsiteX25-1619" fmla="*/ 1129105 w 2919832"/>
                <a:gd name="connsiteY25-1620" fmla="*/ 1279406 h 3256491"/>
                <a:gd name="connsiteX26-1621" fmla="*/ 473687 w 2919832"/>
                <a:gd name="connsiteY26-1622" fmla="*/ 1478781 h 3256491"/>
                <a:gd name="connsiteX27-1623" fmla="*/ 470624 w 2919832"/>
                <a:gd name="connsiteY27-1624" fmla="*/ 1495572 h 3256491"/>
                <a:gd name="connsiteX28-1625" fmla="*/ 473687 w 2919832"/>
                <a:gd name="connsiteY28-1626" fmla="*/ 1478781 h 3256491"/>
                <a:gd name="connsiteX29-1627" fmla="*/ 470489 w 2919832"/>
                <a:gd name="connsiteY29-1628" fmla="*/ 1496697 h 3256491"/>
                <a:gd name="connsiteX30-1629" fmla="*/ 470084 w 2919832"/>
                <a:gd name="connsiteY30-1630" fmla="*/ 1506150 h 3256491"/>
                <a:gd name="connsiteX31-1631" fmla="*/ 470489 w 2919832"/>
                <a:gd name="connsiteY31-1632" fmla="*/ 1496697 h 3256491"/>
                <a:gd name="connsiteX0-1633" fmla="*/ 2918904 w 2919832"/>
                <a:gd name="connsiteY0-1634" fmla="*/ 2128629 h 3256491"/>
                <a:gd name="connsiteX1-1635" fmla="*/ 2916291 w 2919832"/>
                <a:gd name="connsiteY1-1636" fmla="*/ 1511147 h 3256491"/>
                <a:gd name="connsiteX2-1637" fmla="*/ 2917282 w 2919832"/>
                <a:gd name="connsiteY2-1638" fmla="*/ 1003639 h 3256491"/>
                <a:gd name="connsiteX3-1639" fmla="*/ 2732497 w 2919832"/>
                <a:gd name="connsiteY3-1640" fmla="*/ 678669 h 3256491"/>
                <a:gd name="connsiteX4-1641" fmla="*/ 1656528 w 2919832"/>
                <a:gd name="connsiteY4-1642" fmla="*/ 57226 h 3256491"/>
                <a:gd name="connsiteX5-1643" fmla="*/ 1263584 w 2919832"/>
                <a:gd name="connsiteY5-1644" fmla="*/ 56596 h 3256491"/>
                <a:gd name="connsiteX6-1645" fmla="*/ 196217 w 2919832"/>
                <a:gd name="connsiteY6-1646" fmla="*/ 672502 h 3256491"/>
                <a:gd name="connsiteX7-1647" fmla="*/ 578 w 2919832"/>
                <a:gd name="connsiteY7-1648" fmla="*/ 992610 h 3256491"/>
                <a:gd name="connsiteX8-1649" fmla="*/ 5667 w 2919832"/>
                <a:gd name="connsiteY8-1650" fmla="*/ 2266468 h 3256491"/>
                <a:gd name="connsiteX9-1651" fmla="*/ 210088 w 2919832"/>
                <a:gd name="connsiteY9-1652" fmla="*/ 2588961 h 3256491"/>
                <a:gd name="connsiteX10-1653" fmla="*/ 654959 w 2919832"/>
                <a:gd name="connsiteY10-1654" fmla="*/ 2851899 h 3256491"/>
                <a:gd name="connsiteX11-1655" fmla="*/ 1263809 w 2919832"/>
                <a:gd name="connsiteY11-1656" fmla="*/ 3200771 h 3256491"/>
                <a:gd name="connsiteX12-1657" fmla="*/ 1665806 w 2919832"/>
                <a:gd name="connsiteY12-1658" fmla="*/ 3196765 h 3256491"/>
                <a:gd name="connsiteX13-1659" fmla="*/ 2792666 w 2919832"/>
                <a:gd name="connsiteY13-1660" fmla="*/ 2546466 h 3256491"/>
                <a:gd name="connsiteX14-1661" fmla="*/ 2918904 w 2919832"/>
                <a:gd name="connsiteY14-1662" fmla="*/ 2128674 h 3256491"/>
                <a:gd name="connsiteX15-1663" fmla="*/ 2918904 w 2919832"/>
                <a:gd name="connsiteY15-1664" fmla="*/ 2128629 h 3256491"/>
                <a:gd name="connsiteX16-1665" fmla="*/ 1382345 w 2919832"/>
                <a:gd name="connsiteY16-1666" fmla="*/ 2673726 h 3256491"/>
                <a:gd name="connsiteX17-1667" fmla="*/ 1495838 w 2919832"/>
                <a:gd name="connsiteY17-1668" fmla="*/ 2707488 h 3256491"/>
                <a:gd name="connsiteX18-1669" fmla="*/ 1382345 w 2919832"/>
                <a:gd name="connsiteY18-1670" fmla="*/ 2673726 h 3256491"/>
                <a:gd name="connsiteX19-1671" fmla="*/ 1382345 w 2919832"/>
                <a:gd name="connsiteY19-1672" fmla="*/ 2673726 h 3256491"/>
                <a:gd name="connsiteX20-1673" fmla="*/ 1122484 w 2919832"/>
                <a:gd name="connsiteY20-1674" fmla="*/ 1271168 h 3256491"/>
                <a:gd name="connsiteX21-1675" fmla="*/ 1126628 w 2919832"/>
                <a:gd name="connsiteY21-1676" fmla="*/ 1266756 h 3256491"/>
                <a:gd name="connsiteX22-1677" fmla="*/ 1122484 w 2919832"/>
                <a:gd name="connsiteY22-1678" fmla="*/ 1271168 h 3256491"/>
                <a:gd name="connsiteX23-1679" fmla="*/ 1129105 w 2919832"/>
                <a:gd name="connsiteY23-1680" fmla="*/ 1279406 h 3256491"/>
                <a:gd name="connsiteX24-1681" fmla="*/ 1128879 w 2919832"/>
                <a:gd name="connsiteY24-1682" fmla="*/ 1279586 h 3256491"/>
                <a:gd name="connsiteX25-1683" fmla="*/ 1129105 w 2919832"/>
                <a:gd name="connsiteY25-1684" fmla="*/ 1279406 h 3256491"/>
                <a:gd name="connsiteX26-1685" fmla="*/ 473687 w 2919832"/>
                <a:gd name="connsiteY26-1686" fmla="*/ 1478781 h 3256491"/>
                <a:gd name="connsiteX27-1687" fmla="*/ 470624 w 2919832"/>
                <a:gd name="connsiteY27-1688" fmla="*/ 1495572 h 3256491"/>
                <a:gd name="connsiteX28-1689" fmla="*/ 473687 w 2919832"/>
                <a:gd name="connsiteY28-1690" fmla="*/ 1478781 h 3256491"/>
                <a:gd name="connsiteX0-1691" fmla="*/ 2918904 w 2919832"/>
                <a:gd name="connsiteY0-1692" fmla="*/ 2128629 h 3256491"/>
                <a:gd name="connsiteX1-1693" fmla="*/ 2916291 w 2919832"/>
                <a:gd name="connsiteY1-1694" fmla="*/ 1511147 h 3256491"/>
                <a:gd name="connsiteX2-1695" fmla="*/ 2917282 w 2919832"/>
                <a:gd name="connsiteY2-1696" fmla="*/ 1003639 h 3256491"/>
                <a:gd name="connsiteX3-1697" fmla="*/ 2732497 w 2919832"/>
                <a:gd name="connsiteY3-1698" fmla="*/ 678669 h 3256491"/>
                <a:gd name="connsiteX4-1699" fmla="*/ 1656528 w 2919832"/>
                <a:gd name="connsiteY4-1700" fmla="*/ 57226 h 3256491"/>
                <a:gd name="connsiteX5-1701" fmla="*/ 1263584 w 2919832"/>
                <a:gd name="connsiteY5-1702" fmla="*/ 56596 h 3256491"/>
                <a:gd name="connsiteX6-1703" fmla="*/ 196217 w 2919832"/>
                <a:gd name="connsiteY6-1704" fmla="*/ 672502 h 3256491"/>
                <a:gd name="connsiteX7-1705" fmla="*/ 578 w 2919832"/>
                <a:gd name="connsiteY7-1706" fmla="*/ 992610 h 3256491"/>
                <a:gd name="connsiteX8-1707" fmla="*/ 5667 w 2919832"/>
                <a:gd name="connsiteY8-1708" fmla="*/ 2266468 h 3256491"/>
                <a:gd name="connsiteX9-1709" fmla="*/ 210088 w 2919832"/>
                <a:gd name="connsiteY9-1710" fmla="*/ 2588961 h 3256491"/>
                <a:gd name="connsiteX10-1711" fmla="*/ 654959 w 2919832"/>
                <a:gd name="connsiteY10-1712" fmla="*/ 2851899 h 3256491"/>
                <a:gd name="connsiteX11-1713" fmla="*/ 1263809 w 2919832"/>
                <a:gd name="connsiteY11-1714" fmla="*/ 3200771 h 3256491"/>
                <a:gd name="connsiteX12-1715" fmla="*/ 1665806 w 2919832"/>
                <a:gd name="connsiteY12-1716" fmla="*/ 3196765 h 3256491"/>
                <a:gd name="connsiteX13-1717" fmla="*/ 2792666 w 2919832"/>
                <a:gd name="connsiteY13-1718" fmla="*/ 2546466 h 3256491"/>
                <a:gd name="connsiteX14-1719" fmla="*/ 2918904 w 2919832"/>
                <a:gd name="connsiteY14-1720" fmla="*/ 2128674 h 3256491"/>
                <a:gd name="connsiteX15-1721" fmla="*/ 2918904 w 2919832"/>
                <a:gd name="connsiteY15-1722" fmla="*/ 2128629 h 3256491"/>
                <a:gd name="connsiteX16-1723" fmla="*/ 1382345 w 2919832"/>
                <a:gd name="connsiteY16-1724" fmla="*/ 2673726 h 3256491"/>
                <a:gd name="connsiteX17-1725" fmla="*/ 1495838 w 2919832"/>
                <a:gd name="connsiteY17-1726" fmla="*/ 2707488 h 3256491"/>
                <a:gd name="connsiteX18-1727" fmla="*/ 1382345 w 2919832"/>
                <a:gd name="connsiteY18-1728" fmla="*/ 2673726 h 3256491"/>
                <a:gd name="connsiteX19-1729" fmla="*/ 1382345 w 2919832"/>
                <a:gd name="connsiteY19-1730" fmla="*/ 2673726 h 3256491"/>
                <a:gd name="connsiteX20-1731" fmla="*/ 1122484 w 2919832"/>
                <a:gd name="connsiteY20-1732" fmla="*/ 1271168 h 3256491"/>
                <a:gd name="connsiteX21-1733" fmla="*/ 1126628 w 2919832"/>
                <a:gd name="connsiteY21-1734" fmla="*/ 1266756 h 3256491"/>
                <a:gd name="connsiteX22-1735" fmla="*/ 1122484 w 2919832"/>
                <a:gd name="connsiteY22-1736" fmla="*/ 1271168 h 3256491"/>
                <a:gd name="connsiteX23-1737" fmla="*/ 473687 w 2919832"/>
                <a:gd name="connsiteY23-1738" fmla="*/ 1478781 h 3256491"/>
                <a:gd name="connsiteX24-1739" fmla="*/ 470624 w 2919832"/>
                <a:gd name="connsiteY24-1740" fmla="*/ 1495572 h 3256491"/>
                <a:gd name="connsiteX25-1741" fmla="*/ 473687 w 2919832"/>
                <a:gd name="connsiteY25-1742" fmla="*/ 1478781 h 3256491"/>
                <a:gd name="connsiteX0-1743" fmla="*/ 2918904 w 2919832"/>
                <a:gd name="connsiteY0-1744" fmla="*/ 2128629 h 3256491"/>
                <a:gd name="connsiteX1-1745" fmla="*/ 2916291 w 2919832"/>
                <a:gd name="connsiteY1-1746" fmla="*/ 1511147 h 3256491"/>
                <a:gd name="connsiteX2-1747" fmla="*/ 2917282 w 2919832"/>
                <a:gd name="connsiteY2-1748" fmla="*/ 1003639 h 3256491"/>
                <a:gd name="connsiteX3-1749" fmla="*/ 2732497 w 2919832"/>
                <a:gd name="connsiteY3-1750" fmla="*/ 678669 h 3256491"/>
                <a:gd name="connsiteX4-1751" fmla="*/ 1656528 w 2919832"/>
                <a:gd name="connsiteY4-1752" fmla="*/ 57226 h 3256491"/>
                <a:gd name="connsiteX5-1753" fmla="*/ 1263584 w 2919832"/>
                <a:gd name="connsiteY5-1754" fmla="*/ 56596 h 3256491"/>
                <a:gd name="connsiteX6-1755" fmla="*/ 196217 w 2919832"/>
                <a:gd name="connsiteY6-1756" fmla="*/ 672502 h 3256491"/>
                <a:gd name="connsiteX7-1757" fmla="*/ 578 w 2919832"/>
                <a:gd name="connsiteY7-1758" fmla="*/ 992610 h 3256491"/>
                <a:gd name="connsiteX8-1759" fmla="*/ 5667 w 2919832"/>
                <a:gd name="connsiteY8-1760" fmla="*/ 2266468 h 3256491"/>
                <a:gd name="connsiteX9-1761" fmla="*/ 210088 w 2919832"/>
                <a:gd name="connsiteY9-1762" fmla="*/ 2588961 h 3256491"/>
                <a:gd name="connsiteX10-1763" fmla="*/ 654959 w 2919832"/>
                <a:gd name="connsiteY10-1764" fmla="*/ 2851899 h 3256491"/>
                <a:gd name="connsiteX11-1765" fmla="*/ 1263809 w 2919832"/>
                <a:gd name="connsiteY11-1766" fmla="*/ 3200771 h 3256491"/>
                <a:gd name="connsiteX12-1767" fmla="*/ 1665806 w 2919832"/>
                <a:gd name="connsiteY12-1768" fmla="*/ 3196765 h 3256491"/>
                <a:gd name="connsiteX13-1769" fmla="*/ 2792666 w 2919832"/>
                <a:gd name="connsiteY13-1770" fmla="*/ 2546466 h 3256491"/>
                <a:gd name="connsiteX14-1771" fmla="*/ 2918904 w 2919832"/>
                <a:gd name="connsiteY14-1772" fmla="*/ 2128674 h 3256491"/>
                <a:gd name="connsiteX15-1773" fmla="*/ 2918904 w 2919832"/>
                <a:gd name="connsiteY15-1774" fmla="*/ 2128629 h 3256491"/>
                <a:gd name="connsiteX16-1775" fmla="*/ 1382345 w 2919832"/>
                <a:gd name="connsiteY16-1776" fmla="*/ 2673726 h 3256491"/>
                <a:gd name="connsiteX17-1777" fmla="*/ 1495838 w 2919832"/>
                <a:gd name="connsiteY17-1778" fmla="*/ 2707488 h 3256491"/>
                <a:gd name="connsiteX18-1779" fmla="*/ 1382345 w 2919832"/>
                <a:gd name="connsiteY18-1780" fmla="*/ 2673726 h 3256491"/>
                <a:gd name="connsiteX19-1781" fmla="*/ 1382345 w 2919832"/>
                <a:gd name="connsiteY19-1782" fmla="*/ 2673726 h 3256491"/>
                <a:gd name="connsiteX20-1783" fmla="*/ 1122484 w 2919832"/>
                <a:gd name="connsiteY20-1784" fmla="*/ 1271168 h 3256491"/>
                <a:gd name="connsiteX21-1785" fmla="*/ 1126628 w 2919832"/>
                <a:gd name="connsiteY21-1786" fmla="*/ 1266756 h 3256491"/>
                <a:gd name="connsiteX22-1787" fmla="*/ 1122484 w 2919832"/>
                <a:gd name="connsiteY22-1788" fmla="*/ 1271168 h 3256491"/>
                <a:gd name="connsiteX0-1789" fmla="*/ 2918904 w 2919832"/>
                <a:gd name="connsiteY0-1790" fmla="*/ 2128629 h 3256491"/>
                <a:gd name="connsiteX1-1791" fmla="*/ 2916291 w 2919832"/>
                <a:gd name="connsiteY1-1792" fmla="*/ 1511147 h 3256491"/>
                <a:gd name="connsiteX2-1793" fmla="*/ 2917282 w 2919832"/>
                <a:gd name="connsiteY2-1794" fmla="*/ 1003639 h 3256491"/>
                <a:gd name="connsiteX3-1795" fmla="*/ 2732497 w 2919832"/>
                <a:gd name="connsiteY3-1796" fmla="*/ 678669 h 3256491"/>
                <a:gd name="connsiteX4-1797" fmla="*/ 1656528 w 2919832"/>
                <a:gd name="connsiteY4-1798" fmla="*/ 57226 h 3256491"/>
                <a:gd name="connsiteX5-1799" fmla="*/ 1263584 w 2919832"/>
                <a:gd name="connsiteY5-1800" fmla="*/ 56596 h 3256491"/>
                <a:gd name="connsiteX6-1801" fmla="*/ 196217 w 2919832"/>
                <a:gd name="connsiteY6-1802" fmla="*/ 672502 h 3256491"/>
                <a:gd name="connsiteX7-1803" fmla="*/ 578 w 2919832"/>
                <a:gd name="connsiteY7-1804" fmla="*/ 992610 h 3256491"/>
                <a:gd name="connsiteX8-1805" fmla="*/ 5667 w 2919832"/>
                <a:gd name="connsiteY8-1806" fmla="*/ 2266468 h 3256491"/>
                <a:gd name="connsiteX9-1807" fmla="*/ 210088 w 2919832"/>
                <a:gd name="connsiteY9-1808" fmla="*/ 2588961 h 3256491"/>
                <a:gd name="connsiteX10-1809" fmla="*/ 654959 w 2919832"/>
                <a:gd name="connsiteY10-1810" fmla="*/ 2851899 h 3256491"/>
                <a:gd name="connsiteX11-1811" fmla="*/ 1263809 w 2919832"/>
                <a:gd name="connsiteY11-1812" fmla="*/ 3200771 h 3256491"/>
                <a:gd name="connsiteX12-1813" fmla="*/ 1665806 w 2919832"/>
                <a:gd name="connsiteY12-1814" fmla="*/ 3196765 h 3256491"/>
                <a:gd name="connsiteX13-1815" fmla="*/ 2792666 w 2919832"/>
                <a:gd name="connsiteY13-1816" fmla="*/ 2546466 h 3256491"/>
                <a:gd name="connsiteX14-1817" fmla="*/ 2918904 w 2919832"/>
                <a:gd name="connsiteY14-1818" fmla="*/ 2128674 h 3256491"/>
                <a:gd name="connsiteX15-1819" fmla="*/ 2918904 w 2919832"/>
                <a:gd name="connsiteY15-1820" fmla="*/ 2128629 h 3256491"/>
                <a:gd name="connsiteX16-1821" fmla="*/ 1382345 w 2919832"/>
                <a:gd name="connsiteY16-1822" fmla="*/ 2673726 h 3256491"/>
                <a:gd name="connsiteX17-1823" fmla="*/ 1495838 w 2919832"/>
                <a:gd name="connsiteY17-1824" fmla="*/ 2707488 h 3256491"/>
                <a:gd name="connsiteX18-1825" fmla="*/ 1382345 w 2919832"/>
                <a:gd name="connsiteY18-1826" fmla="*/ 2673726 h 3256491"/>
                <a:gd name="connsiteX19-1827" fmla="*/ 1382345 w 2919832"/>
                <a:gd name="connsiteY19-1828" fmla="*/ 2673726 h 3256491"/>
                <a:gd name="connsiteX0-1829" fmla="*/ 2918904 w 2919832"/>
                <a:gd name="connsiteY0-1830" fmla="*/ 2128629 h 3256491"/>
                <a:gd name="connsiteX1-1831" fmla="*/ 2916291 w 2919832"/>
                <a:gd name="connsiteY1-1832" fmla="*/ 1511147 h 3256491"/>
                <a:gd name="connsiteX2-1833" fmla="*/ 2917282 w 2919832"/>
                <a:gd name="connsiteY2-1834" fmla="*/ 1003639 h 3256491"/>
                <a:gd name="connsiteX3-1835" fmla="*/ 2732497 w 2919832"/>
                <a:gd name="connsiteY3-1836" fmla="*/ 678669 h 3256491"/>
                <a:gd name="connsiteX4-1837" fmla="*/ 1656528 w 2919832"/>
                <a:gd name="connsiteY4-1838" fmla="*/ 57226 h 3256491"/>
                <a:gd name="connsiteX5-1839" fmla="*/ 1263584 w 2919832"/>
                <a:gd name="connsiteY5-1840" fmla="*/ 56596 h 3256491"/>
                <a:gd name="connsiteX6-1841" fmla="*/ 196217 w 2919832"/>
                <a:gd name="connsiteY6-1842" fmla="*/ 672502 h 3256491"/>
                <a:gd name="connsiteX7-1843" fmla="*/ 578 w 2919832"/>
                <a:gd name="connsiteY7-1844" fmla="*/ 992610 h 3256491"/>
                <a:gd name="connsiteX8-1845" fmla="*/ 5667 w 2919832"/>
                <a:gd name="connsiteY8-1846" fmla="*/ 2266468 h 3256491"/>
                <a:gd name="connsiteX9-1847" fmla="*/ 210088 w 2919832"/>
                <a:gd name="connsiteY9-1848" fmla="*/ 2588961 h 3256491"/>
                <a:gd name="connsiteX10-1849" fmla="*/ 654959 w 2919832"/>
                <a:gd name="connsiteY10-1850" fmla="*/ 2851899 h 3256491"/>
                <a:gd name="connsiteX11-1851" fmla="*/ 1263809 w 2919832"/>
                <a:gd name="connsiteY11-1852" fmla="*/ 3200771 h 3256491"/>
                <a:gd name="connsiteX12-1853" fmla="*/ 1665806 w 2919832"/>
                <a:gd name="connsiteY12-1854" fmla="*/ 3196765 h 3256491"/>
                <a:gd name="connsiteX13-1855" fmla="*/ 2792666 w 2919832"/>
                <a:gd name="connsiteY13-1856" fmla="*/ 2546466 h 3256491"/>
                <a:gd name="connsiteX14-1857" fmla="*/ 2918904 w 2919832"/>
                <a:gd name="connsiteY14-1858" fmla="*/ 2128674 h 3256491"/>
                <a:gd name="connsiteX15-1859" fmla="*/ 2918904 w 2919832"/>
                <a:gd name="connsiteY15-1860" fmla="*/ 2128629 h 3256491"/>
                <a:gd name="connsiteX16-1861" fmla="*/ 1382345 w 2919832"/>
                <a:gd name="connsiteY16-1862" fmla="*/ 2673726 h 3256491"/>
                <a:gd name="connsiteX17-1863" fmla="*/ 1495838 w 2919832"/>
                <a:gd name="connsiteY17-1864" fmla="*/ 2707488 h 3256491"/>
                <a:gd name="connsiteX18-1865" fmla="*/ 1382345 w 2919832"/>
                <a:gd name="connsiteY18-1866" fmla="*/ 2673726 h 3256491"/>
                <a:gd name="connsiteX0-1867" fmla="*/ 2918904 w 2919832"/>
                <a:gd name="connsiteY0-1868" fmla="*/ 2128629 h 3256491"/>
                <a:gd name="connsiteX1-1869" fmla="*/ 2916291 w 2919832"/>
                <a:gd name="connsiteY1-1870" fmla="*/ 1511147 h 3256491"/>
                <a:gd name="connsiteX2-1871" fmla="*/ 2917282 w 2919832"/>
                <a:gd name="connsiteY2-1872" fmla="*/ 1003639 h 3256491"/>
                <a:gd name="connsiteX3-1873" fmla="*/ 2732497 w 2919832"/>
                <a:gd name="connsiteY3-1874" fmla="*/ 678669 h 3256491"/>
                <a:gd name="connsiteX4-1875" fmla="*/ 1656528 w 2919832"/>
                <a:gd name="connsiteY4-1876" fmla="*/ 57226 h 3256491"/>
                <a:gd name="connsiteX5-1877" fmla="*/ 1263584 w 2919832"/>
                <a:gd name="connsiteY5-1878" fmla="*/ 56596 h 3256491"/>
                <a:gd name="connsiteX6-1879" fmla="*/ 196217 w 2919832"/>
                <a:gd name="connsiteY6-1880" fmla="*/ 672502 h 3256491"/>
                <a:gd name="connsiteX7-1881" fmla="*/ 578 w 2919832"/>
                <a:gd name="connsiteY7-1882" fmla="*/ 992610 h 3256491"/>
                <a:gd name="connsiteX8-1883" fmla="*/ 5667 w 2919832"/>
                <a:gd name="connsiteY8-1884" fmla="*/ 2266468 h 3256491"/>
                <a:gd name="connsiteX9-1885" fmla="*/ 210088 w 2919832"/>
                <a:gd name="connsiteY9-1886" fmla="*/ 2588961 h 3256491"/>
                <a:gd name="connsiteX10-1887" fmla="*/ 654959 w 2919832"/>
                <a:gd name="connsiteY10-1888" fmla="*/ 2851899 h 3256491"/>
                <a:gd name="connsiteX11-1889" fmla="*/ 1263809 w 2919832"/>
                <a:gd name="connsiteY11-1890" fmla="*/ 3200771 h 3256491"/>
                <a:gd name="connsiteX12-1891" fmla="*/ 1665806 w 2919832"/>
                <a:gd name="connsiteY12-1892" fmla="*/ 3196765 h 3256491"/>
                <a:gd name="connsiteX13-1893" fmla="*/ 2792666 w 2919832"/>
                <a:gd name="connsiteY13-1894" fmla="*/ 2546466 h 3256491"/>
                <a:gd name="connsiteX14-1895" fmla="*/ 2918904 w 2919832"/>
                <a:gd name="connsiteY14-1896" fmla="*/ 2128674 h 3256491"/>
                <a:gd name="connsiteX15-1897" fmla="*/ 2918904 w 2919832"/>
                <a:gd name="connsiteY15-1898" fmla="*/ 2128629 h 32564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Lst>
              <a:rect l="l" t="t" r="r" b="b"/>
              <a:pathLst>
                <a:path w="2919832" h="3256491">
                  <a:moveTo>
                    <a:pt x="2918904" y="2128629"/>
                  </a:moveTo>
                  <a:cubicBezTo>
                    <a:pt x="2911202" y="1923042"/>
                    <a:pt x="2916562" y="1717005"/>
                    <a:pt x="2916291" y="1511147"/>
                  </a:cubicBezTo>
                  <a:cubicBezTo>
                    <a:pt x="2916562" y="1341978"/>
                    <a:pt x="2916111" y="1172808"/>
                    <a:pt x="2917282" y="1003639"/>
                  </a:cubicBezTo>
                  <a:cubicBezTo>
                    <a:pt x="2918273" y="859273"/>
                    <a:pt x="2855402" y="750245"/>
                    <a:pt x="2732497" y="678669"/>
                  </a:cubicBezTo>
                  <a:lnTo>
                    <a:pt x="1656528" y="57226"/>
                  </a:lnTo>
                  <a:cubicBezTo>
                    <a:pt x="1526147" y="-17815"/>
                    <a:pt x="1395766" y="-20111"/>
                    <a:pt x="1263584" y="56596"/>
                  </a:cubicBezTo>
                  <a:lnTo>
                    <a:pt x="196217" y="672502"/>
                  </a:lnTo>
                  <a:cubicBezTo>
                    <a:pt x="72141" y="743852"/>
                    <a:pt x="1208" y="851440"/>
                    <a:pt x="578" y="992610"/>
                  </a:cubicBezTo>
                  <a:cubicBezTo>
                    <a:pt x="-1404" y="1417199"/>
                    <a:pt x="2064" y="1841833"/>
                    <a:pt x="5667" y="2266468"/>
                  </a:cubicBezTo>
                  <a:cubicBezTo>
                    <a:pt x="6928" y="2414345"/>
                    <a:pt x="81328" y="2517251"/>
                    <a:pt x="210088" y="2588961"/>
                  </a:cubicBezTo>
                  <a:cubicBezTo>
                    <a:pt x="360510" y="2672780"/>
                    <a:pt x="506834" y="2763938"/>
                    <a:pt x="654959" y="2851899"/>
                  </a:cubicBezTo>
                  <a:lnTo>
                    <a:pt x="1263809" y="3200771"/>
                  </a:lnTo>
                  <a:cubicBezTo>
                    <a:pt x="1398468" y="3277793"/>
                    <a:pt x="1532677" y="3273562"/>
                    <a:pt x="1665806" y="3196765"/>
                  </a:cubicBezTo>
                  <a:lnTo>
                    <a:pt x="2792666" y="2546466"/>
                  </a:lnTo>
                  <a:cubicBezTo>
                    <a:pt x="2905258" y="2428390"/>
                    <a:pt x="2924758" y="2285059"/>
                    <a:pt x="2918904" y="2128674"/>
                  </a:cubicBezTo>
                  <a:lnTo>
                    <a:pt x="2918904" y="2128629"/>
                  </a:lnTo>
                  <a:close/>
                </a:path>
              </a:pathLst>
            </a:custGeom>
            <a:solidFill>
              <a:schemeClr val="accent2">
                <a:lumMod val="60000"/>
                <a:lumOff val="40000"/>
              </a:schemeClr>
            </a:solidFill>
            <a:ln>
              <a:solidFill>
                <a:schemeClr val="accent2">
                  <a:lumMod val="40000"/>
                  <a:lumOff val="60000"/>
                </a:schemeClr>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微软雅黑" panose="020B0503020204020204" charset="-122"/>
                <a:cs typeface="+mn-cs"/>
              </a:endParaRPr>
            </a:p>
          </p:txBody>
        </p:sp>
        <p:sp>
          <p:nvSpPr>
            <p:cNvPr id="82" name="文本框 81"/>
            <p:cNvSpPr txBox="1"/>
            <p:nvPr/>
          </p:nvSpPr>
          <p:spPr>
            <a:xfrm>
              <a:off x="10410330" y="4537290"/>
              <a:ext cx="1257675" cy="338554"/>
            </a:xfrm>
            <a:prstGeom prst="rect">
              <a:avLst/>
            </a:prstGeom>
            <a:noFill/>
          </p:spPr>
          <p:txBody>
            <a:bodyPr wrap="square">
              <a:spAutoFit/>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r>
                <a:rPr kumimoji="0" lang="en-US" altLang="zh-CN" sz="16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rPr>
                <a:t>Connection</a:t>
              </a:r>
            </a:p>
          </p:txBody>
        </p:sp>
        <p:grpSp>
          <p:nvGrpSpPr>
            <p:cNvPr id="83" name="组合 82"/>
            <p:cNvGrpSpPr/>
            <p:nvPr/>
          </p:nvGrpSpPr>
          <p:grpSpPr>
            <a:xfrm>
              <a:off x="7576911" y="2596040"/>
              <a:ext cx="4040284" cy="3521181"/>
              <a:chOff x="7576911" y="2596040"/>
              <a:chExt cx="4040284" cy="3521181"/>
            </a:xfrm>
          </p:grpSpPr>
          <p:sp>
            <p:nvSpPr>
              <p:cNvPr id="84" name="椭圆 83"/>
              <p:cNvSpPr/>
              <p:nvPr/>
            </p:nvSpPr>
            <p:spPr>
              <a:xfrm>
                <a:off x="8279222" y="3169741"/>
                <a:ext cx="2635662" cy="2635662"/>
              </a:xfrm>
              <a:prstGeom prst="ellipse">
                <a:avLst/>
              </a:prstGeom>
              <a:solidFill>
                <a:srgbClr val="6096E6">
                  <a:alpha val="29804"/>
                </a:srgb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1" lang="zh-CN" altLang="en-US" sz="1200" b="0" i="0" u="none" strike="noStrike" kern="1200" cap="none" spc="0" normalizeH="0" baseline="0" noProof="0" dirty="0">
                  <a:ln>
                    <a:noFill/>
                  </a:ln>
                  <a:solidFill>
                    <a:srgbClr val="FFFFFF"/>
                  </a:solidFill>
                  <a:effectLst/>
                  <a:uLnTx/>
                  <a:uFillTx/>
                  <a:latin typeface="Palatino Linotype" panose="02040502050505030304" pitchFamily="18" charset="0"/>
                  <a:ea typeface="微软雅黑" panose="020B0503020204020204" charset="-122"/>
                  <a:cs typeface="+mn-cs"/>
                </a:endParaRPr>
              </a:p>
            </p:txBody>
          </p:sp>
          <p:sp>
            <p:nvSpPr>
              <p:cNvPr id="85" name="图形 6"/>
              <p:cNvSpPr/>
              <p:nvPr/>
            </p:nvSpPr>
            <p:spPr>
              <a:xfrm>
                <a:off x="8292616" y="2596040"/>
                <a:ext cx="1165904" cy="1300334"/>
              </a:xfrm>
              <a:custGeom>
                <a:avLst/>
                <a:gdLst>
                  <a:gd name="connsiteX0" fmla="*/ 2918904 w 2919831"/>
                  <a:gd name="connsiteY0" fmla="*/ 2128629 h 3256491"/>
                  <a:gd name="connsiteX1" fmla="*/ 2916291 w 2919831"/>
                  <a:gd name="connsiteY1" fmla="*/ 1511147 h 3256491"/>
                  <a:gd name="connsiteX2" fmla="*/ 2917282 w 2919831"/>
                  <a:gd name="connsiteY2" fmla="*/ 1003639 h 3256491"/>
                  <a:gd name="connsiteX3" fmla="*/ 2732497 w 2919831"/>
                  <a:gd name="connsiteY3" fmla="*/ 678669 h 3256491"/>
                  <a:gd name="connsiteX4" fmla="*/ 1656528 w 2919831"/>
                  <a:gd name="connsiteY4" fmla="*/ 57226 h 3256491"/>
                  <a:gd name="connsiteX5" fmla="*/ 1263584 w 2919831"/>
                  <a:gd name="connsiteY5" fmla="*/ 56596 h 3256491"/>
                  <a:gd name="connsiteX6" fmla="*/ 196217 w 2919831"/>
                  <a:gd name="connsiteY6" fmla="*/ 672502 h 3256491"/>
                  <a:gd name="connsiteX7" fmla="*/ 578 w 2919831"/>
                  <a:gd name="connsiteY7" fmla="*/ 992610 h 3256491"/>
                  <a:gd name="connsiteX8" fmla="*/ 5667 w 2919831"/>
                  <a:gd name="connsiteY8" fmla="*/ 2266468 h 3256491"/>
                  <a:gd name="connsiteX9" fmla="*/ 210088 w 2919831"/>
                  <a:gd name="connsiteY9" fmla="*/ 2588961 h 3256491"/>
                  <a:gd name="connsiteX10" fmla="*/ 654959 w 2919831"/>
                  <a:gd name="connsiteY10" fmla="*/ 2851899 h 3256491"/>
                  <a:gd name="connsiteX11" fmla="*/ 1263809 w 2919831"/>
                  <a:gd name="connsiteY11" fmla="*/ 3200771 h 3256491"/>
                  <a:gd name="connsiteX12" fmla="*/ 1665806 w 2919831"/>
                  <a:gd name="connsiteY12" fmla="*/ 3196765 h 3256491"/>
                  <a:gd name="connsiteX13" fmla="*/ 2792666 w 2919831"/>
                  <a:gd name="connsiteY13" fmla="*/ 2546466 h 3256491"/>
                  <a:gd name="connsiteX14" fmla="*/ 2918904 w 2919831"/>
                  <a:gd name="connsiteY14" fmla="*/ 2128674 h 3256491"/>
                  <a:gd name="connsiteX15" fmla="*/ 607896 w 2919831"/>
                  <a:gd name="connsiteY15" fmla="*/ 1713088 h 3256491"/>
                  <a:gd name="connsiteX16" fmla="*/ 612760 w 2919831"/>
                  <a:gd name="connsiteY16" fmla="*/ 1716419 h 3256491"/>
                  <a:gd name="connsiteX17" fmla="*/ 607896 w 2919831"/>
                  <a:gd name="connsiteY17" fmla="*/ 1713088 h 3256491"/>
                  <a:gd name="connsiteX18" fmla="*/ 732107 w 2919831"/>
                  <a:gd name="connsiteY18" fmla="*/ 1493141 h 3256491"/>
                  <a:gd name="connsiteX19" fmla="*/ 724946 w 2919831"/>
                  <a:gd name="connsiteY19" fmla="*/ 1509166 h 3256491"/>
                  <a:gd name="connsiteX20" fmla="*/ 732107 w 2919831"/>
                  <a:gd name="connsiteY20" fmla="*/ 1493141 h 3256491"/>
                  <a:gd name="connsiteX21" fmla="*/ 1382345 w 2919831"/>
                  <a:gd name="connsiteY21" fmla="*/ 2673726 h 3256491"/>
                  <a:gd name="connsiteX22" fmla="*/ 1495838 w 2919831"/>
                  <a:gd name="connsiteY22" fmla="*/ 2707488 h 3256491"/>
                  <a:gd name="connsiteX23" fmla="*/ 1382345 w 2919831"/>
                  <a:gd name="connsiteY23" fmla="*/ 2673726 h 3256491"/>
                  <a:gd name="connsiteX24" fmla="*/ 1382345 w 2919831"/>
                  <a:gd name="connsiteY24" fmla="*/ 2673726 h 3256491"/>
                  <a:gd name="connsiteX25" fmla="*/ 1649232 w 2919831"/>
                  <a:gd name="connsiteY25" fmla="*/ 668946 h 3256491"/>
                  <a:gd name="connsiteX26" fmla="*/ 1649412 w 2919831"/>
                  <a:gd name="connsiteY26" fmla="*/ 525121 h 3256491"/>
                  <a:gd name="connsiteX27" fmla="*/ 1649052 w 2919831"/>
                  <a:gd name="connsiteY27" fmla="*/ 391559 h 3256491"/>
                  <a:gd name="connsiteX28" fmla="*/ 1649457 w 2919831"/>
                  <a:gd name="connsiteY28" fmla="*/ 525121 h 3256491"/>
                  <a:gd name="connsiteX29" fmla="*/ 1649277 w 2919831"/>
                  <a:gd name="connsiteY29" fmla="*/ 668946 h 3256491"/>
                  <a:gd name="connsiteX30" fmla="*/ 1122484 w 2919831"/>
                  <a:gd name="connsiteY30" fmla="*/ 1271168 h 3256491"/>
                  <a:gd name="connsiteX31" fmla="*/ 1126628 w 2919831"/>
                  <a:gd name="connsiteY31" fmla="*/ 1266756 h 3256491"/>
                  <a:gd name="connsiteX32" fmla="*/ 1122484 w 2919831"/>
                  <a:gd name="connsiteY32" fmla="*/ 1271168 h 3256491"/>
                  <a:gd name="connsiteX33" fmla="*/ 1129105 w 2919831"/>
                  <a:gd name="connsiteY33" fmla="*/ 1279406 h 3256491"/>
                  <a:gd name="connsiteX34" fmla="*/ 1128879 w 2919831"/>
                  <a:gd name="connsiteY34" fmla="*/ 1279586 h 3256491"/>
                  <a:gd name="connsiteX35" fmla="*/ 1129105 w 2919831"/>
                  <a:gd name="connsiteY35" fmla="*/ 1279406 h 3256491"/>
                  <a:gd name="connsiteX36" fmla="*/ 1126943 w 2919831"/>
                  <a:gd name="connsiteY36" fmla="*/ 1281431 h 3256491"/>
                  <a:gd name="connsiteX37" fmla="*/ 1126943 w 2919831"/>
                  <a:gd name="connsiteY37" fmla="*/ 1281431 h 3256491"/>
                  <a:gd name="connsiteX38" fmla="*/ 1126943 w 2919831"/>
                  <a:gd name="connsiteY38" fmla="*/ 1281431 h 3256491"/>
                  <a:gd name="connsiteX39" fmla="*/ 1126943 w 2919831"/>
                  <a:gd name="connsiteY39" fmla="*/ 1281431 h 3256491"/>
                  <a:gd name="connsiteX40" fmla="*/ 1363520 w 2919831"/>
                  <a:gd name="connsiteY40" fmla="*/ 1951717 h 3256491"/>
                  <a:gd name="connsiteX41" fmla="*/ 1362484 w 2919831"/>
                  <a:gd name="connsiteY41" fmla="*/ 1950952 h 3256491"/>
                  <a:gd name="connsiteX42" fmla="*/ 1363520 w 2919831"/>
                  <a:gd name="connsiteY42" fmla="*/ 1951717 h 3256491"/>
                  <a:gd name="connsiteX43" fmla="*/ 473687 w 2919831"/>
                  <a:gd name="connsiteY43" fmla="*/ 1478781 h 3256491"/>
                  <a:gd name="connsiteX44" fmla="*/ 470624 w 2919831"/>
                  <a:gd name="connsiteY44" fmla="*/ 1495572 h 3256491"/>
                  <a:gd name="connsiteX45" fmla="*/ 473687 w 2919831"/>
                  <a:gd name="connsiteY45" fmla="*/ 1478781 h 3256491"/>
                  <a:gd name="connsiteX46" fmla="*/ 470489 w 2919831"/>
                  <a:gd name="connsiteY46" fmla="*/ 1496697 h 3256491"/>
                  <a:gd name="connsiteX47" fmla="*/ 470084 w 2919831"/>
                  <a:gd name="connsiteY47" fmla="*/ 1506150 h 3256491"/>
                  <a:gd name="connsiteX48" fmla="*/ 470489 w 2919831"/>
                  <a:gd name="connsiteY48" fmla="*/ 1496697 h 3256491"/>
                  <a:gd name="connsiteX49" fmla="*/ 470129 w 2919831"/>
                  <a:gd name="connsiteY49" fmla="*/ 1506195 h 3256491"/>
                  <a:gd name="connsiteX50" fmla="*/ 552681 w 2919831"/>
                  <a:gd name="connsiteY50" fmla="*/ 1553282 h 3256491"/>
                  <a:gd name="connsiteX51" fmla="*/ 716569 w 2919831"/>
                  <a:gd name="connsiteY51" fmla="*/ 1522626 h 3256491"/>
                  <a:gd name="connsiteX52" fmla="*/ 552681 w 2919831"/>
                  <a:gd name="connsiteY52" fmla="*/ 1553327 h 3256491"/>
                  <a:gd name="connsiteX53" fmla="*/ 470129 w 2919831"/>
                  <a:gd name="connsiteY53" fmla="*/ 1506240 h 3256491"/>
                  <a:gd name="connsiteX54" fmla="*/ 1297451 w 2919831"/>
                  <a:gd name="connsiteY54" fmla="*/ 1966257 h 3256491"/>
                  <a:gd name="connsiteX55" fmla="*/ 1355053 w 2919831"/>
                  <a:gd name="connsiteY55" fmla="*/ 1946405 h 3256491"/>
                  <a:gd name="connsiteX56" fmla="*/ 1297496 w 2919831"/>
                  <a:gd name="connsiteY56" fmla="*/ 1966257 h 3256491"/>
                  <a:gd name="connsiteX57" fmla="*/ 1245254 w 2919831"/>
                  <a:gd name="connsiteY57" fmla="*/ 2003800 h 3256491"/>
                  <a:gd name="connsiteX58" fmla="*/ 1297451 w 2919831"/>
                  <a:gd name="connsiteY58" fmla="*/ 1966257 h 3256491"/>
                  <a:gd name="connsiteX59" fmla="*/ 1245659 w 2919831"/>
                  <a:gd name="connsiteY59" fmla="*/ 2005646 h 3256491"/>
                  <a:gd name="connsiteX60" fmla="*/ 1247416 w 2919831"/>
                  <a:gd name="connsiteY60" fmla="*/ 2009337 h 3256491"/>
                  <a:gd name="connsiteX61" fmla="*/ 1245659 w 2919831"/>
                  <a:gd name="connsiteY61" fmla="*/ 2005646 h 3256491"/>
                  <a:gd name="connsiteX0-1" fmla="*/ 2918904 w 2919832"/>
                  <a:gd name="connsiteY0-2" fmla="*/ 2128629 h 3256491"/>
                  <a:gd name="connsiteX1-3" fmla="*/ 2916291 w 2919832"/>
                  <a:gd name="connsiteY1-4" fmla="*/ 1511147 h 3256491"/>
                  <a:gd name="connsiteX2-5" fmla="*/ 2917282 w 2919832"/>
                  <a:gd name="connsiteY2-6" fmla="*/ 1003639 h 3256491"/>
                  <a:gd name="connsiteX3-7" fmla="*/ 2732497 w 2919832"/>
                  <a:gd name="connsiteY3-8" fmla="*/ 678669 h 3256491"/>
                  <a:gd name="connsiteX4-9" fmla="*/ 1656528 w 2919832"/>
                  <a:gd name="connsiteY4-10" fmla="*/ 57226 h 3256491"/>
                  <a:gd name="connsiteX5-11" fmla="*/ 1263584 w 2919832"/>
                  <a:gd name="connsiteY5-12" fmla="*/ 56596 h 3256491"/>
                  <a:gd name="connsiteX6-13" fmla="*/ 196217 w 2919832"/>
                  <a:gd name="connsiteY6-14" fmla="*/ 672502 h 3256491"/>
                  <a:gd name="connsiteX7-15" fmla="*/ 578 w 2919832"/>
                  <a:gd name="connsiteY7-16" fmla="*/ 992610 h 3256491"/>
                  <a:gd name="connsiteX8-17" fmla="*/ 5667 w 2919832"/>
                  <a:gd name="connsiteY8-18" fmla="*/ 2266468 h 3256491"/>
                  <a:gd name="connsiteX9-19" fmla="*/ 210088 w 2919832"/>
                  <a:gd name="connsiteY9-20" fmla="*/ 2588961 h 3256491"/>
                  <a:gd name="connsiteX10-21" fmla="*/ 654959 w 2919832"/>
                  <a:gd name="connsiteY10-22" fmla="*/ 2851899 h 3256491"/>
                  <a:gd name="connsiteX11-23" fmla="*/ 1263809 w 2919832"/>
                  <a:gd name="connsiteY11-24" fmla="*/ 3200771 h 3256491"/>
                  <a:gd name="connsiteX12-25" fmla="*/ 1665806 w 2919832"/>
                  <a:gd name="connsiteY12-26" fmla="*/ 3196765 h 3256491"/>
                  <a:gd name="connsiteX13-27" fmla="*/ 2792666 w 2919832"/>
                  <a:gd name="connsiteY13-28" fmla="*/ 2546466 h 3256491"/>
                  <a:gd name="connsiteX14-29" fmla="*/ 2918904 w 2919832"/>
                  <a:gd name="connsiteY14-30" fmla="*/ 2128674 h 3256491"/>
                  <a:gd name="connsiteX15-31" fmla="*/ 2918904 w 2919832"/>
                  <a:gd name="connsiteY15-32" fmla="*/ 2128629 h 3256491"/>
                  <a:gd name="connsiteX16-33" fmla="*/ 607896 w 2919832"/>
                  <a:gd name="connsiteY16-34" fmla="*/ 1713088 h 3256491"/>
                  <a:gd name="connsiteX17-35" fmla="*/ 612760 w 2919832"/>
                  <a:gd name="connsiteY17-36" fmla="*/ 1716419 h 3256491"/>
                  <a:gd name="connsiteX18-37" fmla="*/ 607896 w 2919832"/>
                  <a:gd name="connsiteY18-38" fmla="*/ 1713088 h 3256491"/>
                  <a:gd name="connsiteX19-39" fmla="*/ 732107 w 2919832"/>
                  <a:gd name="connsiteY19-40" fmla="*/ 1493141 h 3256491"/>
                  <a:gd name="connsiteX20-41" fmla="*/ 724946 w 2919832"/>
                  <a:gd name="connsiteY20-42" fmla="*/ 1509166 h 3256491"/>
                  <a:gd name="connsiteX21-43" fmla="*/ 732107 w 2919832"/>
                  <a:gd name="connsiteY21-44" fmla="*/ 1493141 h 3256491"/>
                  <a:gd name="connsiteX22-45" fmla="*/ 1382345 w 2919832"/>
                  <a:gd name="connsiteY22-46" fmla="*/ 2673726 h 3256491"/>
                  <a:gd name="connsiteX23-47" fmla="*/ 1495838 w 2919832"/>
                  <a:gd name="connsiteY23-48" fmla="*/ 2707488 h 3256491"/>
                  <a:gd name="connsiteX24-49" fmla="*/ 1382345 w 2919832"/>
                  <a:gd name="connsiteY24-50" fmla="*/ 2673726 h 3256491"/>
                  <a:gd name="connsiteX25-51" fmla="*/ 1382345 w 2919832"/>
                  <a:gd name="connsiteY25-52" fmla="*/ 2673726 h 3256491"/>
                  <a:gd name="connsiteX26-53" fmla="*/ 1649232 w 2919832"/>
                  <a:gd name="connsiteY26-54" fmla="*/ 668946 h 3256491"/>
                  <a:gd name="connsiteX27-55" fmla="*/ 1649412 w 2919832"/>
                  <a:gd name="connsiteY27-56" fmla="*/ 525121 h 3256491"/>
                  <a:gd name="connsiteX28-57" fmla="*/ 1649052 w 2919832"/>
                  <a:gd name="connsiteY28-58" fmla="*/ 391559 h 3256491"/>
                  <a:gd name="connsiteX29-59" fmla="*/ 1649457 w 2919832"/>
                  <a:gd name="connsiteY29-60" fmla="*/ 525121 h 3256491"/>
                  <a:gd name="connsiteX30-61" fmla="*/ 1649277 w 2919832"/>
                  <a:gd name="connsiteY30-62" fmla="*/ 668946 h 3256491"/>
                  <a:gd name="connsiteX31-63" fmla="*/ 1649232 w 2919832"/>
                  <a:gd name="connsiteY31-64" fmla="*/ 668946 h 3256491"/>
                  <a:gd name="connsiteX32-65" fmla="*/ 1122484 w 2919832"/>
                  <a:gd name="connsiteY32-66" fmla="*/ 1271168 h 3256491"/>
                  <a:gd name="connsiteX33-67" fmla="*/ 1126628 w 2919832"/>
                  <a:gd name="connsiteY33-68" fmla="*/ 1266756 h 3256491"/>
                  <a:gd name="connsiteX34-69" fmla="*/ 1122484 w 2919832"/>
                  <a:gd name="connsiteY34-70" fmla="*/ 1271168 h 3256491"/>
                  <a:gd name="connsiteX35-71" fmla="*/ 1129105 w 2919832"/>
                  <a:gd name="connsiteY35-72" fmla="*/ 1279406 h 3256491"/>
                  <a:gd name="connsiteX36-73" fmla="*/ 1128879 w 2919832"/>
                  <a:gd name="connsiteY36-74" fmla="*/ 1279586 h 3256491"/>
                  <a:gd name="connsiteX37-75" fmla="*/ 1129105 w 2919832"/>
                  <a:gd name="connsiteY37-76" fmla="*/ 1279406 h 3256491"/>
                  <a:gd name="connsiteX38-77" fmla="*/ 1126943 w 2919832"/>
                  <a:gd name="connsiteY38-78" fmla="*/ 1281431 h 3256491"/>
                  <a:gd name="connsiteX39-79" fmla="*/ 1126943 w 2919832"/>
                  <a:gd name="connsiteY39-80" fmla="*/ 1281431 h 3256491"/>
                  <a:gd name="connsiteX40-81" fmla="*/ 1126943 w 2919832"/>
                  <a:gd name="connsiteY40-82" fmla="*/ 1281431 h 3256491"/>
                  <a:gd name="connsiteX41-83" fmla="*/ 1126943 w 2919832"/>
                  <a:gd name="connsiteY41-84" fmla="*/ 1281431 h 3256491"/>
                  <a:gd name="connsiteX42-85" fmla="*/ 1363520 w 2919832"/>
                  <a:gd name="connsiteY42-86" fmla="*/ 1951717 h 3256491"/>
                  <a:gd name="connsiteX43-87" fmla="*/ 1362484 w 2919832"/>
                  <a:gd name="connsiteY43-88" fmla="*/ 1950952 h 3256491"/>
                  <a:gd name="connsiteX44-89" fmla="*/ 1363520 w 2919832"/>
                  <a:gd name="connsiteY44-90" fmla="*/ 1951717 h 3256491"/>
                  <a:gd name="connsiteX45-91" fmla="*/ 473687 w 2919832"/>
                  <a:gd name="connsiteY45-92" fmla="*/ 1478781 h 3256491"/>
                  <a:gd name="connsiteX46-93" fmla="*/ 470624 w 2919832"/>
                  <a:gd name="connsiteY46-94" fmla="*/ 1495572 h 3256491"/>
                  <a:gd name="connsiteX47-95" fmla="*/ 473687 w 2919832"/>
                  <a:gd name="connsiteY47-96" fmla="*/ 1478781 h 3256491"/>
                  <a:gd name="connsiteX48-97" fmla="*/ 470489 w 2919832"/>
                  <a:gd name="connsiteY48-98" fmla="*/ 1496697 h 3256491"/>
                  <a:gd name="connsiteX49-99" fmla="*/ 470084 w 2919832"/>
                  <a:gd name="connsiteY49-100" fmla="*/ 1506150 h 3256491"/>
                  <a:gd name="connsiteX50-101" fmla="*/ 470489 w 2919832"/>
                  <a:gd name="connsiteY50-102" fmla="*/ 1496697 h 3256491"/>
                  <a:gd name="connsiteX51-103" fmla="*/ 470129 w 2919832"/>
                  <a:gd name="connsiteY51-104" fmla="*/ 1506195 h 3256491"/>
                  <a:gd name="connsiteX52-105" fmla="*/ 552681 w 2919832"/>
                  <a:gd name="connsiteY52-106" fmla="*/ 1553282 h 3256491"/>
                  <a:gd name="connsiteX53-107" fmla="*/ 716569 w 2919832"/>
                  <a:gd name="connsiteY53-108" fmla="*/ 1522626 h 3256491"/>
                  <a:gd name="connsiteX54-109" fmla="*/ 552681 w 2919832"/>
                  <a:gd name="connsiteY54-110" fmla="*/ 1553327 h 3256491"/>
                  <a:gd name="connsiteX55-111" fmla="*/ 470129 w 2919832"/>
                  <a:gd name="connsiteY55-112" fmla="*/ 1506240 h 3256491"/>
                  <a:gd name="connsiteX56-113" fmla="*/ 470129 w 2919832"/>
                  <a:gd name="connsiteY56-114" fmla="*/ 1506195 h 3256491"/>
                  <a:gd name="connsiteX57-115" fmla="*/ 1297451 w 2919832"/>
                  <a:gd name="connsiteY57-116" fmla="*/ 1966257 h 3256491"/>
                  <a:gd name="connsiteX58-117" fmla="*/ 1355053 w 2919832"/>
                  <a:gd name="connsiteY58-118" fmla="*/ 1946405 h 3256491"/>
                  <a:gd name="connsiteX59-119" fmla="*/ 1297496 w 2919832"/>
                  <a:gd name="connsiteY59-120" fmla="*/ 1966257 h 3256491"/>
                  <a:gd name="connsiteX60-121" fmla="*/ 1245254 w 2919832"/>
                  <a:gd name="connsiteY60-122" fmla="*/ 2003800 h 3256491"/>
                  <a:gd name="connsiteX61-123" fmla="*/ 1297451 w 2919832"/>
                  <a:gd name="connsiteY61-124" fmla="*/ 1966257 h 3256491"/>
                  <a:gd name="connsiteX0-125" fmla="*/ 2918904 w 2919832"/>
                  <a:gd name="connsiteY0-126" fmla="*/ 2128629 h 3256491"/>
                  <a:gd name="connsiteX1-127" fmla="*/ 2916291 w 2919832"/>
                  <a:gd name="connsiteY1-128" fmla="*/ 1511147 h 3256491"/>
                  <a:gd name="connsiteX2-129" fmla="*/ 2917282 w 2919832"/>
                  <a:gd name="connsiteY2-130" fmla="*/ 1003639 h 3256491"/>
                  <a:gd name="connsiteX3-131" fmla="*/ 2732497 w 2919832"/>
                  <a:gd name="connsiteY3-132" fmla="*/ 678669 h 3256491"/>
                  <a:gd name="connsiteX4-133" fmla="*/ 1656528 w 2919832"/>
                  <a:gd name="connsiteY4-134" fmla="*/ 57226 h 3256491"/>
                  <a:gd name="connsiteX5-135" fmla="*/ 1263584 w 2919832"/>
                  <a:gd name="connsiteY5-136" fmla="*/ 56596 h 3256491"/>
                  <a:gd name="connsiteX6-137" fmla="*/ 196217 w 2919832"/>
                  <a:gd name="connsiteY6-138" fmla="*/ 672502 h 3256491"/>
                  <a:gd name="connsiteX7-139" fmla="*/ 578 w 2919832"/>
                  <a:gd name="connsiteY7-140" fmla="*/ 992610 h 3256491"/>
                  <a:gd name="connsiteX8-141" fmla="*/ 5667 w 2919832"/>
                  <a:gd name="connsiteY8-142" fmla="*/ 2266468 h 3256491"/>
                  <a:gd name="connsiteX9-143" fmla="*/ 210088 w 2919832"/>
                  <a:gd name="connsiteY9-144" fmla="*/ 2588961 h 3256491"/>
                  <a:gd name="connsiteX10-145" fmla="*/ 654959 w 2919832"/>
                  <a:gd name="connsiteY10-146" fmla="*/ 2851899 h 3256491"/>
                  <a:gd name="connsiteX11-147" fmla="*/ 1263809 w 2919832"/>
                  <a:gd name="connsiteY11-148" fmla="*/ 3200771 h 3256491"/>
                  <a:gd name="connsiteX12-149" fmla="*/ 1665806 w 2919832"/>
                  <a:gd name="connsiteY12-150" fmla="*/ 3196765 h 3256491"/>
                  <a:gd name="connsiteX13-151" fmla="*/ 2792666 w 2919832"/>
                  <a:gd name="connsiteY13-152" fmla="*/ 2546466 h 3256491"/>
                  <a:gd name="connsiteX14-153" fmla="*/ 2918904 w 2919832"/>
                  <a:gd name="connsiteY14-154" fmla="*/ 2128674 h 3256491"/>
                  <a:gd name="connsiteX15-155" fmla="*/ 2918904 w 2919832"/>
                  <a:gd name="connsiteY15-156" fmla="*/ 2128629 h 3256491"/>
                  <a:gd name="connsiteX16-157" fmla="*/ 607896 w 2919832"/>
                  <a:gd name="connsiteY16-158" fmla="*/ 1713088 h 3256491"/>
                  <a:gd name="connsiteX17-159" fmla="*/ 612760 w 2919832"/>
                  <a:gd name="connsiteY17-160" fmla="*/ 1716419 h 3256491"/>
                  <a:gd name="connsiteX18-161" fmla="*/ 607896 w 2919832"/>
                  <a:gd name="connsiteY18-162" fmla="*/ 1713088 h 3256491"/>
                  <a:gd name="connsiteX19-163" fmla="*/ 732107 w 2919832"/>
                  <a:gd name="connsiteY19-164" fmla="*/ 1493141 h 3256491"/>
                  <a:gd name="connsiteX20-165" fmla="*/ 724946 w 2919832"/>
                  <a:gd name="connsiteY20-166" fmla="*/ 1509166 h 3256491"/>
                  <a:gd name="connsiteX21-167" fmla="*/ 732107 w 2919832"/>
                  <a:gd name="connsiteY21-168" fmla="*/ 1493141 h 3256491"/>
                  <a:gd name="connsiteX22-169" fmla="*/ 1382345 w 2919832"/>
                  <a:gd name="connsiteY22-170" fmla="*/ 2673726 h 3256491"/>
                  <a:gd name="connsiteX23-171" fmla="*/ 1495838 w 2919832"/>
                  <a:gd name="connsiteY23-172" fmla="*/ 2707488 h 3256491"/>
                  <a:gd name="connsiteX24-173" fmla="*/ 1382345 w 2919832"/>
                  <a:gd name="connsiteY24-174" fmla="*/ 2673726 h 3256491"/>
                  <a:gd name="connsiteX25-175" fmla="*/ 1382345 w 2919832"/>
                  <a:gd name="connsiteY25-176" fmla="*/ 2673726 h 3256491"/>
                  <a:gd name="connsiteX26-177" fmla="*/ 1649232 w 2919832"/>
                  <a:gd name="connsiteY26-178" fmla="*/ 668946 h 3256491"/>
                  <a:gd name="connsiteX27-179" fmla="*/ 1649412 w 2919832"/>
                  <a:gd name="connsiteY27-180" fmla="*/ 525121 h 3256491"/>
                  <a:gd name="connsiteX28-181" fmla="*/ 1649052 w 2919832"/>
                  <a:gd name="connsiteY28-182" fmla="*/ 391559 h 3256491"/>
                  <a:gd name="connsiteX29-183" fmla="*/ 1649457 w 2919832"/>
                  <a:gd name="connsiteY29-184" fmla="*/ 525121 h 3256491"/>
                  <a:gd name="connsiteX30-185" fmla="*/ 1649277 w 2919832"/>
                  <a:gd name="connsiteY30-186" fmla="*/ 668946 h 3256491"/>
                  <a:gd name="connsiteX31-187" fmla="*/ 1649232 w 2919832"/>
                  <a:gd name="connsiteY31-188" fmla="*/ 668946 h 3256491"/>
                  <a:gd name="connsiteX32-189" fmla="*/ 1122484 w 2919832"/>
                  <a:gd name="connsiteY32-190" fmla="*/ 1271168 h 3256491"/>
                  <a:gd name="connsiteX33-191" fmla="*/ 1126628 w 2919832"/>
                  <a:gd name="connsiteY33-192" fmla="*/ 1266756 h 3256491"/>
                  <a:gd name="connsiteX34-193" fmla="*/ 1122484 w 2919832"/>
                  <a:gd name="connsiteY34-194" fmla="*/ 1271168 h 3256491"/>
                  <a:gd name="connsiteX35-195" fmla="*/ 1129105 w 2919832"/>
                  <a:gd name="connsiteY35-196" fmla="*/ 1279406 h 3256491"/>
                  <a:gd name="connsiteX36-197" fmla="*/ 1128879 w 2919832"/>
                  <a:gd name="connsiteY36-198" fmla="*/ 1279586 h 3256491"/>
                  <a:gd name="connsiteX37-199" fmla="*/ 1129105 w 2919832"/>
                  <a:gd name="connsiteY37-200" fmla="*/ 1279406 h 3256491"/>
                  <a:gd name="connsiteX38-201" fmla="*/ 1126943 w 2919832"/>
                  <a:gd name="connsiteY38-202" fmla="*/ 1281431 h 3256491"/>
                  <a:gd name="connsiteX39-203" fmla="*/ 1126943 w 2919832"/>
                  <a:gd name="connsiteY39-204" fmla="*/ 1281431 h 3256491"/>
                  <a:gd name="connsiteX40-205" fmla="*/ 1126943 w 2919832"/>
                  <a:gd name="connsiteY40-206" fmla="*/ 1281431 h 3256491"/>
                  <a:gd name="connsiteX41-207" fmla="*/ 1126943 w 2919832"/>
                  <a:gd name="connsiteY41-208" fmla="*/ 1281431 h 3256491"/>
                  <a:gd name="connsiteX42-209" fmla="*/ 1363520 w 2919832"/>
                  <a:gd name="connsiteY42-210" fmla="*/ 1951717 h 3256491"/>
                  <a:gd name="connsiteX43-211" fmla="*/ 1362484 w 2919832"/>
                  <a:gd name="connsiteY43-212" fmla="*/ 1950952 h 3256491"/>
                  <a:gd name="connsiteX44-213" fmla="*/ 1363520 w 2919832"/>
                  <a:gd name="connsiteY44-214" fmla="*/ 1951717 h 3256491"/>
                  <a:gd name="connsiteX45-215" fmla="*/ 473687 w 2919832"/>
                  <a:gd name="connsiteY45-216" fmla="*/ 1478781 h 3256491"/>
                  <a:gd name="connsiteX46-217" fmla="*/ 470624 w 2919832"/>
                  <a:gd name="connsiteY46-218" fmla="*/ 1495572 h 3256491"/>
                  <a:gd name="connsiteX47-219" fmla="*/ 473687 w 2919832"/>
                  <a:gd name="connsiteY47-220" fmla="*/ 1478781 h 3256491"/>
                  <a:gd name="connsiteX48-221" fmla="*/ 470489 w 2919832"/>
                  <a:gd name="connsiteY48-222" fmla="*/ 1496697 h 3256491"/>
                  <a:gd name="connsiteX49-223" fmla="*/ 470084 w 2919832"/>
                  <a:gd name="connsiteY49-224" fmla="*/ 1506150 h 3256491"/>
                  <a:gd name="connsiteX50-225" fmla="*/ 470489 w 2919832"/>
                  <a:gd name="connsiteY50-226" fmla="*/ 1496697 h 3256491"/>
                  <a:gd name="connsiteX51-227" fmla="*/ 470129 w 2919832"/>
                  <a:gd name="connsiteY51-228" fmla="*/ 1506195 h 3256491"/>
                  <a:gd name="connsiteX52-229" fmla="*/ 552681 w 2919832"/>
                  <a:gd name="connsiteY52-230" fmla="*/ 1553282 h 3256491"/>
                  <a:gd name="connsiteX53-231" fmla="*/ 716569 w 2919832"/>
                  <a:gd name="connsiteY53-232" fmla="*/ 1522626 h 3256491"/>
                  <a:gd name="connsiteX54-233" fmla="*/ 552681 w 2919832"/>
                  <a:gd name="connsiteY54-234" fmla="*/ 1553327 h 3256491"/>
                  <a:gd name="connsiteX55-235" fmla="*/ 470129 w 2919832"/>
                  <a:gd name="connsiteY55-236" fmla="*/ 1506240 h 3256491"/>
                  <a:gd name="connsiteX56-237" fmla="*/ 470129 w 2919832"/>
                  <a:gd name="connsiteY56-238" fmla="*/ 1506195 h 3256491"/>
                  <a:gd name="connsiteX57-239" fmla="*/ 1245254 w 2919832"/>
                  <a:gd name="connsiteY57-240" fmla="*/ 2003800 h 3256491"/>
                  <a:gd name="connsiteX58-241" fmla="*/ 1355053 w 2919832"/>
                  <a:gd name="connsiteY58-242" fmla="*/ 1946405 h 3256491"/>
                  <a:gd name="connsiteX59-243" fmla="*/ 1297496 w 2919832"/>
                  <a:gd name="connsiteY59-244" fmla="*/ 1966257 h 3256491"/>
                  <a:gd name="connsiteX60-245" fmla="*/ 1245254 w 2919832"/>
                  <a:gd name="connsiteY60-246" fmla="*/ 2003800 h 3256491"/>
                  <a:gd name="connsiteX0-247" fmla="*/ 2918904 w 2919832"/>
                  <a:gd name="connsiteY0-248" fmla="*/ 2128629 h 3256491"/>
                  <a:gd name="connsiteX1-249" fmla="*/ 2916291 w 2919832"/>
                  <a:gd name="connsiteY1-250" fmla="*/ 1511147 h 3256491"/>
                  <a:gd name="connsiteX2-251" fmla="*/ 2917282 w 2919832"/>
                  <a:gd name="connsiteY2-252" fmla="*/ 1003639 h 3256491"/>
                  <a:gd name="connsiteX3-253" fmla="*/ 2732497 w 2919832"/>
                  <a:gd name="connsiteY3-254" fmla="*/ 678669 h 3256491"/>
                  <a:gd name="connsiteX4-255" fmla="*/ 1656528 w 2919832"/>
                  <a:gd name="connsiteY4-256" fmla="*/ 57226 h 3256491"/>
                  <a:gd name="connsiteX5-257" fmla="*/ 1263584 w 2919832"/>
                  <a:gd name="connsiteY5-258" fmla="*/ 56596 h 3256491"/>
                  <a:gd name="connsiteX6-259" fmla="*/ 196217 w 2919832"/>
                  <a:gd name="connsiteY6-260" fmla="*/ 672502 h 3256491"/>
                  <a:gd name="connsiteX7-261" fmla="*/ 578 w 2919832"/>
                  <a:gd name="connsiteY7-262" fmla="*/ 992610 h 3256491"/>
                  <a:gd name="connsiteX8-263" fmla="*/ 5667 w 2919832"/>
                  <a:gd name="connsiteY8-264" fmla="*/ 2266468 h 3256491"/>
                  <a:gd name="connsiteX9-265" fmla="*/ 210088 w 2919832"/>
                  <a:gd name="connsiteY9-266" fmla="*/ 2588961 h 3256491"/>
                  <a:gd name="connsiteX10-267" fmla="*/ 654959 w 2919832"/>
                  <a:gd name="connsiteY10-268" fmla="*/ 2851899 h 3256491"/>
                  <a:gd name="connsiteX11-269" fmla="*/ 1263809 w 2919832"/>
                  <a:gd name="connsiteY11-270" fmla="*/ 3200771 h 3256491"/>
                  <a:gd name="connsiteX12-271" fmla="*/ 1665806 w 2919832"/>
                  <a:gd name="connsiteY12-272" fmla="*/ 3196765 h 3256491"/>
                  <a:gd name="connsiteX13-273" fmla="*/ 2792666 w 2919832"/>
                  <a:gd name="connsiteY13-274" fmla="*/ 2546466 h 3256491"/>
                  <a:gd name="connsiteX14-275" fmla="*/ 2918904 w 2919832"/>
                  <a:gd name="connsiteY14-276" fmla="*/ 2128674 h 3256491"/>
                  <a:gd name="connsiteX15-277" fmla="*/ 2918904 w 2919832"/>
                  <a:gd name="connsiteY15-278" fmla="*/ 2128629 h 3256491"/>
                  <a:gd name="connsiteX16-279" fmla="*/ 607896 w 2919832"/>
                  <a:gd name="connsiteY16-280" fmla="*/ 1713088 h 3256491"/>
                  <a:gd name="connsiteX17-281" fmla="*/ 612760 w 2919832"/>
                  <a:gd name="connsiteY17-282" fmla="*/ 1716419 h 3256491"/>
                  <a:gd name="connsiteX18-283" fmla="*/ 607896 w 2919832"/>
                  <a:gd name="connsiteY18-284" fmla="*/ 1713088 h 3256491"/>
                  <a:gd name="connsiteX19-285" fmla="*/ 732107 w 2919832"/>
                  <a:gd name="connsiteY19-286" fmla="*/ 1493141 h 3256491"/>
                  <a:gd name="connsiteX20-287" fmla="*/ 724946 w 2919832"/>
                  <a:gd name="connsiteY20-288" fmla="*/ 1509166 h 3256491"/>
                  <a:gd name="connsiteX21-289" fmla="*/ 732107 w 2919832"/>
                  <a:gd name="connsiteY21-290" fmla="*/ 1493141 h 3256491"/>
                  <a:gd name="connsiteX22-291" fmla="*/ 1382345 w 2919832"/>
                  <a:gd name="connsiteY22-292" fmla="*/ 2673726 h 3256491"/>
                  <a:gd name="connsiteX23-293" fmla="*/ 1495838 w 2919832"/>
                  <a:gd name="connsiteY23-294" fmla="*/ 2707488 h 3256491"/>
                  <a:gd name="connsiteX24-295" fmla="*/ 1382345 w 2919832"/>
                  <a:gd name="connsiteY24-296" fmla="*/ 2673726 h 3256491"/>
                  <a:gd name="connsiteX25-297" fmla="*/ 1382345 w 2919832"/>
                  <a:gd name="connsiteY25-298" fmla="*/ 2673726 h 3256491"/>
                  <a:gd name="connsiteX26-299" fmla="*/ 1649232 w 2919832"/>
                  <a:gd name="connsiteY26-300" fmla="*/ 668946 h 3256491"/>
                  <a:gd name="connsiteX27-301" fmla="*/ 1649412 w 2919832"/>
                  <a:gd name="connsiteY27-302" fmla="*/ 525121 h 3256491"/>
                  <a:gd name="connsiteX28-303" fmla="*/ 1649052 w 2919832"/>
                  <a:gd name="connsiteY28-304" fmla="*/ 391559 h 3256491"/>
                  <a:gd name="connsiteX29-305" fmla="*/ 1649457 w 2919832"/>
                  <a:gd name="connsiteY29-306" fmla="*/ 525121 h 3256491"/>
                  <a:gd name="connsiteX30-307" fmla="*/ 1649277 w 2919832"/>
                  <a:gd name="connsiteY30-308" fmla="*/ 668946 h 3256491"/>
                  <a:gd name="connsiteX31-309" fmla="*/ 1649232 w 2919832"/>
                  <a:gd name="connsiteY31-310" fmla="*/ 668946 h 3256491"/>
                  <a:gd name="connsiteX32-311" fmla="*/ 1122484 w 2919832"/>
                  <a:gd name="connsiteY32-312" fmla="*/ 1271168 h 3256491"/>
                  <a:gd name="connsiteX33-313" fmla="*/ 1126628 w 2919832"/>
                  <a:gd name="connsiteY33-314" fmla="*/ 1266756 h 3256491"/>
                  <a:gd name="connsiteX34-315" fmla="*/ 1122484 w 2919832"/>
                  <a:gd name="connsiteY34-316" fmla="*/ 1271168 h 3256491"/>
                  <a:gd name="connsiteX35-317" fmla="*/ 1129105 w 2919832"/>
                  <a:gd name="connsiteY35-318" fmla="*/ 1279406 h 3256491"/>
                  <a:gd name="connsiteX36-319" fmla="*/ 1128879 w 2919832"/>
                  <a:gd name="connsiteY36-320" fmla="*/ 1279586 h 3256491"/>
                  <a:gd name="connsiteX37-321" fmla="*/ 1129105 w 2919832"/>
                  <a:gd name="connsiteY37-322" fmla="*/ 1279406 h 3256491"/>
                  <a:gd name="connsiteX38-323" fmla="*/ 1126943 w 2919832"/>
                  <a:gd name="connsiteY38-324" fmla="*/ 1281431 h 3256491"/>
                  <a:gd name="connsiteX39-325" fmla="*/ 1126943 w 2919832"/>
                  <a:gd name="connsiteY39-326" fmla="*/ 1281431 h 3256491"/>
                  <a:gd name="connsiteX40-327" fmla="*/ 1126943 w 2919832"/>
                  <a:gd name="connsiteY40-328" fmla="*/ 1281431 h 3256491"/>
                  <a:gd name="connsiteX41-329" fmla="*/ 1126943 w 2919832"/>
                  <a:gd name="connsiteY41-330" fmla="*/ 1281431 h 3256491"/>
                  <a:gd name="connsiteX42-331" fmla="*/ 1363520 w 2919832"/>
                  <a:gd name="connsiteY42-332" fmla="*/ 1951717 h 3256491"/>
                  <a:gd name="connsiteX43-333" fmla="*/ 1362484 w 2919832"/>
                  <a:gd name="connsiteY43-334" fmla="*/ 1950952 h 3256491"/>
                  <a:gd name="connsiteX44-335" fmla="*/ 1363520 w 2919832"/>
                  <a:gd name="connsiteY44-336" fmla="*/ 1951717 h 3256491"/>
                  <a:gd name="connsiteX45-337" fmla="*/ 473687 w 2919832"/>
                  <a:gd name="connsiteY45-338" fmla="*/ 1478781 h 3256491"/>
                  <a:gd name="connsiteX46-339" fmla="*/ 470624 w 2919832"/>
                  <a:gd name="connsiteY46-340" fmla="*/ 1495572 h 3256491"/>
                  <a:gd name="connsiteX47-341" fmla="*/ 473687 w 2919832"/>
                  <a:gd name="connsiteY47-342" fmla="*/ 1478781 h 3256491"/>
                  <a:gd name="connsiteX48-343" fmla="*/ 470489 w 2919832"/>
                  <a:gd name="connsiteY48-344" fmla="*/ 1496697 h 3256491"/>
                  <a:gd name="connsiteX49-345" fmla="*/ 470084 w 2919832"/>
                  <a:gd name="connsiteY49-346" fmla="*/ 1506150 h 3256491"/>
                  <a:gd name="connsiteX50-347" fmla="*/ 470489 w 2919832"/>
                  <a:gd name="connsiteY50-348" fmla="*/ 1496697 h 3256491"/>
                  <a:gd name="connsiteX51-349" fmla="*/ 470129 w 2919832"/>
                  <a:gd name="connsiteY51-350" fmla="*/ 1506195 h 3256491"/>
                  <a:gd name="connsiteX52-351" fmla="*/ 552681 w 2919832"/>
                  <a:gd name="connsiteY52-352" fmla="*/ 1553282 h 3256491"/>
                  <a:gd name="connsiteX53-353" fmla="*/ 716569 w 2919832"/>
                  <a:gd name="connsiteY53-354" fmla="*/ 1522626 h 3256491"/>
                  <a:gd name="connsiteX54-355" fmla="*/ 552681 w 2919832"/>
                  <a:gd name="connsiteY54-356" fmla="*/ 1553327 h 3256491"/>
                  <a:gd name="connsiteX55-357" fmla="*/ 470129 w 2919832"/>
                  <a:gd name="connsiteY55-358" fmla="*/ 1506240 h 3256491"/>
                  <a:gd name="connsiteX56-359" fmla="*/ 470129 w 2919832"/>
                  <a:gd name="connsiteY56-360" fmla="*/ 1506195 h 3256491"/>
                  <a:gd name="connsiteX57-361" fmla="*/ 1245254 w 2919832"/>
                  <a:gd name="connsiteY57-362" fmla="*/ 2003800 h 3256491"/>
                  <a:gd name="connsiteX58-363" fmla="*/ 1355053 w 2919832"/>
                  <a:gd name="connsiteY58-364" fmla="*/ 1946405 h 3256491"/>
                  <a:gd name="connsiteX59-365" fmla="*/ 1245254 w 2919832"/>
                  <a:gd name="connsiteY59-366" fmla="*/ 2003800 h 3256491"/>
                  <a:gd name="connsiteX0-367" fmla="*/ 2918904 w 2919832"/>
                  <a:gd name="connsiteY0-368" fmla="*/ 2128629 h 3256491"/>
                  <a:gd name="connsiteX1-369" fmla="*/ 2916291 w 2919832"/>
                  <a:gd name="connsiteY1-370" fmla="*/ 1511147 h 3256491"/>
                  <a:gd name="connsiteX2-371" fmla="*/ 2917282 w 2919832"/>
                  <a:gd name="connsiteY2-372" fmla="*/ 1003639 h 3256491"/>
                  <a:gd name="connsiteX3-373" fmla="*/ 2732497 w 2919832"/>
                  <a:gd name="connsiteY3-374" fmla="*/ 678669 h 3256491"/>
                  <a:gd name="connsiteX4-375" fmla="*/ 1656528 w 2919832"/>
                  <a:gd name="connsiteY4-376" fmla="*/ 57226 h 3256491"/>
                  <a:gd name="connsiteX5-377" fmla="*/ 1263584 w 2919832"/>
                  <a:gd name="connsiteY5-378" fmla="*/ 56596 h 3256491"/>
                  <a:gd name="connsiteX6-379" fmla="*/ 196217 w 2919832"/>
                  <a:gd name="connsiteY6-380" fmla="*/ 672502 h 3256491"/>
                  <a:gd name="connsiteX7-381" fmla="*/ 578 w 2919832"/>
                  <a:gd name="connsiteY7-382" fmla="*/ 992610 h 3256491"/>
                  <a:gd name="connsiteX8-383" fmla="*/ 5667 w 2919832"/>
                  <a:gd name="connsiteY8-384" fmla="*/ 2266468 h 3256491"/>
                  <a:gd name="connsiteX9-385" fmla="*/ 210088 w 2919832"/>
                  <a:gd name="connsiteY9-386" fmla="*/ 2588961 h 3256491"/>
                  <a:gd name="connsiteX10-387" fmla="*/ 654959 w 2919832"/>
                  <a:gd name="connsiteY10-388" fmla="*/ 2851899 h 3256491"/>
                  <a:gd name="connsiteX11-389" fmla="*/ 1263809 w 2919832"/>
                  <a:gd name="connsiteY11-390" fmla="*/ 3200771 h 3256491"/>
                  <a:gd name="connsiteX12-391" fmla="*/ 1665806 w 2919832"/>
                  <a:gd name="connsiteY12-392" fmla="*/ 3196765 h 3256491"/>
                  <a:gd name="connsiteX13-393" fmla="*/ 2792666 w 2919832"/>
                  <a:gd name="connsiteY13-394" fmla="*/ 2546466 h 3256491"/>
                  <a:gd name="connsiteX14-395" fmla="*/ 2918904 w 2919832"/>
                  <a:gd name="connsiteY14-396" fmla="*/ 2128674 h 3256491"/>
                  <a:gd name="connsiteX15-397" fmla="*/ 2918904 w 2919832"/>
                  <a:gd name="connsiteY15-398" fmla="*/ 2128629 h 3256491"/>
                  <a:gd name="connsiteX16-399" fmla="*/ 607896 w 2919832"/>
                  <a:gd name="connsiteY16-400" fmla="*/ 1713088 h 3256491"/>
                  <a:gd name="connsiteX17-401" fmla="*/ 612760 w 2919832"/>
                  <a:gd name="connsiteY17-402" fmla="*/ 1716419 h 3256491"/>
                  <a:gd name="connsiteX18-403" fmla="*/ 607896 w 2919832"/>
                  <a:gd name="connsiteY18-404" fmla="*/ 1713088 h 3256491"/>
                  <a:gd name="connsiteX19-405" fmla="*/ 732107 w 2919832"/>
                  <a:gd name="connsiteY19-406" fmla="*/ 1493141 h 3256491"/>
                  <a:gd name="connsiteX20-407" fmla="*/ 724946 w 2919832"/>
                  <a:gd name="connsiteY20-408" fmla="*/ 1509166 h 3256491"/>
                  <a:gd name="connsiteX21-409" fmla="*/ 732107 w 2919832"/>
                  <a:gd name="connsiteY21-410" fmla="*/ 1493141 h 3256491"/>
                  <a:gd name="connsiteX22-411" fmla="*/ 1382345 w 2919832"/>
                  <a:gd name="connsiteY22-412" fmla="*/ 2673726 h 3256491"/>
                  <a:gd name="connsiteX23-413" fmla="*/ 1495838 w 2919832"/>
                  <a:gd name="connsiteY23-414" fmla="*/ 2707488 h 3256491"/>
                  <a:gd name="connsiteX24-415" fmla="*/ 1382345 w 2919832"/>
                  <a:gd name="connsiteY24-416" fmla="*/ 2673726 h 3256491"/>
                  <a:gd name="connsiteX25-417" fmla="*/ 1382345 w 2919832"/>
                  <a:gd name="connsiteY25-418" fmla="*/ 2673726 h 3256491"/>
                  <a:gd name="connsiteX26-419" fmla="*/ 1649232 w 2919832"/>
                  <a:gd name="connsiteY26-420" fmla="*/ 668946 h 3256491"/>
                  <a:gd name="connsiteX27-421" fmla="*/ 1649412 w 2919832"/>
                  <a:gd name="connsiteY27-422" fmla="*/ 525121 h 3256491"/>
                  <a:gd name="connsiteX28-423" fmla="*/ 1649052 w 2919832"/>
                  <a:gd name="connsiteY28-424" fmla="*/ 391559 h 3256491"/>
                  <a:gd name="connsiteX29-425" fmla="*/ 1649457 w 2919832"/>
                  <a:gd name="connsiteY29-426" fmla="*/ 525121 h 3256491"/>
                  <a:gd name="connsiteX30-427" fmla="*/ 1649277 w 2919832"/>
                  <a:gd name="connsiteY30-428" fmla="*/ 668946 h 3256491"/>
                  <a:gd name="connsiteX31-429" fmla="*/ 1649232 w 2919832"/>
                  <a:gd name="connsiteY31-430" fmla="*/ 668946 h 3256491"/>
                  <a:gd name="connsiteX32-431" fmla="*/ 1122484 w 2919832"/>
                  <a:gd name="connsiteY32-432" fmla="*/ 1271168 h 3256491"/>
                  <a:gd name="connsiteX33-433" fmla="*/ 1126628 w 2919832"/>
                  <a:gd name="connsiteY33-434" fmla="*/ 1266756 h 3256491"/>
                  <a:gd name="connsiteX34-435" fmla="*/ 1122484 w 2919832"/>
                  <a:gd name="connsiteY34-436" fmla="*/ 1271168 h 3256491"/>
                  <a:gd name="connsiteX35-437" fmla="*/ 1129105 w 2919832"/>
                  <a:gd name="connsiteY35-438" fmla="*/ 1279406 h 3256491"/>
                  <a:gd name="connsiteX36-439" fmla="*/ 1128879 w 2919832"/>
                  <a:gd name="connsiteY36-440" fmla="*/ 1279586 h 3256491"/>
                  <a:gd name="connsiteX37-441" fmla="*/ 1129105 w 2919832"/>
                  <a:gd name="connsiteY37-442" fmla="*/ 1279406 h 3256491"/>
                  <a:gd name="connsiteX38-443" fmla="*/ 1126943 w 2919832"/>
                  <a:gd name="connsiteY38-444" fmla="*/ 1281431 h 3256491"/>
                  <a:gd name="connsiteX39-445" fmla="*/ 1126943 w 2919832"/>
                  <a:gd name="connsiteY39-446" fmla="*/ 1281431 h 3256491"/>
                  <a:gd name="connsiteX40-447" fmla="*/ 1126943 w 2919832"/>
                  <a:gd name="connsiteY40-448" fmla="*/ 1281431 h 3256491"/>
                  <a:gd name="connsiteX41-449" fmla="*/ 1126943 w 2919832"/>
                  <a:gd name="connsiteY41-450" fmla="*/ 1281431 h 3256491"/>
                  <a:gd name="connsiteX42-451" fmla="*/ 1363520 w 2919832"/>
                  <a:gd name="connsiteY42-452" fmla="*/ 1951717 h 3256491"/>
                  <a:gd name="connsiteX43-453" fmla="*/ 1362484 w 2919832"/>
                  <a:gd name="connsiteY43-454" fmla="*/ 1950952 h 3256491"/>
                  <a:gd name="connsiteX44-455" fmla="*/ 1363520 w 2919832"/>
                  <a:gd name="connsiteY44-456" fmla="*/ 1951717 h 3256491"/>
                  <a:gd name="connsiteX45-457" fmla="*/ 473687 w 2919832"/>
                  <a:gd name="connsiteY45-458" fmla="*/ 1478781 h 3256491"/>
                  <a:gd name="connsiteX46-459" fmla="*/ 470624 w 2919832"/>
                  <a:gd name="connsiteY46-460" fmla="*/ 1495572 h 3256491"/>
                  <a:gd name="connsiteX47-461" fmla="*/ 473687 w 2919832"/>
                  <a:gd name="connsiteY47-462" fmla="*/ 1478781 h 3256491"/>
                  <a:gd name="connsiteX48-463" fmla="*/ 470489 w 2919832"/>
                  <a:gd name="connsiteY48-464" fmla="*/ 1496697 h 3256491"/>
                  <a:gd name="connsiteX49-465" fmla="*/ 470084 w 2919832"/>
                  <a:gd name="connsiteY49-466" fmla="*/ 1506150 h 3256491"/>
                  <a:gd name="connsiteX50-467" fmla="*/ 470489 w 2919832"/>
                  <a:gd name="connsiteY50-468" fmla="*/ 1496697 h 3256491"/>
                  <a:gd name="connsiteX51-469" fmla="*/ 470129 w 2919832"/>
                  <a:gd name="connsiteY51-470" fmla="*/ 1506195 h 3256491"/>
                  <a:gd name="connsiteX52-471" fmla="*/ 552681 w 2919832"/>
                  <a:gd name="connsiteY52-472" fmla="*/ 1553282 h 3256491"/>
                  <a:gd name="connsiteX53-473" fmla="*/ 716569 w 2919832"/>
                  <a:gd name="connsiteY53-474" fmla="*/ 1522626 h 3256491"/>
                  <a:gd name="connsiteX54-475" fmla="*/ 552681 w 2919832"/>
                  <a:gd name="connsiteY54-476" fmla="*/ 1553327 h 3256491"/>
                  <a:gd name="connsiteX55-477" fmla="*/ 470129 w 2919832"/>
                  <a:gd name="connsiteY55-478" fmla="*/ 1506240 h 3256491"/>
                  <a:gd name="connsiteX56-479" fmla="*/ 470129 w 2919832"/>
                  <a:gd name="connsiteY56-480" fmla="*/ 1506195 h 3256491"/>
                  <a:gd name="connsiteX0-481" fmla="*/ 2918904 w 2919832"/>
                  <a:gd name="connsiteY0-482" fmla="*/ 2128629 h 3256491"/>
                  <a:gd name="connsiteX1-483" fmla="*/ 2916291 w 2919832"/>
                  <a:gd name="connsiteY1-484" fmla="*/ 1511147 h 3256491"/>
                  <a:gd name="connsiteX2-485" fmla="*/ 2917282 w 2919832"/>
                  <a:gd name="connsiteY2-486" fmla="*/ 1003639 h 3256491"/>
                  <a:gd name="connsiteX3-487" fmla="*/ 2732497 w 2919832"/>
                  <a:gd name="connsiteY3-488" fmla="*/ 678669 h 3256491"/>
                  <a:gd name="connsiteX4-489" fmla="*/ 1656528 w 2919832"/>
                  <a:gd name="connsiteY4-490" fmla="*/ 57226 h 3256491"/>
                  <a:gd name="connsiteX5-491" fmla="*/ 1263584 w 2919832"/>
                  <a:gd name="connsiteY5-492" fmla="*/ 56596 h 3256491"/>
                  <a:gd name="connsiteX6-493" fmla="*/ 196217 w 2919832"/>
                  <a:gd name="connsiteY6-494" fmla="*/ 672502 h 3256491"/>
                  <a:gd name="connsiteX7-495" fmla="*/ 578 w 2919832"/>
                  <a:gd name="connsiteY7-496" fmla="*/ 992610 h 3256491"/>
                  <a:gd name="connsiteX8-497" fmla="*/ 5667 w 2919832"/>
                  <a:gd name="connsiteY8-498" fmla="*/ 2266468 h 3256491"/>
                  <a:gd name="connsiteX9-499" fmla="*/ 210088 w 2919832"/>
                  <a:gd name="connsiteY9-500" fmla="*/ 2588961 h 3256491"/>
                  <a:gd name="connsiteX10-501" fmla="*/ 654959 w 2919832"/>
                  <a:gd name="connsiteY10-502" fmla="*/ 2851899 h 3256491"/>
                  <a:gd name="connsiteX11-503" fmla="*/ 1263809 w 2919832"/>
                  <a:gd name="connsiteY11-504" fmla="*/ 3200771 h 3256491"/>
                  <a:gd name="connsiteX12-505" fmla="*/ 1665806 w 2919832"/>
                  <a:gd name="connsiteY12-506" fmla="*/ 3196765 h 3256491"/>
                  <a:gd name="connsiteX13-507" fmla="*/ 2792666 w 2919832"/>
                  <a:gd name="connsiteY13-508" fmla="*/ 2546466 h 3256491"/>
                  <a:gd name="connsiteX14-509" fmla="*/ 2918904 w 2919832"/>
                  <a:gd name="connsiteY14-510" fmla="*/ 2128674 h 3256491"/>
                  <a:gd name="connsiteX15-511" fmla="*/ 2918904 w 2919832"/>
                  <a:gd name="connsiteY15-512" fmla="*/ 2128629 h 3256491"/>
                  <a:gd name="connsiteX16-513" fmla="*/ 607896 w 2919832"/>
                  <a:gd name="connsiteY16-514" fmla="*/ 1713088 h 3256491"/>
                  <a:gd name="connsiteX17-515" fmla="*/ 612760 w 2919832"/>
                  <a:gd name="connsiteY17-516" fmla="*/ 1716419 h 3256491"/>
                  <a:gd name="connsiteX18-517" fmla="*/ 607896 w 2919832"/>
                  <a:gd name="connsiteY18-518" fmla="*/ 1713088 h 3256491"/>
                  <a:gd name="connsiteX19-519" fmla="*/ 732107 w 2919832"/>
                  <a:gd name="connsiteY19-520" fmla="*/ 1493141 h 3256491"/>
                  <a:gd name="connsiteX20-521" fmla="*/ 724946 w 2919832"/>
                  <a:gd name="connsiteY20-522" fmla="*/ 1509166 h 3256491"/>
                  <a:gd name="connsiteX21-523" fmla="*/ 732107 w 2919832"/>
                  <a:gd name="connsiteY21-524" fmla="*/ 1493141 h 3256491"/>
                  <a:gd name="connsiteX22-525" fmla="*/ 1382345 w 2919832"/>
                  <a:gd name="connsiteY22-526" fmla="*/ 2673726 h 3256491"/>
                  <a:gd name="connsiteX23-527" fmla="*/ 1495838 w 2919832"/>
                  <a:gd name="connsiteY23-528" fmla="*/ 2707488 h 3256491"/>
                  <a:gd name="connsiteX24-529" fmla="*/ 1382345 w 2919832"/>
                  <a:gd name="connsiteY24-530" fmla="*/ 2673726 h 3256491"/>
                  <a:gd name="connsiteX25-531" fmla="*/ 1382345 w 2919832"/>
                  <a:gd name="connsiteY25-532" fmla="*/ 2673726 h 3256491"/>
                  <a:gd name="connsiteX26-533" fmla="*/ 1649232 w 2919832"/>
                  <a:gd name="connsiteY26-534" fmla="*/ 668946 h 3256491"/>
                  <a:gd name="connsiteX27-535" fmla="*/ 1649412 w 2919832"/>
                  <a:gd name="connsiteY27-536" fmla="*/ 525121 h 3256491"/>
                  <a:gd name="connsiteX28-537" fmla="*/ 1649052 w 2919832"/>
                  <a:gd name="connsiteY28-538" fmla="*/ 391559 h 3256491"/>
                  <a:gd name="connsiteX29-539" fmla="*/ 1649457 w 2919832"/>
                  <a:gd name="connsiteY29-540" fmla="*/ 525121 h 3256491"/>
                  <a:gd name="connsiteX30-541" fmla="*/ 1649277 w 2919832"/>
                  <a:gd name="connsiteY30-542" fmla="*/ 668946 h 3256491"/>
                  <a:gd name="connsiteX31-543" fmla="*/ 1649232 w 2919832"/>
                  <a:gd name="connsiteY31-544" fmla="*/ 668946 h 3256491"/>
                  <a:gd name="connsiteX32-545" fmla="*/ 1122484 w 2919832"/>
                  <a:gd name="connsiteY32-546" fmla="*/ 1271168 h 3256491"/>
                  <a:gd name="connsiteX33-547" fmla="*/ 1126628 w 2919832"/>
                  <a:gd name="connsiteY33-548" fmla="*/ 1266756 h 3256491"/>
                  <a:gd name="connsiteX34-549" fmla="*/ 1122484 w 2919832"/>
                  <a:gd name="connsiteY34-550" fmla="*/ 1271168 h 3256491"/>
                  <a:gd name="connsiteX35-551" fmla="*/ 1129105 w 2919832"/>
                  <a:gd name="connsiteY35-552" fmla="*/ 1279406 h 3256491"/>
                  <a:gd name="connsiteX36-553" fmla="*/ 1128879 w 2919832"/>
                  <a:gd name="connsiteY36-554" fmla="*/ 1279586 h 3256491"/>
                  <a:gd name="connsiteX37-555" fmla="*/ 1129105 w 2919832"/>
                  <a:gd name="connsiteY37-556" fmla="*/ 1279406 h 3256491"/>
                  <a:gd name="connsiteX38-557" fmla="*/ 1126943 w 2919832"/>
                  <a:gd name="connsiteY38-558" fmla="*/ 1281431 h 3256491"/>
                  <a:gd name="connsiteX39-559" fmla="*/ 1126943 w 2919832"/>
                  <a:gd name="connsiteY39-560" fmla="*/ 1281431 h 3256491"/>
                  <a:gd name="connsiteX40-561" fmla="*/ 1126943 w 2919832"/>
                  <a:gd name="connsiteY40-562" fmla="*/ 1281431 h 3256491"/>
                  <a:gd name="connsiteX41-563" fmla="*/ 1126943 w 2919832"/>
                  <a:gd name="connsiteY41-564" fmla="*/ 1281431 h 3256491"/>
                  <a:gd name="connsiteX42-565" fmla="*/ 473687 w 2919832"/>
                  <a:gd name="connsiteY42-566" fmla="*/ 1478781 h 3256491"/>
                  <a:gd name="connsiteX43-567" fmla="*/ 470624 w 2919832"/>
                  <a:gd name="connsiteY43-568" fmla="*/ 1495572 h 3256491"/>
                  <a:gd name="connsiteX44-569" fmla="*/ 473687 w 2919832"/>
                  <a:gd name="connsiteY44-570" fmla="*/ 1478781 h 3256491"/>
                  <a:gd name="connsiteX45-571" fmla="*/ 470489 w 2919832"/>
                  <a:gd name="connsiteY45-572" fmla="*/ 1496697 h 3256491"/>
                  <a:gd name="connsiteX46-573" fmla="*/ 470084 w 2919832"/>
                  <a:gd name="connsiteY46-574" fmla="*/ 1506150 h 3256491"/>
                  <a:gd name="connsiteX47-575" fmla="*/ 470489 w 2919832"/>
                  <a:gd name="connsiteY47-576" fmla="*/ 1496697 h 3256491"/>
                  <a:gd name="connsiteX48-577" fmla="*/ 470129 w 2919832"/>
                  <a:gd name="connsiteY48-578" fmla="*/ 1506195 h 3256491"/>
                  <a:gd name="connsiteX49-579" fmla="*/ 552681 w 2919832"/>
                  <a:gd name="connsiteY49-580" fmla="*/ 1553282 h 3256491"/>
                  <a:gd name="connsiteX50-581" fmla="*/ 716569 w 2919832"/>
                  <a:gd name="connsiteY50-582" fmla="*/ 1522626 h 3256491"/>
                  <a:gd name="connsiteX51-583" fmla="*/ 552681 w 2919832"/>
                  <a:gd name="connsiteY51-584" fmla="*/ 1553327 h 3256491"/>
                  <a:gd name="connsiteX52-585" fmla="*/ 470129 w 2919832"/>
                  <a:gd name="connsiteY52-586" fmla="*/ 1506240 h 3256491"/>
                  <a:gd name="connsiteX53-587" fmla="*/ 470129 w 2919832"/>
                  <a:gd name="connsiteY53-588" fmla="*/ 1506195 h 3256491"/>
                  <a:gd name="connsiteX0-589" fmla="*/ 2918904 w 2919832"/>
                  <a:gd name="connsiteY0-590" fmla="*/ 2128629 h 3256491"/>
                  <a:gd name="connsiteX1-591" fmla="*/ 2916291 w 2919832"/>
                  <a:gd name="connsiteY1-592" fmla="*/ 1511147 h 3256491"/>
                  <a:gd name="connsiteX2-593" fmla="*/ 2917282 w 2919832"/>
                  <a:gd name="connsiteY2-594" fmla="*/ 1003639 h 3256491"/>
                  <a:gd name="connsiteX3-595" fmla="*/ 2732497 w 2919832"/>
                  <a:gd name="connsiteY3-596" fmla="*/ 678669 h 3256491"/>
                  <a:gd name="connsiteX4-597" fmla="*/ 1656528 w 2919832"/>
                  <a:gd name="connsiteY4-598" fmla="*/ 57226 h 3256491"/>
                  <a:gd name="connsiteX5-599" fmla="*/ 1263584 w 2919832"/>
                  <a:gd name="connsiteY5-600" fmla="*/ 56596 h 3256491"/>
                  <a:gd name="connsiteX6-601" fmla="*/ 196217 w 2919832"/>
                  <a:gd name="connsiteY6-602" fmla="*/ 672502 h 3256491"/>
                  <a:gd name="connsiteX7-603" fmla="*/ 578 w 2919832"/>
                  <a:gd name="connsiteY7-604" fmla="*/ 992610 h 3256491"/>
                  <a:gd name="connsiteX8-605" fmla="*/ 5667 w 2919832"/>
                  <a:gd name="connsiteY8-606" fmla="*/ 2266468 h 3256491"/>
                  <a:gd name="connsiteX9-607" fmla="*/ 210088 w 2919832"/>
                  <a:gd name="connsiteY9-608" fmla="*/ 2588961 h 3256491"/>
                  <a:gd name="connsiteX10-609" fmla="*/ 654959 w 2919832"/>
                  <a:gd name="connsiteY10-610" fmla="*/ 2851899 h 3256491"/>
                  <a:gd name="connsiteX11-611" fmla="*/ 1263809 w 2919832"/>
                  <a:gd name="connsiteY11-612" fmla="*/ 3200771 h 3256491"/>
                  <a:gd name="connsiteX12-613" fmla="*/ 1665806 w 2919832"/>
                  <a:gd name="connsiteY12-614" fmla="*/ 3196765 h 3256491"/>
                  <a:gd name="connsiteX13-615" fmla="*/ 2792666 w 2919832"/>
                  <a:gd name="connsiteY13-616" fmla="*/ 2546466 h 3256491"/>
                  <a:gd name="connsiteX14-617" fmla="*/ 2918904 w 2919832"/>
                  <a:gd name="connsiteY14-618" fmla="*/ 2128674 h 3256491"/>
                  <a:gd name="connsiteX15-619" fmla="*/ 2918904 w 2919832"/>
                  <a:gd name="connsiteY15-620" fmla="*/ 2128629 h 3256491"/>
                  <a:gd name="connsiteX16-621" fmla="*/ 607896 w 2919832"/>
                  <a:gd name="connsiteY16-622" fmla="*/ 1713088 h 3256491"/>
                  <a:gd name="connsiteX17-623" fmla="*/ 612760 w 2919832"/>
                  <a:gd name="connsiteY17-624" fmla="*/ 1716419 h 3256491"/>
                  <a:gd name="connsiteX18-625" fmla="*/ 607896 w 2919832"/>
                  <a:gd name="connsiteY18-626" fmla="*/ 1713088 h 3256491"/>
                  <a:gd name="connsiteX19-627" fmla="*/ 732107 w 2919832"/>
                  <a:gd name="connsiteY19-628" fmla="*/ 1493141 h 3256491"/>
                  <a:gd name="connsiteX20-629" fmla="*/ 724946 w 2919832"/>
                  <a:gd name="connsiteY20-630" fmla="*/ 1509166 h 3256491"/>
                  <a:gd name="connsiteX21-631" fmla="*/ 732107 w 2919832"/>
                  <a:gd name="connsiteY21-632" fmla="*/ 1493141 h 3256491"/>
                  <a:gd name="connsiteX22-633" fmla="*/ 1382345 w 2919832"/>
                  <a:gd name="connsiteY22-634" fmla="*/ 2673726 h 3256491"/>
                  <a:gd name="connsiteX23-635" fmla="*/ 1495838 w 2919832"/>
                  <a:gd name="connsiteY23-636" fmla="*/ 2707488 h 3256491"/>
                  <a:gd name="connsiteX24-637" fmla="*/ 1382345 w 2919832"/>
                  <a:gd name="connsiteY24-638" fmla="*/ 2673726 h 3256491"/>
                  <a:gd name="connsiteX25-639" fmla="*/ 1382345 w 2919832"/>
                  <a:gd name="connsiteY25-640" fmla="*/ 2673726 h 3256491"/>
                  <a:gd name="connsiteX26-641" fmla="*/ 1649232 w 2919832"/>
                  <a:gd name="connsiteY26-642" fmla="*/ 668946 h 3256491"/>
                  <a:gd name="connsiteX27-643" fmla="*/ 1649412 w 2919832"/>
                  <a:gd name="connsiteY27-644" fmla="*/ 525121 h 3256491"/>
                  <a:gd name="connsiteX28-645" fmla="*/ 1649052 w 2919832"/>
                  <a:gd name="connsiteY28-646" fmla="*/ 391559 h 3256491"/>
                  <a:gd name="connsiteX29-647" fmla="*/ 1649457 w 2919832"/>
                  <a:gd name="connsiteY29-648" fmla="*/ 525121 h 3256491"/>
                  <a:gd name="connsiteX30-649" fmla="*/ 1649277 w 2919832"/>
                  <a:gd name="connsiteY30-650" fmla="*/ 668946 h 3256491"/>
                  <a:gd name="connsiteX31-651" fmla="*/ 1649232 w 2919832"/>
                  <a:gd name="connsiteY31-652" fmla="*/ 668946 h 3256491"/>
                  <a:gd name="connsiteX32-653" fmla="*/ 1122484 w 2919832"/>
                  <a:gd name="connsiteY32-654" fmla="*/ 1271168 h 3256491"/>
                  <a:gd name="connsiteX33-655" fmla="*/ 1126628 w 2919832"/>
                  <a:gd name="connsiteY33-656" fmla="*/ 1266756 h 3256491"/>
                  <a:gd name="connsiteX34-657" fmla="*/ 1122484 w 2919832"/>
                  <a:gd name="connsiteY34-658" fmla="*/ 1271168 h 3256491"/>
                  <a:gd name="connsiteX35-659" fmla="*/ 1129105 w 2919832"/>
                  <a:gd name="connsiteY35-660" fmla="*/ 1279406 h 3256491"/>
                  <a:gd name="connsiteX36-661" fmla="*/ 1128879 w 2919832"/>
                  <a:gd name="connsiteY36-662" fmla="*/ 1279586 h 3256491"/>
                  <a:gd name="connsiteX37-663" fmla="*/ 1129105 w 2919832"/>
                  <a:gd name="connsiteY37-664" fmla="*/ 1279406 h 3256491"/>
                  <a:gd name="connsiteX38-665" fmla="*/ 1126943 w 2919832"/>
                  <a:gd name="connsiteY38-666" fmla="*/ 1281431 h 3256491"/>
                  <a:gd name="connsiteX39-667" fmla="*/ 1126943 w 2919832"/>
                  <a:gd name="connsiteY39-668" fmla="*/ 1281431 h 3256491"/>
                  <a:gd name="connsiteX40-669" fmla="*/ 1126943 w 2919832"/>
                  <a:gd name="connsiteY40-670" fmla="*/ 1281431 h 3256491"/>
                  <a:gd name="connsiteX41-671" fmla="*/ 473687 w 2919832"/>
                  <a:gd name="connsiteY41-672" fmla="*/ 1478781 h 3256491"/>
                  <a:gd name="connsiteX42-673" fmla="*/ 470624 w 2919832"/>
                  <a:gd name="connsiteY42-674" fmla="*/ 1495572 h 3256491"/>
                  <a:gd name="connsiteX43-675" fmla="*/ 473687 w 2919832"/>
                  <a:gd name="connsiteY43-676" fmla="*/ 1478781 h 3256491"/>
                  <a:gd name="connsiteX44-677" fmla="*/ 470489 w 2919832"/>
                  <a:gd name="connsiteY44-678" fmla="*/ 1496697 h 3256491"/>
                  <a:gd name="connsiteX45-679" fmla="*/ 470084 w 2919832"/>
                  <a:gd name="connsiteY45-680" fmla="*/ 1506150 h 3256491"/>
                  <a:gd name="connsiteX46-681" fmla="*/ 470489 w 2919832"/>
                  <a:gd name="connsiteY46-682" fmla="*/ 1496697 h 3256491"/>
                  <a:gd name="connsiteX47-683" fmla="*/ 470129 w 2919832"/>
                  <a:gd name="connsiteY47-684" fmla="*/ 1506195 h 3256491"/>
                  <a:gd name="connsiteX48-685" fmla="*/ 552681 w 2919832"/>
                  <a:gd name="connsiteY48-686" fmla="*/ 1553282 h 3256491"/>
                  <a:gd name="connsiteX49-687" fmla="*/ 716569 w 2919832"/>
                  <a:gd name="connsiteY49-688" fmla="*/ 1522626 h 3256491"/>
                  <a:gd name="connsiteX50-689" fmla="*/ 552681 w 2919832"/>
                  <a:gd name="connsiteY50-690" fmla="*/ 1553327 h 3256491"/>
                  <a:gd name="connsiteX51-691" fmla="*/ 470129 w 2919832"/>
                  <a:gd name="connsiteY51-692" fmla="*/ 1506240 h 3256491"/>
                  <a:gd name="connsiteX52-693" fmla="*/ 470129 w 2919832"/>
                  <a:gd name="connsiteY52-694" fmla="*/ 1506195 h 3256491"/>
                  <a:gd name="connsiteX0-695" fmla="*/ 2918904 w 2919832"/>
                  <a:gd name="connsiteY0-696" fmla="*/ 2128629 h 3256491"/>
                  <a:gd name="connsiteX1-697" fmla="*/ 2916291 w 2919832"/>
                  <a:gd name="connsiteY1-698" fmla="*/ 1511147 h 3256491"/>
                  <a:gd name="connsiteX2-699" fmla="*/ 2917282 w 2919832"/>
                  <a:gd name="connsiteY2-700" fmla="*/ 1003639 h 3256491"/>
                  <a:gd name="connsiteX3-701" fmla="*/ 2732497 w 2919832"/>
                  <a:gd name="connsiteY3-702" fmla="*/ 678669 h 3256491"/>
                  <a:gd name="connsiteX4-703" fmla="*/ 1656528 w 2919832"/>
                  <a:gd name="connsiteY4-704" fmla="*/ 57226 h 3256491"/>
                  <a:gd name="connsiteX5-705" fmla="*/ 1263584 w 2919832"/>
                  <a:gd name="connsiteY5-706" fmla="*/ 56596 h 3256491"/>
                  <a:gd name="connsiteX6-707" fmla="*/ 196217 w 2919832"/>
                  <a:gd name="connsiteY6-708" fmla="*/ 672502 h 3256491"/>
                  <a:gd name="connsiteX7-709" fmla="*/ 578 w 2919832"/>
                  <a:gd name="connsiteY7-710" fmla="*/ 992610 h 3256491"/>
                  <a:gd name="connsiteX8-711" fmla="*/ 5667 w 2919832"/>
                  <a:gd name="connsiteY8-712" fmla="*/ 2266468 h 3256491"/>
                  <a:gd name="connsiteX9-713" fmla="*/ 210088 w 2919832"/>
                  <a:gd name="connsiteY9-714" fmla="*/ 2588961 h 3256491"/>
                  <a:gd name="connsiteX10-715" fmla="*/ 654959 w 2919832"/>
                  <a:gd name="connsiteY10-716" fmla="*/ 2851899 h 3256491"/>
                  <a:gd name="connsiteX11-717" fmla="*/ 1263809 w 2919832"/>
                  <a:gd name="connsiteY11-718" fmla="*/ 3200771 h 3256491"/>
                  <a:gd name="connsiteX12-719" fmla="*/ 1665806 w 2919832"/>
                  <a:gd name="connsiteY12-720" fmla="*/ 3196765 h 3256491"/>
                  <a:gd name="connsiteX13-721" fmla="*/ 2792666 w 2919832"/>
                  <a:gd name="connsiteY13-722" fmla="*/ 2546466 h 3256491"/>
                  <a:gd name="connsiteX14-723" fmla="*/ 2918904 w 2919832"/>
                  <a:gd name="connsiteY14-724" fmla="*/ 2128674 h 3256491"/>
                  <a:gd name="connsiteX15-725" fmla="*/ 2918904 w 2919832"/>
                  <a:gd name="connsiteY15-726" fmla="*/ 2128629 h 3256491"/>
                  <a:gd name="connsiteX16-727" fmla="*/ 607896 w 2919832"/>
                  <a:gd name="connsiteY16-728" fmla="*/ 1713088 h 3256491"/>
                  <a:gd name="connsiteX17-729" fmla="*/ 612760 w 2919832"/>
                  <a:gd name="connsiteY17-730" fmla="*/ 1716419 h 3256491"/>
                  <a:gd name="connsiteX18-731" fmla="*/ 607896 w 2919832"/>
                  <a:gd name="connsiteY18-732" fmla="*/ 1713088 h 3256491"/>
                  <a:gd name="connsiteX19-733" fmla="*/ 732107 w 2919832"/>
                  <a:gd name="connsiteY19-734" fmla="*/ 1493141 h 3256491"/>
                  <a:gd name="connsiteX20-735" fmla="*/ 724946 w 2919832"/>
                  <a:gd name="connsiteY20-736" fmla="*/ 1509166 h 3256491"/>
                  <a:gd name="connsiteX21-737" fmla="*/ 732107 w 2919832"/>
                  <a:gd name="connsiteY21-738" fmla="*/ 1493141 h 3256491"/>
                  <a:gd name="connsiteX22-739" fmla="*/ 1382345 w 2919832"/>
                  <a:gd name="connsiteY22-740" fmla="*/ 2673726 h 3256491"/>
                  <a:gd name="connsiteX23-741" fmla="*/ 1495838 w 2919832"/>
                  <a:gd name="connsiteY23-742" fmla="*/ 2707488 h 3256491"/>
                  <a:gd name="connsiteX24-743" fmla="*/ 1382345 w 2919832"/>
                  <a:gd name="connsiteY24-744" fmla="*/ 2673726 h 3256491"/>
                  <a:gd name="connsiteX25-745" fmla="*/ 1382345 w 2919832"/>
                  <a:gd name="connsiteY25-746" fmla="*/ 2673726 h 3256491"/>
                  <a:gd name="connsiteX26-747" fmla="*/ 1649232 w 2919832"/>
                  <a:gd name="connsiteY26-748" fmla="*/ 668946 h 3256491"/>
                  <a:gd name="connsiteX27-749" fmla="*/ 1649412 w 2919832"/>
                  <a:gd name="connsiteY27-750" fmla="*/ 525121 h 3256491"/>
                  <a:gd name="connsiteX28-751" fmla="*/ 1649457 w 2919832"/>
                  <a:gd name="connsiteY28-752" fmla="*/ 525121 h 3256491"/>
                  <a:gd name="connsiteX29-753" fmla="*/ 1649277 w 2919832"/>
                  <a:gd name="connsiteY29-754" fmla="*/ 668946 h 3256491"/>
                  <a:gd name="connsiteX30-755" fmla="*/ 1649232 w 2919832"/>
                  <a:gd name="connsiteY30-756" fmla="*/ 668946 h 3256491"/>
                  <a:gd name="connsiteX31-757" fmla="*/ 1122484 w 2919832"/>
                  <a:gd name="connsiteY31-758" fmla="*/ 1271168 h 3256491"/>
                  <a:gd name="connsiteX32-759" fmla="*/ 1126628 w 2919832"/>
                  <a:gd name="connsiteY32-760" fmla="*/ 1266756 h 3256491"/>
                  <a:gd name="connsiteX33-761" fmla="*/ 1122484 w 2919832"/>
                  <a:gd name="connsiteY33-762" fmla="*/ 1271168 h 3256491"/>
                  <a:gd name="connsiteX34-763" fmla="*/ 1129105 w 2919832"/>
                  <a:gd name="connsiteY34-764" fmla="*/ 1279406 h 3256491"/>
                  <a:gd name="connsiteX35-765" fmla="*/ 1128879 w 2919832"/>
                  <a:gd name="connsiteY35-766" fmla="*/ 1279586 h 3256491"/>
                  <a:gd name="connsiteX36-767" fmla="*/ 1129105 w 2919832"/>
                  <a:gd name="connsiteY36-768" fmla="*/ 1279406 h 3256491"/>
                  <a:gd name="connsiteX37-769" fmla="*/ 1126943 w 2919832"/>
                  <a:gd name="connsiteY37-770" fmla="*/ 1281431 h 3256491"/>
                  <a:gd name="connsiteX38-771" fmla="*/ 1126943 w 2919832"/>
                  <a:gd name="connsiteY38-772" fmla="*/ 1281431 h 3256491"/>
                  <a:gd name="connsiteX39-773" fmla="*/ 1126943 w 2919832"/>
                  <a:gd name="connsiteY39-774" fmla="*/ 1281431 h 3256491"/>
                  <a:gd name="connsiteX40-775" fmla="*/ 473687 w 2919832"/>
                  <a:gd name="connsiteY40-776" fmla="*/ 1478781 h 3256491"/>
                  <a:gd name="connsiteX41-777" fmla="*/ 470624 w 2919832"/>
                  <a:gd name="connsiteY41-778" fmla="*/ 1495572 h 3256491"/>
                  <a:gd name="connsiteX42-779" fmla="*/ 473687 w 2919832"/>
                  <a:gd name="connsiteY42-780" fmla="*/ 1478781 h 3256491"/>
                  <a:gd name="connsiteX43-781" fmla="*/ 470489 w 2919832"/>
                  <a:gd name="connsiteY43-782" fmla="*/ 1496697 h 3256491"/>
                  <a:gd name="connsiteX44-783" fmla="*/ 470084 w 2919832"/>
                  <a:gd name="connsiteY44-784" fmla="*/ 1506150 h 3256491"/>
                  <a:gd name="connsiteX45-785" fmla="*/ 470489 w 2919832"/>
                  <a:gd name="connsiteY45-786" fmla="*/ 1496697 h 3256491"/>
                  <a:gd name="connsiteX46-787" fmla="*/ 470129 w 2919832"/>
                  <a:gd name="connsiteY46-788" fmla="*/ 1506195 h 3256491"/>
                  <a:gd name="connsiteX47-789" fmla="*/ 552681 w 2919832"/>
                  <a:gd name="connsiteY47-790" fmla="*/ 1553282 h 3256491"/>
                  <a:gd name="connsiteX48-791" fmla="*/ 716569 w 2919832"/>
                  <a:gd name="connsiteY48-792" fmla="*/ 1522626 h 3256491"/>
                  <a:gd name="connsiteX49-793" fmla="*/ 552681 w 2919832"/>
                  <a:gd name="connsiteY49-794" fmla="*/ 1553327 h 3256491"/>
                  <a:gd name="connsiteX50-795" fmla="*/ 470129 w 2919832"/>
                  <a:gd name="connsiteY50-796" fmla="*/ 1506240 h 3256491"/>
                  <a:gd name="connsiteX51-797" fmla="*/ 470129 w 2919832"/>
                  <a:gd name="connsiteY51-798" fmla="*/ 1506195 h 3256491"/>
                  <a:gd name="connsiteX0-799" fmla="*/ 2918904 w 2919832"/>
                  <a:gd name="connsiteY0-800" fmla="*/ 2128629 h 3256491"/>
                  <a:gd name="connsiteX1-801" fmla="*/ 2916291 w 2919832"/>
                  <a:gd name="connsiteY1-802" fmla="*/ 1511147 h 3256491"/>
                  <a:gd name="connsiteX2-803" fmla="*/ 2917282 w 2919832"/>
                  <a:gd name="connsiteY2-804" fmla="*/ 1003639 h 3256491"/>
                  <a:gd name="connsiteX3-805" fmla="*/ 2732497 w 2919832"/>
                  <a:gd name="connsiteY3-806" fmla="*/ 678669 h 3256491"/>
                  <a:gd name="connsiteX4-807" fmla="*/ 1656528 w 2919832"/>
                  <a:gd name="connsiteY4-808" fmla="*/ 57226 h 3256491"/>
                  <a:gd name="connsiteX5-809" fmla="*/ 1263584 w 2919832"/>
                  <a:gd name="connsiteY5-810" fmla="*/ 56596 h 3256491"/>
                  <a:gd name="connsiteX6-811" fmla="*/ 196217 w 2919832"/>
                  <a:gd name="connsiteY6-812" fmla="*/ 672502 h 3256491"/>
                  <a:gd name="connsiteX7-813" fmla="*/ 578 w 2919832"/>
                  <a:gd name="connsiteY7-814" fmla="*/ 992610 h 3256491"/>
                  <a:gd name="connsiteX8-815" fmla="*/ 5667 w 2919832"/>
                  <a:gd name="connsiteY8-816" fmla="*/ 2266468 h 3256491"/>
                  <a:gd name="connsiteX9-817" fmla="*/ 210088 w 2919832"/>
                  <a:gd name="connsiteY9-818" fmla="*/ 2588961 h 3256491"/>
                  <a:gd name="connsiteX10-819" fmla="*/ 654959 w 2919832"/>
                  <a:gd name="connsiteY10-820" fmla="*/ 2851899 h 3256491"/>
                  <a:gd name="connsiteX11-821" fmla="*/ 1263809 w 2919832"/>
                  <a:gd name="connsiteY11-822" fmla="*/ 3200771 h 3256491"/>
                  <a:gd name="connsiteX12-823" fmla="*/ 1665806 w 2919832"/>
                  <a:gd name="connsiteY12-824" fmla="*/ 3196765 h 3256491"/>
                  <a:gd name="connsiteX13-825" fmla="*/ 2792666 w 2919832"/>
                  <a:gd name="connsiteY13-826" fmla="*/ 2546466 h 3256491"/>
                  <a:gd name="connsiteX14-827" fmla="*/ 2918904 w 2919832"/>
                  <a:gd name="connsiteY14-828" fmla="*/ 2128674 h 3256491"/>
                  <a:gd name="connsiteX15-829" fmla="*/ 2918904 w 2919832"/>
                  <a:gd name="connsiteY15-830" fmla="*/ 2128629 h 3256491"/>
                  <a:gd name="connsiteX16-831" fmla="*/ 607896 w 2919832"/>
                  <a:gd name="connsiteY16-832" fmla="*/ 1713088 h 3256491"/>
                  <a:gd name="connsiteX17-833" fmla="*/ 612760 w 2919832"/>
                  <a:gd name="connsiteY17-834" fmla="*/ 1716419 h 3256491"/>
                  <a:gd name="connsiteX18-835" fmla="*/ 607896 w 2919832"/>
                  <a:gd name="connsiteY18-836" fmla="*/ 1713088 h 3256491"/>
                  <a:gd name="connsiteX19-837" fmla="*/ 732107 w 2919832"/>
                  <a:gd name="connsiteY19-838" fmla="*/ 1493141 h 3256491"/>
                  <a:gd name="connsiteX20-839" fmla="*/ 724946 w 2919832"/>
                  <a:gd name="connsiteY20-840" fmla="*/ 1509166 h 3256491"/>
                  <a:gd name="connsiteX21-841" fmla="*/ 732107 w 2919832"/>
                  <a:gd name="connsiteY21-842" fmla="*/ 1493141 h 3256491"/>
                  <a:gd name="connsiteX22-843" fmla="*/ 1382345 w 2919832"/>
                  <a:gd name="connsiteY22-844" fmla="*/ 2673726 h 3256491"/>
                  <a:gd name="connsiteX23-845" fmla="*/ 1495838 w 2919832"/>
                  <a:gd name="connsiteY23-846" fmla="*/ 2707488 h 3256491"/>
                  <a:gd name="connsiteX24-847" fmla="*/ 1382345 w 2919832"/>
                  <a:gd name="connsiteY24-848" fmla="*/ 2673726 h 3256491"/>
                  <a:gd name="connsiteX25-849" fmla="*/ 1382345 w 2919832"/>
                  <a:gd name="connsiteY25-850" fmla="*/ 2673726 h 3256491"/>
                  <a:gd name="connsiteX26-851" fmla="*/ 1649232 w 2919832"/>
                  <a:gd name="connsiteY26-852" fmla="*/ 668946 h 3256491"/>
                  <a:gd name="connsiteX27-853" fmla="*/ 1649412 w 2919832"/>
                  <a:gd name="connsiteY27-854" fmla="*/ 525121 h 3256491"/>
                  <a:gd name="connsiteX28-855" fmla="*/ 1649277 w 2919832"/>
                  <a:gd name="connsiteY28-856" fmla="*/ 668946 h 3256491"/>
                  <a:gd name="connsiteX29-857" fmla="*/ 1649232 w 2919832"/>
                  <a:gd name="connsiteY29-858" fmla="*/ 668946 h 3256491"/>
                  <a:gd name="connsiteX30-859" fmla="*/ 1122484 w 2919832"/>
                  <a:gd name="connsiteY30-860" fmla="*/ 1271168 h 3256491"/>
                  <a:gd name="connsiteX31-861" fmla="*/ 1126628 w 2919832"/>
                  <a:gd name="connsiteY31-862" fmla="*/ 1266756 h 3256491"/>
                  <a:gd name="connsiteX32-863" fmla="*/ 1122484 w 2919832"/>
                  <a:gd name="connsiteY32-864" fmla="*/ 1271168 h 3256491"/>
                  <a:gd name="connsiteX33-865" fmla="*/ 1129105 w 2919832"/>
                  <a:gd name="connsiteY33-866" fmla="*/ 1279406 h 3256491"/>
                  <a:gd name="connsiteX34-867" fmla="*/ 1128879 w 2919832"/>
                  <a:gd name="connsiteY34-868" fmla="*/ 1279586 h 3256491"/>
                  <a:gd name="connsiteX35-869" fmla="*/ 1129105 w 2919832"/>
                  <a:gd name="connsiteY35-870" fmla="*/ 1279406 h 3256491"/>
                  <a:gd name="connsiteX36-871" fmla="*/ 1126943 w 2919832"/>
                  <a:gd name="connsiteY36-872" fmla="*/ 1281431 h 3256491"/>
                  <a:gd name="connsiteX37-873" fmla="*/ 1126943 w 2919832"/>
                  <a:gd name="connsiteY37-874" fmla="*/ 1281431 h 3256491"/>
                  <a:gd name="connsiteX38-875" fmla="*/ 1126943 w 2919832"/>
                  <a:gd name="connsiteY38-876" fmla="*/ 1281431 h 3256491"/>
                  <a:gd name="connsiteX39-877" fmla="*/ 473687 w 2919832"/>
                  <a:gd name="connsiteY39-878" fmla="*/ 1478781 h 3256491"/>
                  <a:gd name="connsiteX40-879" fmla="*/ 470624 w 2919832"/>
                  <a:gd name="connsiteY40-880" fmla="*/ 1495572 h 3256491"/>
                  <a:gd name="connsiteX41-881" fmla="*/ 473687 w 2919832"/>
                  <a:gd name="connsiteY41-882" fmla="*/ 1478781 h 3256491"/>
                  <a:gd name="connsiteX42-883" fmla="*/ 470489 w 2919832"/>
                  <a:gd name="connsiteY42-884" fmla="*/ 1496697 h 3256491"/>
                  <a:gd name="connsiteX43-885" fmla="*/ 470084 w 2919832"/>
                  <a:gd name="connsiteY43-886" fmla="*/ 1506150 h 3256491"/>
                  <a:gd name="connsiteX44-887" fmla="*/ 470489 w 2919832"/>
                  <a:gd name="connsiteY44-888" fmla="*/ 1496697 h 3256491"/>
                  <a:gd name="connsiteX45-889" fmla="*/ 470129 w 2919832"/>
                  <a:gd name="connsiteY45-890" fmla="*/ 1506195 h 3256491"/>
                  <a:gd name="connsiteX46-891" fmla="*/ 552681 w 2919832"/>
                  <a:gd name="connsiteY46-892" fmla="*/ 1553282 h 3256491"/>
                  <a:gd name="connsiteX47-893" fmla="*/ 716569 w 2919832"/>
                  <a:gd name="connsiteY47-894" fmla="*/ 1522626 h 3256491"/>
                  <a:gd name="connsiteX48-895" fmla="*/ 552681 w 2919832"/>
                  <a:gd name="connsiteY48-896" fmla="*/ 1553327 h 3256491"/>
                  <a:gd name="connsiteX49-897" fmla="*/ 470129 w 2919832"/>
                  <a:gd name="connsiteY49-898" fmla="*/ 1506240 h 3256491"/>
                  <a:gd name="connsiteX50-899" fmla="*/ 470129 w 2919832"/>
                  <a:gd name="connsiteY50-900" fmla="*/ 1506195 h 3256491"/>
                  <a:gd name="connsiteX0-901" fmla="*/ 2918904 w 2919832"/>
                  <a:gd name="connsiteY0-902" fmla="*/ 2128629 h 3256491"/>
                  <a:gd name="connsiteX1-903" fmla="*/ 2916291 w 2919832"/>
                  <a:gd name="connsiteY1-904" fmla="*/ 1511147 h 3256491"/>
                  <a:gd name="connsiteX2-905" fmla="*/ 2917282 w 2919832"/>
                  <a:gd name="connsiteY2-906" fmla="*/ 1003639 h 3256491"/>
                  <a:gd name="connsiteX3-907" fmla="*/ 2732497 w 2919832"/>
                  <a:gd name="connsiteY3-908" fmla="*/ 678669 h 3256491"/>
                  <a:gd name="connsiteX4-909" fmla="*/ 1656528 w 2919832"/>
                  <a:gd name="connsiteY4-910" fmla="*/ 57226 h 3256491"/>
                  <a:gd name="connsiteX5-911" fmla="*/ 1263584 w 2919832"/>
                  <a:gd name="connsiteY5-912" fmla="*/ 56596 h 3256491"/>
                  <a:gd name="connsiteX6-913" fmla="*/ 196217 w 2919832"/>
                  <a:gd name="connsiteY6-914" fmla="*/ 672502 h 3256491"/>
                  <a:gd name="connsiteX7-915" fmla="*/ 578 w 2919832"/>
                  <a:gd name="connsiteY7-916" fmla="*/ 992610 h 3256491"/>
                  <a:gd name="connsiteX8-917" fmla="*/ 5667 w 2919832"/>
                  <a:gd name="connsiteY8-918" fmla="*/ 2266468 h 3256491"/>
                  <a:gd name="connsiteX9-919" fmla="*/ 210088 w 2919832"/>
                  <a:gd name="connsiteY9-920" fmla="*/ 2588961 h 3256491"/>
                  <a:gd name="connsiteX10-921" fmla="*/ 654959 w 2919832"/>
                  <a:gd name="connsiteY10-922" fmla="*/ 2851899 h 3256491"/>
                  <a:gd name="connsiteX11-923" fmla="*/ 1263809 w 2919832"/>
                  <a:gd name="connsiteY11-924" fmla="*/ 3200771 h 3256491"/>
                  <a:gd name="connsiteX12-925" fmla="*/ 1665806 w 2919832"/>
                  <a:gd name="connsiteY12-926" fmla="*/ 3196765 h 3256491"/>
                  <a:gd name="connsiteX13-927" fmla="*/ 2792666 w 2919832"/>
                  <a:gd name="connsiteY13-928" fmla="*/ 2546466 h 3256491"/>
                  <a:gd name="connsiteX14-929" fmla="*/ 2918904 w 2919832"/>
                  <a:gd name="connsiteY14-930" fmla="*/ 2128674 h 3256491"/>
                  <a:gd name="connsiteX15-931" fmla="*/ 2918904 w 2919832"/>
                  <a:gd name="connsiteY15-932" fmla="*/ 2128629 h 3256491"/>
                  <a:gd name="connsiteX16-933" fmla="*/ 607896 w 2919832"/>
                  <a:gd name="connsiteY16-934" fmla="*/ 1713088 h 3256491"/>
                  <a:gd name="connsiteX17-935" fmla="*/ 612760 w 2919832"/>
                  <a:gd name="connsiteY17-936" fmla="*/ 1716419 h 3256491"/>
                  <a:gd name="connsiteX18-937" fmla="*/ 607896 w 2919832"/>
                  <a:gd name="connsiteY18-938" fmla="*/ 1713088 h 3256491"/>
                  <a:gd name="connsiteX19-939" fmla="*/ 732107 w 2919832"/>
                  <a:gd name="connsiteY19-940" fmla="*/ 1493141 h 3256491"/>
                  <a:gd name="connsiteX20-941" fmla="*/ 724946 w 2919832"/>
                  <a:gd name="connsiteY20-942" fmla="*/ 1509166 h 3256491"/>
                  <a:gd name="connsiteX21-943" fmla="*/ 732107 w 2919832"/>
                  <a:gd name="connsiteY21-944" fmla="*/ 1493141 h 3256491"/>
                  <a:gd name="connsiteX22-945" fmla="*/ 1382345 w 2919832"/>
                  <a:gd name="connsiteY22-946" fmla="*/ 2673726 h 3256491"/>
                  <a:gd name="connsiteX23-947" fmla="*/ 1495838 w 2919832"/>
                  <a:gd name="connsiteY23-948" fmla="*/ 2707488 h 3256491"/>
                  <a:gd name="connsiteX24-949" fmla="*/ 1382345 w 2919832"/>
                  <a:gd name="connsiteY24-950" fmla="*/ 2673726 h 3256491"/>
                  <a:gd name="connsiteX25-951" fmla="*/ 1382345 w 2919832"/>
                  <a:gd name="connsiteY25-952" fmla="*/ 2673726 h 3256491"/>
                  <a:gd name="connsiteX26-953" fmla="*/ 1649277 w 2919832"/>
                  <a:gd name="connsiteY26-954" fmla="*/ 668946 h 3256491"/>
                  <a:gd name="connsiteX27-955" fmla="*/ 1649412 w 2919832"/>
                  <a:gd name="connsiteY27-956" fmla="*/ 525121 h 3256491"/>
                  <a:gd name="connsiteX28-957" fmla="*/ 1649277 w 2919832"/>
                  <a:gd name="connsiteY28-958" fmla="*/ 668946 h 3256491"/>
                  <a:gd name="connsiteX29-959" fmla="*/ 1122484 w 2919832"/>
                  <a:gd name="connsiteY29-960" fmla="*/ 1271168 h 3256491"/>
                  <a:gd name="connsiteX30-961" fmla="*/ 1126628 w 2919832"/>
                  <a:gd name="connsiteY30-962" fmla="*/ 1266756 h 3256491"/>
                  <a:gd name="connsiteX31-963" fmla="*/ 1122484 w 2919832"/>
                  <a:gd name="connsiteY31-964" fmla="*/ 1271168 h 3256491"/>
                  <a:gd name="connsiteX32-965" fmla="*/ 1129105 w 2919832"/>
                  <a:gd name="connsiteY32-966" fmla="*/ 1279406 h 3256491"/>
                  <a:gd name="connsiteX33-967" fmla="*/ 1128879 w 2919832"/>
                  <a:gd name="connsiteY33-968" fmla="*/ 1279586 h 3256491"/>
                  <a:gd name="connsiteX34-969" fmla="*/ 1129105 w 2919832"/>
                  <a:gd name="connsiteY34-970" fmla="*/ 1279406 h 3256491"/>
                  <a:gd name="connsiteX35-971" fmla="*/ 1126943 w 2919832"/>
                  <a:gd name="connsiteY35-972" fmla="*/ 1281431 h 3256491"/>
                  <a:gd name="connsiteX36-973" fmla="*/ 1126943 w 2919832"/>
                  <a:gd name="connsiteY36-974" fmla="*/ 1281431 h 3256491"/>
                  <a:gd name="connsiteX37-975" fmla="*/ 1126943 w 2919832"/>
                  <a:gd name="connsiteY37-976" fmla="*/ 1281431 h 3256491"/>
                  <a:gd name="connsiteX38-977" fmla="*/ 473687 w 2919832"/>
                  <a:gd name="connsiteY38-978" fmla="*/ 1478781 h 3256491"/>
                  <a:gd name="connsiteX39-979" fmla="*/ 470624 w 2919832"/>
                  <a:gd name="connsiteY39-980" fmla="*/ 1495572 h 3256491"/>
                  <a:gd name="connsiteX40-981" fmla="*/ 473687 w 2919832"/>
                  <a:gd name="connsiteY40-982" fmla="*/ 1478781 h 3256491"/>
                  <a:gd name="connsiteX41-983" fmla="*/ 470489 w 2919832"/>
                  <a:gd name="connsiteY41-984" fmla="*/ 1496697 h 3256491"/>
                  <a:gd name="connsiteX42-985" fmla="*/ 470084 w 2919832"/>
                  <a:gd name="connsiteY42-986" fmla="*/ 1506150 h 3256491"/>
                  <a:gd name="connsiteX43-987" fmla="*/ 470489 w 2919832"/>
                  <a:gd name="connsiteY43-988" fmla="*/ 1496697 h 3256491"/>
                  <a:gd name="connsiteX44-989" fmla="*/ 470129 w 2919832"/>
                  <a:gd name="connsiteY44-990" fmla="*/ 1506195 h 3256491"/>
                  <a:gd name="connsiteX45-991" fmla="*/ 552681 w 2919832"/>
                  <a:gd name="connsiteY45-992" fmla="*/ 1553282 h 3256491"/>
                  <a:gd name="connsiteX46-993" fmla="*/ 716569 w 2919832"/>
                  <a:gd name="connsiteY46-994" fmla="*/ 1522626 h 3256491"/>
                  <a:gd name="connsiteX47-995" fmla="*/ 552681 w 2919832"/>
                  <a:gd name="connsiteY47-996" fmla="*/ 1553327 h 3256491"/>
                  <a:gd name="connsiteX48-997" fmla="*/ 470129 w 2919832"/>
                  <a:gd name="connsiteY48-998" fmla="*/ 1506240 h 3256491"/>
                  <a:gd name="connsiteX49-999" fmla="*/ 470129 w 2919832"/>
                  <a:gd name="connsiteY49-1000" fmla="*/ 1506195 h 3256491"/>
                  <a:gd name="connsiteX0-1001" fmla="*/ 2918904 w 2919832"/>
                  <a:gd name="connsiteY0-1002" fmla="*/ 2128629 h 3256491"/>
                  <a:gd name="connsiteX1-1003" fmla="*/ 2916291 w 2919832"/>
                  <a:gd name="connsiteY1-1004" fmla="*/ 1511147 h 3256491"/>
                  <a:gd name="connsiteX2-1005" fmla="*/ 2917282 w 2919832"/>
                  <a:gd name="connsiteY2-1006" fmla="*/ 1003639 h 3256491"/>
                  <a:gd name="connsiteX3-1007" fmla="*/ 2732497 w 2919832"/>
                  <a:gd name="connsiteY3-1008" fmla="*/ 678669 h 3256491"/>
                  <a:gd name="connsiteX4-1009" fmla="*/ 1656528 w 2919832"/>
                  <a:gd name="connsiteY4-1010" fmla="*/ 57226 h 3256491"/>
                  <a:gd name="connsiteX5-1011" fmla="*/ 1263584 w 2919832"/>
                  <a:gd name="connsiteY5-1012" fmla="*/ 56596 h 3256491"/>
                  <a:gd name="connsiteX6-1013" fmla="*/ 196217 w 2919832"/>
                  <a:gd name="connsiteY6-1014" fmla="*/ 672502 h 3256491"/>
                  <a:gd name="connsiteX7-1015" fmla="*/ 578 w 2919832"/>
                  <a:gd name="connsiteY7-1016" fmla="*/ 992610 h 3256491"/>
                  <a:gd name="connsiteX8-1017" fmla="*/ 5667 w 2919832"/>
                  <a:gd name="connsiteY8-1018" fmla="*/ 2266468 h 3256491"/>
                  <a:gd name="connsiteX9-1019" fmla="*/ 210088 w 2919832"/>
                  <a:gd name="connsiteY9-1020" fmla="*/ 2588961 h 3256491"/>
                  <a:gd name="connsiteX10-1021" fmla="*/ 654959 w 2919832"/>
                  <a:gd name="connsiteY10-1022" fmla="*/ 2851899 h 3256491"/>
                  <a:gd name="connsiteX11-1023" fmla="*/ 1263809 w 2919832"/>
                  <a:gd name="connsiteY11-1024" fmla="*/ 3200771 h 3256491"/>
                  <a:gd name="connsiteX12-1025" fmla="*/ 1665806 w 2919832"/>
                  <a:gd name="connsiteY12-1026" fmla="*/ 3196765 h 3256491"/>
                  <a:gd name="connsiteX13-1027" fmla="*/ 2792666 w 2919832"/>
                  <a:gd name="connsiteY13-1028" fmla="*/ 2546466 h 3256491"/>
                  <a:gd name="connsiteX14-1029" fmla="*/ 2918904 w 2919832"/>
                  <a:gd name="connsiteY14-1030" fmla="*/ 2128674 h 3256491"/>
                  <a:gd name="connsiteX15-1031" fmla="*/ 2918904 w 2919832"/>
                  <a:gd name="connsiteY15-1032" fmla="*/ 2128629 h 3256491"/>
                  <a:gd name="connsiteX16-1033" fmla="*/ 607896 w 2919832"/>
                  <a:gd name="connsiteY16-1034" fmla="*/ 1713088 h 3256491"/>
                  <a:gd name="connsiteX17-1035" fmla="*/ 612760 w 2919832"/>
                  <a:gd name="connsiteY17-1036" fmla="*/ 1716419 h 3256491"/>
                  <a:gd name="connsiteX18-1037" fmla="*/ 607896 w 2919832"/>
                  <a:gd name="connsiteY18-1038" fmla="*/ 1713088 h 3256491"/>
                  <a:gd name="connsiteX19-1039" fmla="*/ 732107 w 2919832"/>
                  <a:gd name="connsiteY19-1040" fmla="*/ 1493141 h 3256491"/>
                  <a:gd name="connsiteX20-1041" fmla="*/ 724946 w 2919832"/>
                  <a:gd name="connsiteY20-1042" fmla="*/ 1509166 h 3256491"/>
                  <a:gd name="connsiteX21-1043" fmla="*/ 732107 w 2919832"/>
                  <a:gd name="connsiteY21-1044" fmla="*/ 1493141 h 3256491"/>
                  <a:gd name="connsiteX22-1045" fmla="*/ 1382345 w 2919832"/>
                  <a:gd name="connsiteY22-1046" fmla="*/ 2673726 h 3256491"/>
                  <a:gd name="connsiteX23-1047" fmla="*/ 1495838 w 2919832"/>
                  <a:gd name="connsiteY23-1048" fmla="*/ 2707488 h 3256491"/>
                  <a:gd name="connsiteX24-1049" fmla="*/ 1382345 w 2919832"/>
                  <a:gd name="connsiteY24-1050" fmla="*/ 2673726 h 3256491"/>
                  <a:gd name="connsiteX25-1051" fmla="*/ 1382345 w 2919832"/>
                  <a:gd name="connsiteY25-1052" fmla="*/ 2673726 h 3256491"/>
                  <a:gd name="connsiteX26-1053" fmla="*/ 1122484 w 2919832"/>
                  <a:gd name="connsiteY26-1054" fmla="*/ 1271168 h 3256491"/>
                  <a:gd name="connsiteX27-1055" fmla="*/ 1126628 w 2919832"/>
                  <a:gd name="connsiteY27-1056" fmla="*/ 1266756 h 3256491"/>
                  <a:gd name="connsiteX28-1057" fmla="*/ 1122484 w 2919832"/>
                  <a:gd name="connsiteY28-1058" fmla="*/ 1271168 h 3256491"/>
                  <a:gd name="connsiteX29-1059" fmla="*/ 1129105 w 2919832"/>
                  <a:gd name="connsiteY29-1060" fmla="*/ 1279406 h 3256491"/>
                  <a:gd name="connsiteX30-1061" fmla="*/ 1128879 w 2919832"/>
                  <a:gd name="connsiteY30-1062" fmla="*/ 1279586 h 3256491"/>
                  <a:gd name="connsiteX31-1063" fmla="*/ 1129105 w 2919832"/>
                  <a:gd name="connsiteY31-1064" fmla="*/ 1279406 h 3256491"/>
                  <a:gd name="connsiteX32-1065" fmla="*/ 1126943 w 2919832"/>
                  <a:gd name="connsiteY32-1066" fmla="*/ 1281431 h 3256491"/>
                  <a:gd name="connsiteX33-1067" fmla="*/ 1126943 w 2919832"/>
                  <a:gd name="connsiteY33-1068" fmla="*/ 1281431 h 3256491"/>
                  <a:gd name="connsiteX34-1069" fmla="*/ 1126943 w 2919832"/>
                  <a:gd name="connsiteY34-1070" fmla="*/ 1281431 h 3256491"/>
                  <a:gd name="connsiteX35-1071" fmla="*/ 473687 w 2919832"/>
                  <a:gd name="connsiteY35-1072" fmla="*/ 1478781 h 3256491"/>
                  <a:gd name="connsiteX36-1073" fmla="*/ 470624 w 2919832"/>
                  <a:gd name="connsiteY36-1074" fmla="*/ 1495572 h 3256491"/>
                  <a:gd name="connsiteX37-1075" fmla="*/ 473687 w 2919832"/>
                  <a:gd name="connsiteY37-1076" fmla="*/ 1478781 h 3256491"/>
                  <a:gd name="connsiteX38-1077" fmla="*/ 470489 w 2919832"/>
                  <a:gd name="connsiteY38-1078" fmla="*/ 1496697 h 3256491"/>
                  <a:gd name="connsiteX39-1079" fmla="*/ 470084 w 2919832"/>
                  <a:gd name="connsiteY39-1080" fmla="*/ 1506150 h 3256491"/>
                  <a:gd name="connsiteX40-1081" fmla="*/ 470489 w 2919832"/>
                  <a:gd name="connsiteY40-1082" fmla="*/ 1496697 h 3256491"/>
                  <a:gd name="connsiteX41-1083" fmla="*/ 470129 w 2919832"/>
                  <a:gd name="connsiteY41-1084" fmla="*/ 1506195 h 3256491"/>
                  <a:gd name="connsiteX42-1085" fmla="*/ 552681 w 2919832"/>
                  <a:gd name="connsiteY42-1086" fmla="*/ 1553282 h 3256491"/>
                  <a:gd name="connsiteX43-1087" fmla="*/ 716569 w 2919832"/>
                  <a:gd name="connsiteY43-1088" fmla="*/ 1522626 h 3256491"/>
                  <a:gd name="connsiteX44-1089" fmla="*/ 552681 w 2919832"/>
                  <a:gd name="connsiteY44-1090" fmla="*/ 1553327 h 3256491"/>
                  <a:gd name="connsiteX45-1091" fmla="*/ 470129 w 2919832"/>
                  <a:gd name="connsiteY45-1092" fmla="*/ 1506240 h 3256491"/>
                  <a:gd name="connsiteX46-1093" fmla="*/ 470129 w 2919832"/>
                  <a:gd name="connsiteY46-1094" fmla="*/ 1506195 h 3256491"/>
                  <a:gd name="connsiteX0-1095" fmla="*/ 2918904 w 2919832"/>
                  <a:gd name="connsiteY0-1096" fmla="*/ 2128629 h 3256491"/>
                  <a:gd name="connsiteX1-1097" fmla="*/ 2916291 w 2919832"/>
                  <a:gd name="connsiteY1-1098" fmla="*/ 1511147 h 3256491"/>
                  <a:gd name="connsiteX2-1099" fmla="*/ 2917282 w 2919832"/>
                  <a:gd name="connsiteY2-1100" fmla="*/ 1003639 h 3256491"/>
                  <a:gd name="connsiteX3-1101" fmla="*/ 2732497 w 2919832"/>
                  <a:gd name="connsiteY3-1102" fmla="*/ 678669 h 3256491"/>
                  <a:gd name="connsiteX4-1103" fmla="*/ 1656528 w 2919832"/>
                  <a:gd name="connsiteY4-1104" fmla="*/ 57226 h 3256491"/>
                  <a:gd name="connsiteX5-1105" fmla="*/ 1263584 w 2919832"/>
                  <a:gd name="connsiteY5-1106" fmla="*/ 56596 h 3256491"/>
                  <a:gd name="connsiteX6-1107" fmla="*/ 196217 w 2919832"/>
                  <a:gd name="connsiteY6-1108" fmla="*/ 672502 h 3256491"/>
                  <a:gd name="connsiteX7-1109" fmla="*/ 578 w 2919832"/>
                  <a:gd name="connsiteY7-1110" fmla="*/ 992610 h 3256491"/>
                  <a:gd name="connsiteX8-1111" fmla="*/ 5667 w 2919832"/>
                  <a:gd name="connsiteY8-1112" fmla="*/ 2266468 h 3256491"/>
                  <a:gd name="connsiteX9-1113" fmla="*/ 210088 w 2919832"/>
                  <a:gd name="connsiteY9-1114" fmla="*/ 2588961 h 3256491"/>
                  <a:gd name="connsiteX10-1115" fmla="*/ 654959 w 2919832"/>
                  <a:gd name="connsiteY10-1116" fmla="*/ 2851899 h 3256491"/>
                  <a:gd name="connsiteX11-1117" fmla="*/ 1263809 w 2919832"/>
                  <a:gd name="connsiteY11-1118" fmla="*/ 3200771 h 3256491"/>
                  <a:gd name="connsiteX12-1119" fmla="*/ 1665806 w 2919832"/>
                  <a:gd name="connsiteY12-1120" fmla="*/ 3196765 h 3256491"/>
                  <a:gd name="connsiteX13-1121" fmla="*/ 2792666 w 2919832"/>
                  <a:gd name="connsiteY13-1122" fmla="*/ 2546466 h 3256491"/>
                  <a:gd name="connsiteX14-1123" fmla="*/ 2918904 w 2919832"/>
                  <a:gd name="connsiteY14-1124" fmla="*/ 2128674 h 3256491"/>
                  <a:gd name="connsiteX15-1125" fmla="*/ 2918904 w 2919832"/>
                  <a:gd name="connsiteY15-1126" fmla="*/ 2128629 h 3256491"/>
                  <a:gd name="connsiteX16-1127" fmla="*/ 607896 w 2919832"/>
                  <a:gd name="connsiteY16-1128" fmla="*/ 1713088 h 3256491"/>
                  <a:gd name="connsiteX17-1129" fmla="*/ 612760 w 2919832"/>
                  <a:gd name="connsiteY17-1130" fmla="*/ 1716419 h 3256491"/>
                  <a:gd name="connsiteX18-1131" fmla="*/ 607896 w 2919832"/>
                  <a:gd name="connsiteY18-1132" fmla="*/ 1713088 h 3256491"/>
                  <a:gd name="connsiteX19-1133" fmla="*/ 732107 w 2919832"/>
                  <a:gd name="connsiteY19-1134" fmla="*/ 1493141 h 3256491"/>
                  <a:gd name="connsiteX20-1135" fmla="*/ 724946 w 2919832"/>
                  <a:gd name="connsiteY20-1136" fmla="*/ 1509166 h 3256491"/>
                  <a:gd name="connsiteX21-1137" fmla="*/ 732107 w 2919832"/>
                  <a:gd name="connsiteY21-1138" fmla="*/ 1493141 h 3256491"/>
                  <a:gd name="connsiteX22-1139" fmla="*/ 1382345 w 2919832"/>
                  <a:gd name="connsiteY22-1140" fmla="*/ 2673726 h 3256491"/>
                  <a:gd name="connsiteX23-1141" fmla="*/ 1495838 w 2919832"/>
                  <a:gd name="connsiteY23-1142" fmla="*/ 2707488 h 3256491"/>
                  <a:gd name="connsiteX24-1143" fmla="*/ 1382345 w 2919832"/>
                  <a:gd name="connsiteY24-1144" fmla="*/ 2673726 h 3256491"/>
                  <a:gd name="connsiteX25-1145" fmla="*/ 1382345 w 2919832"/>
                  <a:gd name="connsiteY25-1146" fmla="*/ 2673726 h 3256491"/>
                  <a:gd name="connsiteX26-1147" fmla="*/ 1122484 w 2919832"/>
                  <a:gd name="connsiteY26-1148" fmla="*/ 1271168 h 3256491"/>
                  <a:gd name="connsiteX27-1149" fmla="*/ 1126628 w 2919832"/>
                  <a:gd name="connsiteY27-1150" fmla="*/ 1266756 h 3256491"/>
                  <a:gd name="connsiteX28-1151" fmla="*/ 1122484 w 2919832"/>
                  <a:gd name="connsiteY28-1152" fmla="*/ 1271168 h 3256491"/>
                  <a:gd name="connsiteX29-1153" fmla="*/ 1129105 w 2919832"/>
                  <a:gd name="connsiteY29-1154" fmla="*/ 1279406 h 3256491"/>
                  <a:gd name="connsiteX30-1155" fmla="*/ 1128879 w 2919832"/>
                  <a:gd name="connsiteY30-1156" fmla="*/ 1279586 h 3256491"/>
                  <a:gd name="connsiteX31-1157" fmla="*/ 1129105 w 2919832"/>
                  <a:gd name="connsiteY31-1158" fmla="*/ 1279406 h 3256491"/>
                  <a:gd name="connsiteX32-1159" fmla="*/ 1126943 w 2919832"/>
                  <a:gd name="connsiteY32-1160" fmla="*/ 1281431 h 3256491"/>
                  <a:gd name="connsiteX33-1161" fmla="*/ 1126943 w 2919832"/>
                  <a:gd name="connsiteY33-1162" fmla="*/ 1281431 h 3256491"/>
                  <a:gd name="connsiteX34-1163" fmla="*/ 1126943 w 2919832"/>
                  <a:gd name="connsiteY34-1164" fmla="*/ 1281431 h 3256491"/>
                  <a:gd name="connsiteX35-1165" fmla="*/ 473687 w 2919832"/>
                  <a:gd name="connsiteY35-1166" fmla="*/ 1478781 h 3256491"/>
                  <a:gd name="connsiteX36-1167" fmla="*/ 470624 w 2919832"/>
                  <a:gd name="connsiteY36-1168" fmla="*/ 1495572 h 3256491"/>
                  <a:gd name="connsiteX37-1169" fmla="*/ 473687 w 2919832"/>
                  <a:gd name="connsiteY37-1170" fmla="*/ 1478781 h 3256491"/>
                  <a:gd name="connsiteX38-1171" fmla="*/ 470489 w 2919832"/>
                  <a:gd name="connsiteY38-1172" fmla="*/ 1496697 h 3256491"/>
                  <a:gd name="connsiteX39-1173" fmla="*/ 470084 w 2919832"/>
                  <a:gd name="connsiteY39-1174" fmla="*/ 1506150 h 3256491"/>
                  <a:gd name="connsiteX40-1175" fmla="*/ 470489 w 2919832"/>
                  <a:gd name="connsiteY40-1176" fmla="*/ 1496697 h 3256491"/>
                  <a:gd name="connsiteX41-1177" fmla="*/ 470129 w 2919832"/>
                  <a:gd name="connsiteY41-1178" fmla="*/ 1506195 h 3256491"/>
                  <a:gd name="connsiteX42-1179" fmla="*/ 552681 w 2919832"/>
                  <a:gd name="connsiteY42-1180" fmla="*/ 1553282 h 3256491"/>
                  <a:gd name="connsiteX43-1181" fmla="*/ 552681 w 2919832"/>
                  <a:gd name="connsiteY43-1182" fmla="*/ 1553327 h 3256491"/>
                  <a:gd name="connsiteX44-1183" fmla="*/ 470129 w 2919832"/>
                  <a:gd name="connsiteY44-1184" fmla="*/ 1506240 h 3256491"/>
                  <a:gd name="connsiteX45-1185" fmla="*/ 470129 w 2919832"/>
                  <a:gd name="connsiteY45-1186" fmla="*/ 1506195 h 3256491"/>
                  <a:gd name="connsiteX0-1187" fmla="*/ 2918904 w 2919832"/>
                  <a:gd name="connsiteY0-1188" fmla="*/ 2128629 h 3256491"/>
                  <a:gd name="connsiteX1-1189" fmla="*/ 2916291 w 2919832"/>
                  <a:gd name="connsiteY1-1190" fmla="*/ 1511147 h 3256491"/>
                  <a:gd name="connsiteX2-1191" fmla="*/ 2917282 w 2919832"/>
                  <a:gd name="connsiteY2-1192" fmla="*/ 1003639 h 3256491"/>
                  <a:gd name="connsiteX3-1193" fmla="*/ 2732497 w 2919832"/>
                  <a:gd name="connsiteY3-1194" fmla="*/ 678669 h 3256491"/>
                  <a:gd name="connsiteX4-1195" fmla="*/ 1656528 w 2919832"/>
                  <a:gd name="connsiteY4-1196" fmla="*/ 57226 h 3256491"/>
                  <a:gd name="connsiteX5-1197" fmla="*/ 1263584 w 2919832"/>
                  <a:gd name="connsiteY5-1198" fmla="*/ 56596 h 3256491"/>
                  <a:gd name="connsiteX6-1199" fmla="*/ 196217 w 2919832"/>
                  <a:gd name="connsiteY6-1200" fmla="*/ 672502 h 3256491"/>
                  <a:gd name="connsiteX7-1201" fmla="*/ 578 w 2919832"/>
                  <a:gd name="connsiteY7-1202" fmla="*/ 992610 h 3256491"/>
                  <a:gd name="connsiteX8-1203" fmla="*/ 5667 w 2919832"/>
                  <a:gd name="connsiteY8-1204" fmla="*/ 2266468 h 3256491"/>
                  <a:gd name="connsiteX9-1205" fmla="*/ 210088 w 2919832"/>
                  <a:gd name="connsiteY9-1206" fmla="*/ 2588961 h 3256491"/>
                  <a:gd name="connsiteX10-1207" fmla="*/ 654959 w 2919832"/>
                  <a:gd name="connsiteY10-1208" fmla="*/ 2851899 h 3256491"/>
                  <a:gd name="connsiteX11-1209" fmla="*/ 1263809 w 2919832"/>
                  <a:gd name="connsiteY11-1210" fmla="*/ 3200771 h 3256491"/>
                  <a:gd name="connsiteX12-1211" fmla="*/ 1665806 w 2919832"/>
                  <a:gd name="connsiteY12-1212" fmla="*/ 3196765 h 3256491"/>
                  <a:gd name="connsiteX13-1213" fmla="*/ 2792666 w 2919832"/>
                  <a:gd name="connsiteY13-1214" fmla="*/ 2546466 h 3256491"/>
                  <a:gd name="connsiteX14-1215" fmla="*/ 2918904 w 2919832"/>
                  <a:gd name="connsiteY14-1216" fmla="*/ 2128674 h 3256491"/>
                  <a:gd name="connsiteX15-1217" fmla="*/ 2918904 w 2919832"/>
                  <a:gd name="connsiteY15-1218" fmla="*/ 2128629 h 3256491"/>
                  <a:gd name="connsiteX16-1219" fmla="*/ 607896 w 2919832"/>
                  <a:gd name="connsiteY16-1220" fmla="*/ 1713088 h 3256491"/>
                  <a:gd name="connsiteX17-1221" fmla="*/ 612760 w 2919832"/>
                  <a:gd name="connsiteY17-1222" fmla="*/ 1716419 h 3256491"/>
                  <a:gd name="connsiteX18-1223" fmla="*/ 607896 w 2919832"/>
                  <a:gd name="connsiteY18-1224" fmla="*/ 1713088 h 3256491"/>
                  <a:gd name="connsiteX19-1225" fmla="*/ 1382345 w 2919832"/>
                  <a:gd name="connsiteY19-1226" fmla="*/ 2673726 h 3256491"/>
                  <a:gd name="connsiteX20-1227" fmla="*/ 1495838 w 2919832"/>
                  <a:gd name="connsiteY20-1228" fmla="*/ 2707488 h 3256491"/>
                  <a:gd name="connsiteX21-1229" fmla="*/ 1382345 w 2919832"/>
                  <a:gd name="connsiteY21-1230" fmla="*/ 2673726 h 3256491"/>
                  <a:gd name="connsiteX22-1231" fmla="*/ 1382345 w 2919832"/>
                  <a:gd name="connsiteY22-1232" fmla="*/ 2673726 h 3256491"/>
                  <a:gd name="connsiteX23-1233" fmla="*/ 1122484 w 2919832"/>
                  <a:gd name="connsiteY23-1234" fmla="*/ 1271168 h 3256491"/>
                  <a:gd name="connsiteX24-1235" fmla="*/ 1126628 w 2919832"/>
                  <a:gd name="connsiteY24-1236" fmla="*/ 1266756 h 3256491"/>
                  <a:gd name="connsiteX25-1237" fmla="*/ 1122484 w 2919832"/>
                  <a:gd name="connsiteY25-1238" fmla="*/ 1271168 h 3256491"/>
                  <a:gd name="connsiteX26-1239" fmla="*/ 1129105 w 2919832"/>
                  <a:gd name="connsiteY26-1240" fmla="*/ 1279406 h 3256491"/>
                  <a:gd name="connsiteX27-1241" fmla="*/ 1128879 w 2919832"/>
                  <a:gd name="connsiteY27-1242" fmla="*/ 1279586 h 3256491"/>
                  <a:gd name="connsiteX28-1243" fmla="*/ 1129105 w 2919832"/>
                  <a:gd name="connsiteY28-1244" fmla="*/ 1279406 h 3256491"/>
                  <a:gd name="connsiteX29-1245" fmla="*/ 1126943 w 2919832"/>
                  <a:gd name="connsiteY29-1246" fmla="*/ 1281431 h 3256491"/>
                  <a:gd name="connsiteX30-1247" fmla="*/ 1126943 w 2919832"/>
                  <a:gd name="connsiteY30-1248" fmla="*/ 1281431 h 3256491"/>
                  <a:gd name="connsiteX31-1249" fmla="*/ 1126943 w 2919832"/>
                  <a:gd name="connsiteY31-1250" fmla="*/ 1281431 h 3256491"/>
                  <a:gd name="connsiteX32-1251" fmla="*/ 473687 w 2919832"/>
                  <a:gd name="connsiteY32-1252" fmla="*/ 1478781 h 3256491"/>
                  <a:gd name="connsiteX33-1253" fmla="*/ 470624 w 2919832"/>
                  <a:gd name="connsiteY33-1254" fmla="*/ 1495572 h 3256491"/>
                  <a:gd name="connsiteX34-1255" fmla="*/ 473687 w 2919832"/>
                  <a:gd name="connsiteY34-1256" fmla="*/ 1478781 h 3256491"/>
                  <a:gd name="connsiteX35-1257" fmla="*/ 470489 w 2919832"/>
                  <a:gd name="connsiteY35-1258" fmla="*/ 1496697 h 3256491"/>
                  <a:gd name="connsiteX36-1259" fmla="*/ 470084 w 2919832"/>
                  <a:gd name="connsiteY36-1260" fmla="*/ 1506150 h 3256491"/>
                  <a:gd name="connsiteX37-1261" fmla="*/ 470489 w 2919832"/>
                  <a:gd name="connsiteY37-1262" fmla="*/ 1496697 h 3256491"/>
                  <a:gd name="connsiteX38-1263" fmla="*/ 470129 w 2919832"/>
                  <a:gd name="connsiteY38-1264" fmla="*/ 1506195 h 3256491"/>
                  <a:gd name="connsiteX39-1265" fmla="*/ 552681 w 2919832"/>
                  <a:gd name="connsiteY39-1266" fmla="*/ 1553282 h 3256491"/>
                  <a:gd name="connsiteX40-1267" fmla="*/ 552681 w 2919832"/>
                  <a:gd name="connsiteY40-1268" fmla="*/ 1553327 h 3256491"/>
                  <a:gd name="connsiteX41-1269" fmla="*/ 470129 w 2919832"/>
                  <a:gd name="connsiteY41-1270" fmla="*/ 1506240 h 3256491"/>
                  <a:gd name="connsiteX42-1271" fmla="*/ 470129 w 2919832"/>
                  <a:gd name="connsiteY42-1272" fmla="*/ 1506195 h 3256491"/>
                  <a:gd name="connsiteX0-1273" fmla="*/ 2918904 w 2919832"/>
                  <a:gd name="connsiteY0-1274" fmla="*/ 2128629 h 3256491"/>
                  <a:gd name="connsiteX1-1275" fmla="*/ 2916291 w 2919832"/>
                  <a:gd name="connsiteY1-1276" fmla="*/ 1511147 h 3256491"/>
                  <a:gd name="connsiteX2-1277" fmla="*/ 2917282 w 2919832"/>
                  <a:gd name="connsiteY2-1278" fmla="*/ 1003639 h 3256491"/>
                  <a:gd name="connsiteX3-1279" fmla="*/ 2732497 w 2919832"/>
                  <a:gd name="connsiteY3-1280" fmla="*/ 678669 h 3256491"/>
                  <a:gd name="connsiteX4-1281" fmla="*/ 1656528 w 2919832"/>
                  <a:gd name="connsiteY4-1282" fmla="*/ 57226 h 3256491"/>
                  <a:gd name="connsiteX5-1283" fmla="*/ 1263584 w 2919832"/>
                  <a:gd name="connsiteY5-1284" fmla="*/ 56596 h 3256491"/>
                  <a:gd name="connsiteX6-1285" fmla="*/ 196217 w 2919832"/>
                  <a:gd name="connsiteY6-1286" fmla="*/ 672502 h 3256491"/>
                  <a:gd name="connsiteX7-1287" fmla="*/ 578 w 2919832"/>
                  <a:gd name="connsiteY7-1288" fmla="*/ 992610 h 3256491"/>
                  <a:gd name="connsiteX8-1289" fmla="*/ 5667 w 2919832"/>
                  <a:gd name="connsiteY8-1290" fmla="*/ 2266468 h 3256491"/>
                  <a:gd name="connsiteX9-1291" fmla="*/ 210088 w 2919832"/>
                  <a:gd name="connsiteY9-1292" fmla="*/ 2588961 h 3256491"/>
                  <a:gd name="connsiteX10-1293" fmla="*/ 654959 w 2919832"/>
                  <a:gd name="connsiteY10-1294" fmla="*/ 2851899 h 3256491"/>
                  <a:gd name="connsiteX11-1295" fmla="*/ 1263809 w 2919832"/>
                  <a:gd name="connsiteY11-1296" fmla="*/ 3200771 h 3256491"/>
                  <a:gd name="connsiteX12-1297" fmla="*/ 1665806 w 2919832"/>
                  <a:gd name="connsiteY12-1298" fmla="*/ 3196765 h 3256491"/>
                  <a:gd name="connsiteX13-1299" fmla="*/ 2792666 w 2919832"/>
                  <a:gd name="connsiteY13-1300" fmla="*/ 2546466 h 3256491"/>
                  <a:gd name="connsiteX14-1301" fmla="*/ 2918904 w 2919832"/>
                  <a:gd name="connsiteY14-1302" fmla="*/ 2128674 h 3256491"/>
                  <a:gd name="connsiteX15-1303" fmla="*/ 2918904 w 2919832"/>
                  <a:gd name="connsiteY15-1304" fmla="*/ 2128629 h 3256491"/>
                  <a:gd name="connsiteX16-1305" fmla="*/ 607896 w 2919832"/>
                  <a:gd name="connsiteY16-1306" fmla="*/ 1713088 h 3256491"/>
                  <a:gd name="connsiteX17-1307" fmla="*/ 612760 w 2919832"/>
                  <a:gd name="connsiteY17-1308" fmla="*/ 1716419 h 3256491"/>
                  <a:gd name="connsiteX18-1309" fmla="*/ 607896 w 2919832"/>
                  <a:gd name="connsiteY18-1310" fmla="*/ 1713088 h 3256491"/>
                  <a:gd name="connsiteX19-1311" fmla="*/ 1382345 w 2919832"/>
                  <a:gd name="connsiteY19-1312" fmla="*/ 2673726 h 3256491"/>
                  <a:gd name="connsiteX20-1313" fmla="*/ 1495838 w 2919832"/>
                  <a:gd name="connsiteY20-1314" fmla="*/ 2707488 h 3256491"/>
                  <a:gd name="connsiteX21-1315" fmla="*/ 1382345 w 2919832"/>
                  <a:gd name="connsiteY21-1316" fmla="*/ 2673726 h 3256491"/>
                  <a:gd name="connsiteX22-1317" fmla="*/ 1382345 w 2919832"/>
                  <a:gd name="connsiteY22-1318" fmla="*/ 2673726 h 3256491"/>
                  <a:gd name="connsiteX23-1319" fmla="*/ 1122484 w 2919832"/>
                  <a:gd name="connsiteY23-1320" fmla="*/ 1271168 h 3256491"/>
                  <a:gd name="connsiteX24-1321" fmla="*/ 1126628 w 2919832"/>
                  <a:gd name="connsiteY24-1322" fmla="*/ 1266756 h 3256491"/>
                  <a:gd name="connsiteX25-1323" fmla="*/ 1122484 w 2919832"/>
                  <a:gd name="connsiteY25-1324" fmla="*/ 1271168 h 3256491"/>
                  <a:gd name="connsiteX26-1325" fmla="*/ 1129105 w 2919832"/>
                  <a:gd name="connsiteY26-1326" fmla="*/ 1279406 h 3256491"/>
                  <a:gd name="connsiteX27-1327" fmla="*/ 1128879 w 2919832"/>
                  <a:gd name="connsiteY27-1328" fmla="*/ 1279586 h 3256491"/>
                  <a:gd name="connsiteX28-1329" fmla="*/ 1129105 w 2919832"/>
                  <a:gd name="connsiteY28-1330" fmla="*/ 1279406 h 3256491"/>
                  <a:gd name="connsiteX29-1331" fmla="*/ 473687 w 2919832"/>
                  <a:gd name="connsiteY29-1332" fmla="*/ 1478781 h 3256491"/>
                  <a:gd name="connsiteX30-1333" fmla="*/ 470624 w 2919832"/>
                  <a:gd name="connsiteY30-1334" fmla="*/ 1495572 h 3256491"/>
                  <a:gd name="connsiteX31-1335" fmla="*/ 473687 w 2919832"/>
                  <a:gd name="connsiteY31-1336" fmla="*/ 1478781 h 3256491"/>
                  <a:gd name="connsiteX32-1337" fmla="*/ 470489 w 2919832"/>
                  <a:gd name="connsiteY32-1338" fmla="*/ 1496697 h 3256491"/>
                  <a:gd name="connsiteX33-1339" fmla="*/ 470084 w 2919832"/>
                  <a:gd name="connsiteY33-1340" fmla="*/ 1506150 h 3256491"/>
                  <a:gd name="connsiteX34-1341" fmla="*/ 470489 w 2919832"/>
                  <a:gd name="connsiteY34-1342" fmla="*/ 1496697 h 3256491"/>
                  <a:gd name="connsiteX35-1343" fmla="*/ 470129 w 2919832"/>
                  <a:gd name="connsiteY35-1344" fmla="*/ 1506195 h 3256491"/>
                  <a:gd name="connsiteX36-1345" fmla="*/ 552681 w 2919832"/>
                  <a:gd name="connsiteY36-1346" fmla="*/ 1553282 h 3256491"/>
                  <a:gd name="connsiteX37-1347" fmla="*/ 552681 w 2919832"/>
                  <a:gd name="connsiteY37-1348" fmla="*/ 1553327 h 3256491"/>
                  <a:gd name="connsiteX38-1349" fmla="*/ 470129 w 2919832"/>
                  <a:gd name="connsiteY38-1350" fmla="*/ 1506240 h 3256491"/>
                  <a:gd name="connsiteX39-1351" fmla="*/ 470129 w 2919832"/>
                  <a:gd name="connsiteY39-1352" fmla="*/ 1506195 h 3256491"/>
                  <a:gd name="connsiteX0-1353" fmla="*/ 2918904 w 2919832"/>
                  <a:gd name="connsiteY0-1354" fmla="*/ 2128629 h 3256491"/>
                  <a:gd name="connsiteX1-1355" fmla="*/ 2916291 w 2919832"/>
                  <a:gd name="connsiteY1-1356" fmla="*/ 1511147 h 3256491"/>
                  <a:gd name="connsiteX2-1357" fmla="*/ 2917282 w 2919832"/>
                  <a:gd name="connsiteY2-1358" fmla="*/ 1003639 h 3256491"/>
                  <a:gd name="connsiteX3-1359" fmla="*/ 2732497 w 2919832"/>
                  <a:gd name="connsiteY3-1360" fmla="*/ 678669 h 3256491"/>
                  <a:gd name="connsiteX4-1361" fmla="*/ 1656528 w 2919832"/>
                  <a:gd name="connsiteY4-1362" fmla="*/ 57226 h 3256491"/>
                  <a:gd name="connsiteX5-1363" fmla="*/ 1263584 w 2919832"/>
                  <a:gd name="connsiteY5-1364" fmla="*/ 56596 h 3256491"/>
                  <a:gd name="connsiteX6-1365" fmla="*/ 196217 w 2919832"/>
                  <a:gd name="connsiteY6-1366" fmla="*/ 672502 h 3256491"/>
                  <a:gd name="connsiteX7-1367" fmla="*/ 578 w 2919832"/>
                  <a:gd name="connsiteY7-1368" fmla="*/ 992610 h 3256491"/>
                  <a:gd name="connsiteX8-1369" fmla="*/ 5667 w 2919832"/>
                  <a:gd name="connsiteY8-1370" fmla="*/ 2266468 h 3256491"/>
                  <a:gd name="connsiteX9-1371" fmla="*/ 210088 w 2919832"/>
                  <a:gd name="connsiteY9-1372" fmla="*/ 2588961 h 3256491"/>
                  <a:gd name="connsiteX10-1373" fmla="*/ 654959 w 2919832"/>
                  <a:gd name="connsiteY10-1374" fmla="*/ 2851899 h 3256491"/>
                  <a:gd name="connsiteX11-1375" fmla="*/ 1263809 w 2919832"/>
                  <a:gd name="connsiteY11-1376" fmla="*/ 3200771 h 3256491"/>
                  <a:gd name="connsiteX12-1377" fmla="*/ 1665806 w 2919832"/>
                  <a:gd name="connsiteY12-1378" fmla="*/ 3196765 h 3256491"/>
                  <a:gd name="connsiteX13-1379" fmla="*/ 2792666 w 2919832"/>
                  <a:gd name="connsiteY13-1380" fmla="*/ 2546466 h 3256491"/>
                  <a:gd name="connsiteX14-1381" fmla="*/ 2918904 w 2919832"/>
                  <a:gd name="connsiteY14-1382" fmla="*/ 2128674 h 3256491"/>
                  <a:gd name="connsiteX15-1383" fmla="*/ 2918904 w 2919832"/>
                  <a:gd name="connsiteY15-1384" fmla="*/ 2128629 h 3256491"/>
                  <a:gd name="connsiteX16-1385" fmla="*/ 1382345 w 2919832"/>
                  <a:gd name="connsiteY16-1386" fmla="*/ 2673726 h 3256491"/>
                  <a:gd name="connsiteX17-1387" fmla="*/ 1495838 w 2919832"/>
                  <a:gd name="connsiteY17-1388" fmla="*/ 2707488 h 3256491"/>
                  <a:gd name="connsiteX18-1389" fmla="*/ 1382345 w 2919832"/>
                  <a:gd name="connsiteY18-1390" fmla="*/ 2673726 h 3256491"/>
                  <a:gd name="connsiteX19-1391" fmla="*/ 1382345 w 2919832"/>
                  <a:gd name="connsiteY19-1392" fmla="*/ 2673726 h 3256491"/>
                  <a:gd name="connsiteX20-1393" fmla="*/ 1122484 w 2919832"/>
                  <a:gd name="connsiteY20-1394" fmla="*/ 1271168 h 3256491"/>
                  <a:gd name="connsiteX21-1395" fmla="*/ 1126628 w 2919832"/>
                  <a:gd name="connsiteY21-1396" fmla="*/ 1266756 h 3256491"/>
                  <a:gd name="connsiteX22-1397" fmla="*/ 1122484 w 2919832"/>
                  <a:gd name="connsiteY22-1398" fmla="*/ 1271168 h 3256491"/>
                  <a:gd name="connsiteX23-1399" fmla="*/ 1129105 w 2919832"/>
                  <a:gd name="connsiteY23-1400" fmla="*/ 1279406 h 3256491"/>
                  <a:gd name="connsiteX24-1401" fmla="*/ 1128879 w 2919832"/>
                  <a:gd name="connsiteY24-1402" fmla="*/ 1279586 h 3256491"/>
                  <a:gd name="connsiteX25-1403" fmla="*/ 1129105 w 2919832"/>
                  <a:gd name="connsiteY25-1404" fmla="*/ 1279406 h 3256491"/>
                  <a:gd name="connsiteX26-1405" fmla="*/ 473687 w 2919832"/>
                  <a:gd name="connsiteY26-1406" fmla="*/ 1478781 h 3256491"/>
                  <a:gd name="connsiteX27-1407" fmla="*/ 470624 w 2919832"/>
                  <a:gd name="connsiteY27-1408" fmla="*/ 1495572 h 3256491"/>
                  <a:gd name="connsiteX28-1409" fmla="*/ 473687 w 2919832"/>
                  <a:gd name="connsiteY28-1410" fmla="*/ 1478781 h 3256491"/>
                  <a:gd name="connsiteX29-1411" fmla="*/ 470489 w 2919832"/>
                  <a:gd name="connsiteY29-1412" fmla="*/ 1496697 h 3256491"/>
                  <a:gd name="connsiteX30-1413" fmla="*/ 470084 w 2919832"/>
                  <a:gd name="connsiteY30-1414" fmla="*/ 1506150 h 3256491"/>
                  <a:gd name="connsiteX31-1415" fmla="*/ 470489 w 2919832"/>
                  <a:gd name="connsiteY31-1416" fmla="*/ 1496697 h 3256491"/>
                  <a:gd name="connsiteX32-1417" fmla="*/ 470129 w 2919832"/>
                  <a:gd name="connsiteY32-1418" fmla="*/ 1506195 h 3256491"/>
                  <a:gd name="connsiteX33-1419" fmla="*/ 552681 w 2919832"/>
                  <a:gd name="connsiteY33-1420" fmla="*/ 1553282 h 3256491"/>
                  <a:gd name="connsiteX34-1421" fmla="*/ 552681 w 2919832"/>
                  <a:gd name="connsiteY34-1422" fmla="*/ 1553327 h 3256491"/>
                  <a:gd name="connsiteX35-1423" fmla="*/ 470129 w 2919832"/>
                  <a:gd name="connsiteY35-1424" fmla="*/ 1506240 h 3256491"/>
                  <a:gd name="connsiteX36-1425" fmla="*/ 470129 w 2919832"/>
                  <a:gd name="connsiteY36-1426" fmla="*/ 1506195 h 3256491"/>
                  <a:gd name="connsiteX0-1427" fmla="*/ 2918904 w 2919832"/>
                  <a:gd name="connsiteY0-1428" fmla="*/ 2128629 h 3256491"/>
                  <a:gd name="connsiteX1-1429" fmla="*/ 2916291 w 2919832"/>
                  <a:gd name="connsiteY1-1430" fmla="*/ 1511147 h 3256491"/>
                  <a:gd name="connsiteX2-1431" fmla="*/ 2917282 w 2919832"/>
                  <a:gd name="connsiteY2-1432" fmla="*/ 1003639 h 3256491"/>
                  <a:gd name="connsiteX3-1433" fmla="*/ 2732497 w 2919832"/>
                  <a:gd name="connsiteY3-1434" fmla="*/ 678669 h 3256491"/>
                  <a:gd name="connsiteX4-1435" fmla="*/ 1656528 w 2919832"/>
                  <a:gd name="connsiteY4-1436" fmla="*/ 57226 h 3256491"/>
                  <a:gd name="connsiteX5-1437" fmla="*/ 1263584 w 2919832"/>
                  <a:gd name="connsiteY5-1438" fmla="*/ 56596 h 3256491"/>
                  <a:gd name="connsiteX6-1439" fmla="*/ 196217 w 2919832"/>
                  <a:gd name="connsiteY6-1440" fmla="*/ 672502 h 3256491"/>
                  <a:gd name="connsiteX7-1441" fmla="*/ 578 w 2919832"/>
                  <a:gd name="connsiteY7-1442" fmla="*/ 992610 h 3256491"/>
                  <a:gd name="connsiteX8-1443" fmla="*/ 5667 w 2919832"/>
                  <a:gd name="connsiteY8-1444" fmla="*/ 2266468 h 3256491"/>
                  <a:gd name="connsiteX9-1445" fmla="*/ 210088 w 2919832"/>
                  <a:gd name="connsiteY9-1446" fmla="*/ 2588961 h 3256491"/>
                  <a:gd name="connsiteX10-1447" fmla="*/ 654959 w 2919832"/>
                  <a:gd name="connsiteY10-1448" fmla="*/ 2851899 h 3256491"/>
                  <a:gd name="connsiteX11-1449" fmla="*/ 1263809 w 2919832"/>
                  <a:gd name="connsiteY11-1450" fmla="*/ 3200771 h 3256491"/>
                  <a:gd name="connsiteX12-1451" fmla="*/ 1665806 w 2919832"/>
                  <a:gd name="connsiteY12-1452" fmla="*/ 3196765 h 3256491"/>
                  <a:gd name="connsiteX13-1453" fmla="*/ 2792666 w 2919832"/>
                  <a:gd name="connsiteY13-1454" fmla="*/ 2546466 h 3256491"/>
                  <a:gd name="connsiteX14-1455" fmla="*/ 2918904 w 2919832"/>
                  <a:gd name="connsiteY14-1456" fmla="*/ 2128674 h 3256491"/>
                  <a:gd name="connsiteX15-1457" fmla="*/ 2918904 w 2919832"/>
                  <a:gd name="connsiteY15-1458" fmla="*/ 2128629 h 3256491"/>
                  <a:gd name="connsiteX16-1459" fmla="*/ 1382345 w 2919832"/>
                  <a:gd name="connsiteY16-1460" fmla="*/ 2673726 h 3256491"/>
                  <a:gd name="connsiteX17-1461" fmla="*/ 1495838 w 2919832"/>
                  <a:gd name="connsiteY17-1462" fmla="*/ 2707488 h 3256491"/>
                  <a:gd name="connsiteX18-1463" fmla="*/ 1382345 w 2919832"/>
                  <a:gd name="connsiteY18-1464" fmla="*/ 2673726 h 3256491"/>
                  <a:gd name="connsiteX19-1465" fmla="*/ 1382345 w 2919832"/>
                  <a:gd name="connsiteY19-1466" fmla="*/ 2673726 h 3256491"/>
                  <a:gd name="connsiteX20-1467" fmla="*/ 1122484 w 2919832"/>
                  <a:gd name="connsiteY20-1468" fmla="*/ 1271168 h 3256491"/>
                  <a:gd name="connsiteX21-1469" fmla="*/ 1126628 w 2919832"/>
                  <a:gd name="connsiteY21-1470" fmla="*/ 1266756 h 3256491"/>
                  <a:gd name="connsiteX22-1471" fmla="*/ 1122484 w 2919832"/>
                  <a:gd name="connsiteY22-1472" fmla="*/ 1271168 h 3256491"/>
                  <a:gd name="connsiteX23-1473" fmla="*/ 1129105 w 2919832"/>
                  <a:gd name="connsiteY23-1474" fmla="*/ 1279406 h 3256491"/>
                  <a:gd name="connsiteX24-1475" fmla="*/ 1128879 w 2919832"/>
                  <a:gd name="connsiteY24-1476" fmla="*/ 1279586 h 3256491"/>
                  <a:gd name="connsiteX25-1477" fmla="*/ 1129105 w 2919832"/>
                  <a:gd name="connsiteY25-1478" fmla="*/ 1279406 h 3256491"/>
                  <a:gd name="connsiteX26-1479" fmla="*/ 473687 w 2919832"/>
                  <a:gd name="connsiteY26-1480" fmla="*/ 1478781 h 3256491"/>
                  <a:gd name="connsiteX27-1481" fmla="*/ 470624 w 2919832"/>
                  <a:gd name="connsiteY27-1482" fmla="*/ 1495572 h 3256491"/>
                  <a:gd name="connsiteX28-1483" fmla="*/ 473687 w 2919832"/>
                  <a:gd name="connsiteY28-1484" fmla="*/ 1478781 h 3256491"/>
                  <a:gd name="connsiteX29-1485" fmla="*/ 470489 w 2919832"/>
                  <a:gd name="connsiteY29-1486" fmla="*/ 1496697 h 3256491"/>
                  <a:gd name="connsiteX30-1487" fmla="*/ 470084 w 2919832"/>
                  <a:gd name="connsiteY30-1488" fmla="*/ 1506150 h 3256491"/>
                  <a:gd name="connsiteX31-1489" fmla="*/ 470489 w 2919832"/>
                  <a:gd name="connsiteY31-1490" fmla="*/ 1496697 h 3256491"/>
                  <a:gd name="connsiteX32-1491" fmla="*/ 470129 w 2919832"/>
                  <a:gd name="connsiteY32-1492" fmla="*/ 1506240 h 3256491"/>
                  <a:gd name="connsiteX33-1493" fmla="*/ 552681 w 2919832"/>
                  <a:gd name="connsiteY33-1494" fmla="*/ 1553282 h 3256491"/>
                  <a:gd name="connsiteX34-1495" fmla="*/ 552681 w 2919832"/>
                  <a:gd name="connsiteY34-1496" fmla="*/ 1553327 h 3256491"/>
                  <a:gd name="connsiteX35-1497" fmla="*/ 470129 w 2919832"/>
                  <a:gd name="connsiteY35-1498" fmla="*/ 1506240 h 3256491"/>
                  <a:gd name="connsiteX0-1499" fmla="*/ 2918904 w 2919832"/>
                  <a:gd name="connsiteY0-1500" fmla="*/ 2128629 h 3256491"/>
                  <a:gd name="connsiteX1-1501" fmla="*/ 2916291 w 2919832"/>
                  <a:gd name="connsiteY1-1502" fmla="*/ 1511147 h 3256491"/>
                  <a:gd name="connsiteX2-1503" fmla="*/ 2917282 w 2919832"/>
                  <a:gd name="connsiteY2-1504" fmla="*/ 1003639 h 3256491"/>
                  <a:gd name="connsiteX3-1505" fmla="*/ 2732497 w 2919832"/>
                  <a:gd name="connsiteY3-1506" fmla="*/ 678669 h 3256491"/>
                  <a:gd name="connsiteX4-1507" fmla="*/ 1656528 w 2919832"/>
                  <a:gd name="connsiteY4-1508" fmla="*/ 57226 h 3256491"/>
                  <a:gd name="connsiteX5-1509" fmla="*/ 1263584 w 2919832"/>
                  <a:gd name="connsiteY5-1510" fmla="*/ 56596 h 3256491"/>
                  <a:gd name="connsiteX6-1511" fmla="*/ 196217 w 2919832"/>
                  <a:gd name="connsiteY6-1512" fmla="*/ 672502 h 3256491"/>
                  <a:gd name="connsiteX7-1513" fmla="*/ 578 w 2919832"/>
                  <a:gd name="connsiteY7-1514" fmla="*/ 992610 h 3256491"/>
                  <a:gd name="connsiteX8-1515" fmla="*/ 5667 w 2919832"/>
                  <a:gd name="connsiteY8-1516" fmla="*/ 2266468 h 3256491"/>
                  <a:gd name="connsiteX9-1517" fmla="*/ 210088 w 2919832"/>
                  <a:gd name="connsiteY9-1518" fmla="*/ 2588961 h 3256491"/>
                  <a:gd name="connsiteX10-1519" fmla="*/ 654959 w 2919832"/>
                  <a:gd name="connsiteY10-1520" fmla="*/ 2851899 h 3256491"/>
                  <a:gd name="connsiteX11-1521" fmla="*/ 1263809 w 2919832"/>
                  <a:gd name="connsiteY11-1522" fmla="*/ 3200771 h 3256491"/>
                  <a:gd name="connsiteX12-1523" fmla="*/ 1665806 w 2919832"/>
                  <a:gd name="connsiteY12-1524" fmla="*/ 3196765 h 3256491"/>
                  <a:gd name="connsiteX13-1525" fmla="*/ 2792666 w 2919832"/>
                  <a:gd name="connsiteY13-1526" fmla="*/ 2546466 h 3256491"/>
                  <a:gd name="connsiteX14-1527" fmla="*/ 2918904 w 2919832"/>
                  <a:gd name="connsiteY14-1528" fmla="*/ 2128674 h 3256491"/>
                  <a:gd name="connsiteX15-1529" fmla="*/ 2918904 w 2919832"/>
                  <a:gd name="connsiteY15-1530" fmla="*/ 2128629 h 3256491"/>
                  <a:gd name="connsiteX16-1531" fmla="*/ 1382345 w 2919832"/>
                  <a:gd name="connsiteY16-1532" fmla="*/ 2673726 h 3256491"/>
                  <a:gd name="connsiteX17-1533" fmla="*/ 1495838 w 2919832"/>
                  <a:gd name="connsiteY17-1534" fmla="*/ 2707488 h 3256491"/>
                  <a:gd name="connsiteX18-1535" fmla="*/ 1382345 w 2919832"/>
                  <a:gd name="connsiteY18-1536" fmla="*/ 2673726 h 3256491"/>
                  <a:gd name="connsiteX19-1537" fmla="*/ 1382345 w 2919832"/>
                  <a:gd name="connsiteY19-1538" fmla="*/ 2673726 h 3256491"/>
                  <a:gd name="connsiteX20-1539" fmla="*/ 1122484 w 2919832"/>
                  <a:gd name="connsiteY20-1540" fmla="*/ 1271168 h 3256491"/>
                  <a:gd name="connsiteX21-1541" fmla="*/ 1126628 w 2919832"/>
                  <a:gd name="connsiteY21-1542" fmla="*/ 1266756 h 3256491"/>
                  <a:gd name="connsiteX22-1543" fmla="*/ 1122484 w 2919832"/>
                  <a:gd name="connsiteY22-1544" fmla="*/ 1271168 h 3256491"/>
                  <a:gd name="connsiteX23-1545" fmla="*/ 1129105 w 2919832"/>
                  <a:gd name="connsiteY23-1546" fmla="*/ 1279406 h 3256491"/>
                  <a:gd name="connsiteX24-1547" fmla="*/ 1128879 w 2919832"/>
                  <a:gd name="connsiteY24-1548" fmla="*/ 1279586 h 3256491"/>
                  <a:gd name="connsiteX25-1549" fmla="*/ 1129105 w 2919832"/>
                  <a:gd name="connsiteY25-1550" fmla="*/ 1279406 h 3256491"/>
                  <a:gd name="connsiteX26-1551" fmla="*/ 473687 w 2919832"/>
                  <a:gd name="connsiteY26-1552" fmla="*/ 1478781 h 3256491"/>
                  <a:gd name="connsiteX27-1553" fmla="*/ 470624 w 2919832"/>
                  <a:gd name="connsiteY27-1554" fmla="*/ 1495572 h 3256491"/>
                  <a:gd name="connsiteX28-1555" fmla="*/ 473687 w 2919832"/>
                  <a:gd name="connsiteY28-1556" fmla="*/ 1478781 h 3256491"/>
                  <a:gd name="connsiteX29-1557" fmla="*/ 470489 w 2919832"/>
                  <a:gd name="connsiteY29-1558" fmla="*/ 1496697 h 3256491"/>
                  <a:gd name="connsiteX30-1559" fmla="*/ 470084 w 2919832"/>
                  <a:gd name="connsiteY30-1560" fmla="*/ 1506150 h 3256491"/>
                  <a:gd name="connsiteX31-1561" fmla="*/ 470489 w 2919832"/>
                  <a:gd name="connsiteY31-1562" fmla="*/ 1496697 h 3256491"/>
                  <a:gd name="connsiteX32-1563" fmla="*/ 552681 w 2919832"/>
                  <a:gd name="connsiteY32-1564" fmla="*/ 1553327 h 3256491"/>
                  <a:gd name="connsiteX33-1565" fmla="*/ 552681 w 2919832"/>
                  <a:gd name="connsiteY33-1566" fmla="*/ 1553282 h 3256491"/>
                  <a:gd name="connsiteX34-1567" fmla="*/ 552681 w 2919832"/>
                  <a:gd name="connsiteY34-1568" fmla="*/ 1553327 h 3256491"/>
                  <a:gd name="connsiteX0-1569" fmla="*/ 2918904 w 2919832"/>
                  <a:gd name="connsiteY0-1570" fmla="*/ 2128629 h 3256491"/>
                  <a:gd name="connsiteX1-1571" fmla="*/ 2916291 w 2919832"/>
                  <a:gd name="connsiteY1-1572" fmla="*/ 1511147 h 3256491"/>
                  <a:gd name="connsiteX2-1573" fmla="*/ 2917282 w 2919832"/>
                  <a:gd name="connsiteY2-1574" fmla="*/ 1003639 h 3256491"/>
                  <a:gd name="connsiteX3-1575" fmla="*/ 2732497 w 2919832"/>
                  <a:gd name="connsiteY3-1576" fmla="*/ 678669 h 3256491"/>
                  <a:gd name="connsiteX4-1577" fmla="*/ 1656528 w 2919832"/>
                  <a:gd name="connsiteY4-1578" fmla="*/ 57226 h 3256491"/>
                  <a:gd name="connsiteX5-1579" fmla="*/ 1263584 w 2919832"/>
                  <a:gd name="connsiteY5-1580" fmla="*/ 56596 h 3256491"/>
                  <a:gd name="connsiteX6-1581" fmla="*/ 196217 w 2919832"/>
                  <a:gd name="connsiteY6-1582" fmla="*/ 672502 h 3256491"/>
                  <a:gd name="connsiteX7-1583" fmla="*/ 578 w 2919832"/>
                  <a:gd name="connsiteY7-1584" fmla="*/ 992610 h 3256491"/>
                  <a:gd name="connsiteX8-1585" fmla="*/ 5667 w 2919832"/>
                  <a:gd name="connsiteY8-1586" fmla="*/ 2266468 h 3256491"/>
                  <a:gd name="connsiteX9-1587" fmla="*/ 210088 w 2919832"/>
                  <a:gd name="connsiteY9-1588" fmla="*/ 2588961 h 3256491"/>
                  <a:gd name="connsiteX10-1589" fmla="*/ 654959 w 2919832"/>
                  <a:gd name="connsiteY10-1590" fmla="*/ 2851899 h 3256491"/>
                  <a:gd name="connsiteX11-1591" fmla="*/ 1263809 w 2919832"/>
                  <a:gd name="connsiteY11-1592" fmla="*/ 3200771 h 3256491"/>
                  <a:gd name="connsiteX12-1593" fmla="*/ 1665806 w 2919832"/>
                  <a:gd name="connsiteY12-1594" fmla="*/ 3196765 h 3256491"/>
                  <a:gd name="connsiteX13-1595" fmla="*/ 2792666 w 2919832"/>
                  <a:gd name="connsiteY13-1596" fmla="*/ 2546466 h 3256491"/>
                  <a:gd name="connsiteX14-1597" fmla="*/ 2918904 w 2919832"/>
                  <a:gd name="connsiteY14-1598" fmla="*/ 2128674 h 3256491"/>
                  <a:gd name="connsiteX15-1599" fmla="*/ 2918904 w 2919832"/>
                  <a:gd name="connsiteY15-1600" fmla="*/ 2128629 h 3256491"/>
                  <a:gd name="connsiteX16-1601" fmla="*/ 1382345 w 2919832"/>
                  <a:gd name="connsiteY16-1602" fmla="*/ 2673726 h 3256491"/>
                  <a:gd name="connsiteX17-1603" fmla="*/ 1495838 w 2919832"/>
                  <a:gd name="connsiteY17-1604" fmla="*/ 2707488 h 3256491"/>
                  <a:gd name="connsiteX18-1605" fmla="*/ 1382345 w 2919832"/>
                  <a:gd name="connsiteY18-1606" fmla="*/ 2673726 h 3256491"/>
                  <a:gd name="connsiteX19-1607" fmla="*/ 1382345 w 2919832"/>
                  <a:gd name="connsiteY19-1608" fmla="*/ 2673726 h 3256491"/>
                  <a:gd name="connsiteX20-1609" fmla="*/ 1122484 w 2919832"/>
                  <a:gd name="connsiteY20-1610" fmla="*/ 1271168 h 3256491"/>
                  <a:gd name="connsiteX21-1611" fmla="*/ 1126628 w 2919832"/>
                  <a:gd name="connsiteY21-1612" fmla="*/ 1266756 h 3256491"/>
                  <a:gd name="connsiteX22-1613" fmla="*/ 1122484 w 2919832"/>
                  <a:gd name="connsiteY22-1614" fmla="*/ 1271168 h 3256491"/>
                  <a:gd name="connsiteX23-1615" fmla="*/ 1129105 w 2919832"/>
                  <a:gd name="connsiteY23-1616" fmla="*/ 1279406 h 3256491"/>
                  <a:gd name="connsiteX24-1617" fmla="*/ 1128879 w 2919832"/>
                  <a:gd name="connsiteY24-1618" fmla="*/ 1279586 h 3256491"/>
                  <a:gd name="connsiteX25-1619" fmla="*/ 1129105 w 2919832"/>
                  <a:gd name="connsiteY25-1620" fmla="*/ 1279406 h 3256491"/>
                  <a:gd name="connsiteX26-1621" fmla="*/ 473687 w 2919832"/>
                  <a:gd name="connsiteY26-1622" fmla="*/ 1478781 h 3256491"/>
                  <a:gd name="connsiteX27-1623" fmla="*/ 470624 w 2919832"/>
                  <a:gd name="connsiteY27-1624" fmla="*/ 1495572 h 3256491"/>
                  <a:gd name="connsiteX28-1625" fmla="*/ 473687 w 2919832"/>
                  <a:gd name="connsiteY28-1626" fmla="*/ 1478781 h 3256491"/>
                  <a:gd name="connsiteX29-1627" fmla="*/ 470489 w 2919832"/>
                  <a:gd name="connsiteY29-1628" fmla="*/ 1496697 h 3256491"/>
                  <a:gd name="connsiteX30-1629" fmla="*/ 470084 w 2919832"/>
                  <a:gd name="connsiteY30-1630" fmla="*/ 1506150 h 3256491"/>
                  <a:gd name="connsiteX31-1631" fmla="*/ 470489 w 2919832"/>
                  <a:gd name="connsiteY31-1632" fmla="*/ 1496697 h 3256491"/>
                  <a:gd name="connsiteX0-1633" fmla="*/ 2918904 w 2919832"/>
                  <a:gd name="connsiteY0-1634" fmla="*/ 2128629 h 3256491"/>
                  <a:gd name="connsiteX1-1635" fmla="*/ 2916291 w 2919832"/>
                  <a:gd name="connsiteY1-1636" fmla="*/ 1511147 h 3256491"/>
                  <a:gd name="connsiteX2-1637" fmla="*/ 2917282 w 2919832"/>
                  <a:gd name="connsiteY2-1638" fmla="*/ 1003639 h 3256491"/>
                  <a:gd name="connsiteX3-1639" fmla="*/ 2732497 w 2919832"/>
                  <a:gd name="connsiteY3-1640" fmla="*/ 678669 h 3256491"/>
                  <a:gd name="connsiteX4-1641" fmla="*/ 1656528 w 2919832"/>
                  <a:gd name="connsiteY4-1642" fmla="*/ 57226 h 3256491"/>
                  <a:gd name="connsiteX5-1643" fmla="*/ 1263584 w 2919832"/>
                  <a:gd name="connsiteY5-1644" fmla="*/ 56596 h 3256491"/>
                  <a:gd name="connsiteX6-1645" fmla="*/ 196217 w 2919832"/>
                  <a:gd name="connsiteY6-1646" fmla="*/ 672502 h 3256491"/>
                  <a:gd name="connsiteX7-1647" fmla="*/ 578 w 2919832"/>
                  <a:gd name="connsiteY7-1648" fmla="*/ 992610 h 3256491"/>
                  <a:gd name="connsiteX8-1649" fmla="*/ 5667 w 2919832"/>
                  <a:gd name="connsiteY8-1650" fmla="*/ 2266468 h 3256491"/>
                  <a:gd name="connsiteX9-1651" fmla="*/ 210088 w 2919832"/>
                  <a:gd name="connsiteY9-1652" fmla="*/ 2588961 h 3256491"/>
                  <a:gd name="connsiteX10-1653" fmla="*/ 654959 w 2919832"/>
                  <a:gd name="connsiteY10-1654" fmla="*/ 2851899 h 3256491"/>
                  <a:gd name="connsiteX11-1655" fmla="*/ 1263809 w 2919832"/>
                  <a:gd name="connsiteY11-1656" fmla="*/ 3200771 h 3256491"/>
                  <a:gd name="connsiteX12-1657" fmla="*/ 1665806 w 2919832"/>
                  <a:gd name="connsiteY12-1658" fmla="*/ 3196765 h 3256491"/>
                  <a:gd name="connsiteX13-1659" fmla="*/ 2792666 w 2919832"/>
                  <a:gd name="connsiteY13-1660" fmla="*/ 2546466 h 3256491"/>
                  <a:gd name="connsiteX14-1661" fmla="*/ 2918904 w 2919832"/>
                  <a:gd name="connsiteY14-1662" fmla="*/ 2128674 h 3256491"/>
                  <a:gd name="connsiteX15-1663" fmla="*/ 2918904 w 2919832"/>
                  <a:gd name="connsiteY15-1664" fmla="*/ 2128629 h 3256491"/>
                  <a:gd name="connsiteX16-1665" fmla="*/ 1382345 w 2919832"/>
                  <a:gd name="connsiteY16-1666" fmla="*/ 2673726 h 3256491"/>
                  <a:gd name="connsiteX17-1667" fmla="*/ 1495838 w 2919832"/>
                  <a:gd name="connsiteY17-1668" fmla="*/ 2707488 h 3256491"/>
                  <a:gd name="connsiteX18-1669" fmla="*/ 1382345 w 2919832"/>
                  <a:gd name="connsiteY18-1670" fmla="*/ 2673726 h 3256491"/>
                  <a:gd name="connsiteX19-1671" fmla="*/ 1382345 w 2919832"/>
                  <a:gd name="connsiteY19-1672" fmla="*/ 2673726 h 3256491"/>
                  <a:gd name="connsiteX20-1673" fmla="*/ 1122484 w 2919832"/>
                  <a:gd name="connsiteY20-1674" fmla="*/ 1271168 h 3256491"/>
                  <a:gd name="connsiteX21-1675" fmla="*/ 1126628 w 2919832"/>
                  <a:gd name="connsiteY21-1676" fmla="*/ 1266756 h 3256491"/>
                  <a:gd name="connsiteX22-1677" fmla="*/ 1122484 w 2919832"/>
                  <a:gd name="connsiteY22-1678" fmla="*/ 1271168 h 3256491"/>
                  <a:gd name="connsiteX23-1679" fmla="*/ 1129105 w 2919832"/>
                  <a:gd name="connsiteY23-1680" fmla="*/ 1279406 h 3256491"/>
                  <a:gd name="connsiteX24-1681" fmla="*/ 1128879 w 2919832"/>
                  <a:gd name="connsiteY24-1682" fmla="*/ 1279586 h 3256491"/>
                  <a:gd name="connsiteX25-1683" fmla="*/ 1129105 w 2919832"/>
                  <a:gd name="connsiteY25-1684" fmla="*/ 1279406 h 3256491"/>
                  <a:gd name="connsiteX26-1685" fmla="*/ 473687 w 2919832"/>
                  <a:gd name="connsiteY26-1686" fmla="*/ 1478781 h 3256491"/>
                  <a:gd name="connsiteX27-1687" fmla="*/ 470624 w 2919832"/>
                  <a:gd name="connsiteY27-1688" fmla="*/ 1495572 h 3256491"/>
                  <a:gd name="connsiteX28-1689" fmla="*/ 473687 w 2919832"/>
                  <a:gd name="connsiteY28-1690" fmla="*/ 1478781 h 3256491"/>
                  <a:gd name="connsiteX0-1691" fmla="*/ 2918904 w 2919832"/>
                  <a:gd name="connsiteY0-1692" fmla="*/ 2128629 h 3256491"/>
                  <a:gd name="connsiteX1-1693" fmla="*/ 2916291 w 2919832"/>
                  <a:gd name="connsiteY1-1694" fmla="*/ 1511147 h 3256491"/>
                  <a:gd name="connsiteX2-1695" fmla="*/ 2917282 w 2919832"/>
                  <a:gd name="connsiteY2-1696" fmla="*/ 1003639 h 3256491"/>
                  <a:gd name="connsiteX3-1697" fmla="*/ 2732497 w 2919832"/>
                  <a:gd name="connsiteY3-1698" fmla="*/ 678669 h 3256491"/>
                  <a:gd name="connsiteX4-1699" fmla="*/ 1656528 w 2919832"/>
                  <a:gd name="connsiteY4-1700" fmla="*/ 57226 h 3256491"/>
                  <a:gd name="connsiteX5-1701" fmla="*/ 1263584 w 2919832"/>
                  <a:gd name="connsiteY5-1702" fmla="*/ 56596 h 3256491"/>
                  <a:gd name="connsiteX6-1703" fmla="*/ 196217 w 2919832"/>
                  <a:gd name="connsiteY6-1704" fmla="*/ 672502 h 3256491"/>
                  <a:gd name="connsiteX7-1705" fmla="*/ 578 w 2919832"/>
                  <a:gd name="connsiteY7-1706" fmla="*/ 992610 h 3256491"/>
                  <a:gd name="connsiteX8-1707" fmla="*/ 5667 w 2919832"/>
                  <a:gd name="connsiteY8-1708" fmla="*/ 2266468 h 3256491"/>
                  <a:gd name="connsiteX9-1709" fmla="*/ 210088 w 2919832"/>
                  <a:gd name="connsiteY9-1710" fmla="*/ 2588961 h 3256491"/>
                  <a:gd name="connsiteX10-1711" fmla="*/ 654959 w 2919832"/>
                  <a:gd name="connsiteY10-1712" fmla="*/ 2851899 h 3256491"/>
                  <a:gd name="connsiteX11-1713" fmla="*/ 1263809 w 2919832"/>
                  <a:gd name="connsiteY11-1714" fmla="*/ 3200771 h 3256491"/>
                  <a:gd name="connsiteX12-1715" fmla="*/ 1665806 w 2919832"/>
                  <a:gd name="connsiteY12-1716" fmla="*/ 3196765 h 3256491"/>
                  <a:gd name="connsiteX13-1717" fmla="*/ 2792666 w 2919832"/>
                  <a:gd name="connsiteY13-1718" fmla="*/ 2546466 h 3256491"/>
                  <a:gd name="connsiteX14-1719" fmla="*/ 2918904 w 2919832"/>
                  <a:gd name="connsiteY14-1720" fmla="*/ 2128674 h 3256491"/>
                  <a:gd name="connsiteX15-1721" fmla="*/ 2918904 w 2919832"/>
                  <a:gd name="connsiteY15-1722" fmla="*/ 2128629 h 3256491"/>
                  <a:gd name="connsiteX16-1723" fmla="*/ 1382345 w 2919832"/>
                  <a:gd name="connsiteY16-1724" fmla="*/ 2673726 h 3256491"/>
                  <a:gd name="connsiteX17-1725" fmla="*/ 1495838 w 2919832"/>
                  <a:gd name="connsiteY17-1726" fmla="*/ 2707488 h 3256491"/>
                  <a:gd name="connsiteX18-1727" fmla="*/ 1382345 w 2919832"/>
                  <a:gd name="connsiteY18-1728" fmla="*/ 2673726 h 3256491"/>
                  <a:gd name="connsiteX19-1729" fmla="*/ 1382345 w 2919832"/>
                  <a:gd name="connsiteY19-1730" fmla="*/ 2673726 h 3256491"/>
                  <a:gd name="connsiteX20-1731" fmla="*/ 1122484 w 2919832"/>
                  <a:gd name="connsiteY20-1732" fmla="*/ 1271168 h 3256491"/>
                  <a:gd name="connsiteX21-1733" fmla="*/ 1126628 w 2919832"/>
                  <a:gd name="connsiteY21-1734" fmla="*/ 1266756 h 3256491"/>
                  <a:gd name="connsiteX22-1735" fmla="*/ 1122484 w 2919832"/>
                  <a:gd name="connsiteY22-1736" fmla="*/ 1271168 h 3256491"/>
                  <a:gd name="connsiteX23-1737" fmla="*/ 473687 w 2919832"/>
                  <a:gd name="connsiteY23-1738" fmla="*/ 1478781 h 3256491"/>
                  <a:gd name="connsiteX24-1739" fmla="*/ 470624 w 2919832"/>
                  <a:gd name="connsiteY24-1740" fmla="*/ 1495572 h 3256491"/>
                  <a:gd name="connsiteX25-1741" fmla="*/ 473687 w 2919832"/>
                  <a:gd name="connsiteY25-1742" fmla="*/ 1478781 h 3256491"/>
                  <a:gd name="connsiteX0-1743" fmla="*/ 2918904 w 2919832"/>
                  <a:gd name="connsiteY0-1744" fmla="*/ 2128629 h 3256491"/>
                  <a:gd name="connsiteX1-1745" fmla="*/ 2916291 w 2919832"/>
                  <a:gd name="connsiteY1-1746" fmla="*/ 1511147 h 3256491"/>
                  <a:gd name="connsiteX2-1747" fmla="*/ 2917282 w 2919832"/>
                  <a:gd name="connsiteY2-1748" fmla="*/ 1003639 h 3256491"/>
                  <a:gd name="connsiteX3-1749" fmla="*/ 2732497 w 2919832"/>
                  <a:gd name="connsiteY3-1750" fmla="*/ 678669 h 3256491"/>
                  <a:gd name="connsiteX4-1751" fmla="*/ 1656528 w 2919832"/>
                  <a:gd name="connsiteY4-1752" fmla="*/ 57226 h 3256491"/>
                  <a:gd name="connsiteX5-1753" fmla="*/ 1263584 w 2919832"/>
                  <a:gd name="connsiteY5-1754" fmla="*/ 56596 h 3256491"/>
                  <a:gd name="connsiteX6-1755" fmla="*/ 196217 w 2919832"/>
                  <a:gd name="connsiteY6-1756" fmla="*/ 672502 h 3256491"/>
                  <a:gd name="connsiteX7-1757" fmla="*/ 578 w 2919832"/>
                  <a:gd name="connsiteY7-1758" fmla="*/ 992610 h 3256491"/>
                  <a:gd name="connsiteX8-1759" fmla="*/ 5667 w 2919832"/>
                  <a:gd name="connsiteY8-1760" fmla="*/ 2266468 h 3256491"/>
                  <a:gd name="connsiteX9-1761" fmla="*/ 210088 w 2919832"/>
                  <a:gd name="connsiteY9-1762" fmla="*/ 2588961 h 3256491"/>
                  <a:gd name="connsiteX10-1763" fmla="*/ 654959 w 2919832"/>
                  <a:gd name="connsiteY10-1764" fmla="*/ 2851899 h 3256491"/>
                  <a:gd name="connsiteX11-1765" fmla="*/ 1263809 w 2919832"/>
                  <a:gd name="connsiteY11-1766" fmla="*/ 3200771 h 3256491"/>
                  <a:gd name="connsiteX12-1767" fmla="*/ 1665806 w 2919832"/>
                  <a:gd name="connsiteY12-1768" fmla="*/ 3196765 h 3256491"/>
                  <a:gd name="connsiteX13-1769" fmla="*/ 2792666 w 2919832"/>
                  <a:gd name="connsiteY13-1770" fmla="*/ 2546466 h 3256491"/>
                  <a:gd name="connsiteX14-1771" fmla="*/ 2918904 w 2919832"/>
                  <a:gd name="connsiteY14-1772" fmla="*/ 2128674 h 3256491"/>
                  <a:gd name="connsiteX15-1773" fmla="*/ 2918904 w 2919832"/>
                  <a:gd name="connsiteY15-1774" fmla="*/ 2128629 h 3256491"/>
                  <a:gd name="connsiteX16-1775" fmla="*/ 1382345 w 2919832"/>
                  <a:gd name="connsiteY16-1776" fmla="*/ 2673726 h 3256491"/>
                  <a:gd name="connsiteX17-1777" fmla="*/ 1495838 w 2919832"/>
                  <a:gd name="connsiteY17-1778" fmla="*/ 2707488 h 3256491"/>
                  <a:gd name="connsiteX18-1779" fmla="*/ 1382345 w 2919832"/>
                  <a:gd name="connsiteY18-1780" fmla="*/ 2673726 h 3256491"/>
                  <a:gd name="connsiteX19-1781" fmla="*/ 1382345 w 2919832"/>
                  <a:gd name="connsiteY19-1782" fmla="*/ 2673726 h 3256491"/>
                  <a:gd name="connsiteX20-1783" fmla="*/ 1122484 w 2919832"/>
                  <a:gd name="connsiteY20-1784" fmla="*/ 1271168 h 3256491"/>
                  <a:gd name="connsiteX21-1785" fmla="*/ 1126628 w 2919832"/>
                  <a:gd name="connsiteY21-1786" fmla="*/ 1266756 h 3256491"/>
                  <a:gd name="connsiteX22-1787" fmla="*/ 1122484 w 2919832"/>
                  <a:gd name="connsiteY22-1788" fmla="*/ 1271168 h 3256491"/>
                  <a:gd name="connsiteX0-1789" fmla="*/ 2918904 w 2919832"/>
                  <a:gd name="connsiteY0-1790" fmla="*/ 2128629 h 3256491"/>
                  <a:gd name="connsiteX1-1791" fmla="*/ 2916291 w 2919832"/>
                  <a:gd name="connsiteY1-1792" fmla="*/ 1511147 h 3256491"/>
                  <a:gd name="connsiteX2-1793" fmla="*/ 2917282 w 2919832"/>
                  <a:gd name="connsiteY2-1794" fmla="*/ 1003639 h 3256491"/>
                  <a:gd name="connsiteX3-1795" fmla="*/ 2732497 w 2919832"/>
                  <a:gd name="connsiteY3-1796" fmla="*/ 678669 h 3256491"/>
                  <a:gd name="connsiteX4-1797" fmla="*/ 1656528 w 2919832"/>
                  <a:gd name="connsiteY4-1798" fmla="*/ 57226 h 3256491"/>
                  <a:gd name="connsiteX5-1799" fmla="*/ 1263584 w 2919832"/>
                  <a:gd name="connsiteY5-1800" fmla="*/ 56596 h 3256491"/>
                  <a:gd name="connsiteX6-1801" fmla="*/ 196217 w 2919832"/>
                  <a:gd name="connsiteY6-1802" fmla="*/ 672502 h 3256491"/>
                  <a:gd name="connsiteX7-1803" fmla="*/ 578 w 2919832"/>
                  <a:gd name="connsiteY7-1804" fmla="*/ 992610 h 3256491"/>
                  <a:gd name="connsiteX8-1805" fmla="*/ 5667 w 2919832"/>
                  <a:gd name="connsiteY8-1806" fmla="*/ 2266468 h 3256491"/>
                  <a:gd name="connsiteX9-1807" fmla="*/ 210088 w 2919832"/>
                  <a:gd name="connsiteY9-1808" fmla="*/ 2588961 h 3256491"/>
                  <a:gd name="connsiteX10-1809" fmla="*/ 654959 w 2919832"/>
                  <a:gd name="connsiteY10-1810" fmla="*/ 2851899 h 3256491"/>
                  <a:gd name="connsiteX11-1811" fmla="*/ 1263809 w 2919832"/>
                  <a:gd name="connsiteY11-1812" fmla="*/ 3200771 h 3256491"/>
                  <a:gd name="connsiteX12-1813" fmla="*/ 1665806 w 2919832"/>
                  <a:gd name="connsiteY12-1814" fmla="*/ 3196765 h 3256491"/>
                  <a:gd name="connsiteX13-1815" fmla="*/ 2792666 w 2919832"/>
                  <a:gd name="connsiteY13-1816" fmla="*/ 2546466 h 3256491"/>
                  <a:gd name="connsiteX14-1817" fmla="*/ 2918904 w 2919832"/>
                  <a:gd name="connsiteY14-1818" fmla="*/ 2128674 h 3256491"/>
                  <a:gd name="connsiteX15-1819" fmla="*/ 2918904 w 2919832"/>
                  <a:gd name="connsiteY15-1820" fmla="*/ 2128629 h 3256491"/>
                  <a:gd name="connsiteX16-1821" fmla="*/ 1382345 w 2919832"/>
                  <a:gd name="connsiteY16-1822" fmla="*/ 2673726 h 3256491"/>
                  <a:gd name="connsiteX17-1823" fmla="*/ 1495838 w 2919832"/>
                  <a:gd name="connsiteY17-1824" fmla="*/ 2707488 h 3256491"/>
                  <a:gd name="connsiteX18-1825" fmla="*/ 1382345 w 2919832"/>
                  <a:gd name="connsiteY18-1826" fmla="*/ 2673726 h 3256491"/>
                  <a:gd name="connsiteX19-1827" fmla="*/ 1382345 w 2919832"/>
                  <a:gd name="connsiteY19-1828" fmla="*/ 2673726 h 3256491"/>
                  <a:gd name="connsiteX0-1829" fmla="*/ 2918904 w 2919832"/>
                  <a:gd name="connsiteY0-1830" fmla="*/ 2128629 h 3256491"/>
                  <a:gd name="connsiteX1-1831" fmla="*/ 2916291 w 2919832"/>
                  <a:gd name="connsiteY1-1832" fmla="*/ 1511147 h 3256491"/>
                  <a:gd name="connsiteX2-1833" fmla="*/ 2917282 w 2919832"/>
                  <a:gd name="connsiteY2-1834" fmla="*/ 1003639 h 3256491"/>
                  <a:gd name="connsiteX3-1835" fmla="*/ 2732497 w 2919832"/>
                  <a:gd name="connsiteY3-1836" fmla="*/ 678669 h 3256491"/>
                  <a:gd name="connsiteX4-1837" fmla="*/ 1656528 w 2919832"/>
                  <a:gd name="connsiteY4-1838" fmla="*/ 57226 h 3256491"/>
                  <a:gd name="connsiteX5-1839" fmla="*/ 1263584 w 2919832"/>
                  <a:gd name="connsiteY5-1840" fmla="*/ 56596 h 3256491"/>
                  <a:gd name="connsiteX6-1841" fmla="*/ 196217 w 2919832"/>
                  <a:gd name="connsiteY6-1842" fmla="*/ 672502 h 3256491"/>
                  <a:gd name="connsiteX7-1843" fmla="*/ 578 w 2919832"/>
                  <a:gd name="connsiteY7-1844" fmla="*/ 992610 h 3256491"/>
                  <a:gd name="connsiteX8-1845" fmla="*/ 5667 w 2919832"/>
                  <a:gd name="connsiteY8-1846" fmla="*/ 2266468 h 3256491"/>
                  <a:gd name="connsiteX9-1847" fmla="*/ 210088 w 2919832"/>
                  <a:gd name="connsiteY9-1848" fmla="*/ 2588961 h 3256491"/>
                  <a:gd name="connsiteX10-1849" fmla="*/ 654959 w 2919832"/>
                  <a:gd name="connsiteY10-1850" fmla="*/ 2851899 h 3256491"/>
                  <a:gd name="connsiteX11-1851" fmla="*/ 1263809 w 2919832"/>
                  <a:gd name="connsiteY11-1852" fmla="*/ 3200771 h 3256491"/>
                  <a:gd name="connsiteX12-1853" fmla="*/ 1665806 w 2919832"/>
                  <a:gd name="connsiteY12-1854" fmla="*/ 3196765 h 3256491"/>
                  <a:gd name="connsiteX13-1855" fmla="*/ 2792666 w 2919832"/>
                  <a:gd name="connsiteY13-1856" fmla="*/ 2546466 h 3256491"/>
                  <a:gd name="connsiteX14-1857" fmla="*/ 2918904 w 2919832"/>
                  <a:gd name="connsiteY14-1858" fmla="*/ 2128674 h 3256491"/>
                  <a:gd name="connsiteX15-1859" fmla="*/ 2918904 w 2919832"/>
                  <a:gd name="connsiteY15-1860" fmla="*/ 2128629 h 3256491"/>
                  <a:gd name="connsiteX16-1861" fmla="*/ 1382345 w 2919832"/>
                  <a:gd name="connsiteY16-1862" fmla="*/ 2673726 h 3256491"/>
                  <a:gd name="connsiteX17-1863" fmla="*/ 1495838 w 2919832"/>
                  <a:gd name="connsiteY17-1864" fmla="*/ 2707488 h 3256491"/>
                  <a:gd name="connsiteX18-1865" fmla="*/ 1382345 w 2919832"/>
                  <a:gd name="connsiteY18-1866" fmla="*/ 2673726 h 3256491"/>
                  <a:gd name="connsiteX0-1867" fmla="*/ 2918904 w 2919832"/>
                  <a:gd name="connsiteY0-1868" fmla="*/ 2128629 h 3256491"/>
                  <a:gd name="connsiteX1-1869" fmla="*/ 2916291 w 2919832"/>
                  <a:gd name="connsiteY1-1870" fmla="*/ 1511147 h 3256491"/>
                  <a:gd name="connsiteX2-1871" fmla="*/ 2917282 w 2919832"/>
                  <a:gd name="connsiteY2-1872" fmla="*/ 1003639 h 3256491"/>
                  <a:gd name="connsiteX3-1873" fmla="*/ 2732497 w 2919832"/>
                  <a:gd name="connsiteY3-1874" fmla="*/ 678669 h 3256491"/>
                  <a:gd name="connsiteX4-1875" fmla="*/ 1656528 w 2919832"/>
                  <a:gd name="connsiteY4-1876" fmla="*/ 57226 h 3256491"/>
                  <a:gd name="connsiteX5-1877" fmla="*/ 1263584 w 2919832"/>
                  <a:gd name="connsiteY5-1878" fmla="*/ 56596 h 3256491"/>
                  <a:gd name="connsiteX6-1879" fmla="*/ 196217 w 2919832"/>
                  <a:gd name="connsiteY6-1880" fmla="*/ 672502 h 3256491"/>
                  <a:gd name="connsiteX7-1881" fmla="*/ 578 w 2919832"/>
                  <a:gd name="connsiteY7-1882" fmla="*/ 992610 h 3256491"/>
                  <a:gd name="connsiteX8-1883" fmla="*/ 5667 w 2919832"/>
                  <a:gd name="connsiteY8-1884" fmla="*/ 2266468 h 3256491"/>
                  <a:gd name="connsiteX9-1885" fmla="*/ 210088 w 2919832"/>
                  <a:gd name="connsiteY9-1886" fmla="*/ 2588961 h 3256491"/>
                  <a:gd name="connsiteX10-1887" fmla="*/ 654959 w 2919832"/>
                  <a:gd name="connsiteY10-1888" fmla="*/ 2851899 h 3256491"/>
                  <a:gd name="connsiteX11-1889" fmla="*/ 1263809 w 2919832"/>
                  <a:gd name="connsiteY11-1890" fmla="*/ 3200771 h 3256491"/>
                  <a:gd name="connsiteX12-1891" fmla="*/ 1665806 w 2919832"/>
                  <a:gd name="connsiteY12-1892" fmla="*/ 3196765 h 3256491"/>
                  <a:gd name="connsiteX13-1893" fmla="*/ 2792666 w 2919832"/>
                  <a:gd name="connsiteY13-1894" fmla="*/ 2546466 h 3256491"/>
                  <a:gd name="connsiteX14-1895" fmla="*/ 2918904 w 2919832"/>
                  <a:gd name="connsiteY14-1896" fmla="*/ 2128674 h 3256491"/>
                  <a:gd name="connsiteX15-1897" fmla="*/ 2918904 w 2919832"/>
                  <a:gd name="connsiteY15-1898" fmla="*/ 2128629 h 32564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Lst>
                <a:rect l="l" t="t" r="r" b="b"/>
                <a:pathLst>
                  <a:path w="2919832" h="3256491">
                    <a:moveTo>
                      <a:pt x="2918904" y="2128629"/>
                    </a:moveTo>
                    <a:cubicBezTo>
                      <a:pt x="2911202" y="1923042"/>
                      <a:pt x="2916562" y="1717005"/>
                      <a:pt x="2916291" y="1511147"/>
                    </a:cubicBezTo>
                    <a:cubicBezTo>
                      <a:pt x="2916562" y="1341978"/>
                      <a:pt x="2916111" y="1172808"/>
                      <a:pt x="2917282" y="1003639"/>
                    </a:cubicBezTo>
                    <a:cubicBezTo>
                      <a:pt x="2918273" y="859273"/>
                      <a:pt x="2855402" y="750245"/>
                      <a:pt x="2732497" y="678669"/>
                    </a:cubicBezTo>
                    <a:lnTo>
                      <a:pt x="1656528" y="57226"/>
                    </a:lnTo>
                    <a:cubicBezTo>
                      <a:pt x="1526147" y="-17815"/>
                      <a:pt x="1395766" y="-20111"/>
                      <a:pt x="1263584" y="56596"/>
                    </a:cubicBezTo>
                    <a:lnTo>
                      <a:pt x="196217" y="672502"/>
                    </a:lnTo>
                    <a:cubicBezTo>
                      <a:pt x="72141" y="743852"/>
                      <a:pt x="1208" y="851440"/>
                      <a:pt x="578" y="992610"/>
                    </a:cubicBezTo>
                    <a:cubicBezTo>
                      <a:pt x="-1404" y="1417199"/>
                      <a:pt x="2064" y="1841833"/>
                      <a:pt x="5667" y="2266468"/>
                    </a:cubicBezTo>
                    <a:cubicBezTo>
                      <a:pt x="6928" y="2414345"/>
                      <a:pt x="81328" y="2517251"/>
                      <a:pt x="210088" y="2588961"/>
                    </a:cubicBezTo>
                    <a:cubicBezTo>
                      <a:pt x="360510" y="2672780"/>
                      <a:pt x="506834" y="2763938"/>
                      <a:pt x="654959" y="2851899"/>
                    </a:cubicBezTo>
                    <a:lnTo>
                      <a:pt x="1263809" y="3200771"/>
                    </a:lnTo>
                    <a:cubicBezTo>
                      <a:pt x="1398468" y="3277793"/>
                      <a:pt x="1532677" y="3273562"/>
                      <a:pt x="1665806" y="3196765"/>
                    </a:cubicBezTo>
                    <a:lnTo>
                      <a:pt x="2792666" y="2546466"/>
                    </a:lnTo>
                    <a:cubicBezTo>
                      <a:pt x="2905258" y="2428390"/>
                      <a:pt x="2924758" y="2285059"/>
                      <a:pt x="2918904" y="2128674"/>
                    </a:cubicBezTo>
                    <a:lnTo>
                      <a:pt x="2918904" y="2128629"/>
                    </a:lnTo>
                    <a:close/>
                  </a:path>
                </a:pathLst>
              </a:custGeom>
              <a:solidFill>
                <a:schemeClr val="accent2">
                  <a:lumMod val="60000"/>
                  <a:lumOff val="40000"/>
                </a:schemeClr>
              </a:solidFill>
              <a:ln>
                <a:solidFill>
                  <a:schemeClr val="accent2">
                    <a:lumMod val="40000"/>
                    <a:lumOff val="60000"/>
                  </a:schemeClr>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微软雅黑" panose="020B0503020204020204" charset="-122"/>
                  <a:cs typeface="+mn-cs"/>
                </a:endParaRPr>
              </a:p>
            </p:txBody>
          </p:sp>
          <p:sp>
            <p:nvSpPr>
              <p:cNvPr id="86" name="图形 6"/>
              <p:cNvSpPr/>
              <p:nvPr/>
            </p:nvSpPr>
            <p:spPr>
              <a:xfrm>
                <a:off x="9730971" y="2596040"/>
                <a:ext cx="1165904" cy="1300334"/>
              </a:xfrm>
              <a:custGeom>
                <a:avLst/>
                <a:gdLst>
                  <a:gd name="connsiteX0" fmla="*/ 2918904 w 2919831"/>
                  <a:gd name="connsiteY0" fmla="*/ 2128629 h 3256491"/>
                  <a:gd name="connsiteX1" fmla="*/ 2916291 w 2919831"/>
                  <a:gd name="connsiteY1" fmla="*/ 1511147 h 3256491"/>
                  <a:gd name="connsiteX2" fmla="*/ 2917282 w 2919831"/>
                  <a:gd name="connsiteY2" fmla="*/ 1003639 h 3256491"/>
                  <a:gd name="connsiteX3" fmla="*/ 2732497 w 2919831"/>
                  <a:gd name="connsiteY3" fmla="*/ 678669 h 3256491"/>
                  <a:gd name="connsiteX4" fmla="*/ 1656528 w 2919831"/>
                  <a:gd name="connsiteY4" fmla="*/ 57226 h 3256491"/>
                  <a:gd name="connsiteX5" fmla="*/ 1263584 w 2919831"/>
                  <a:gd name="connsiteY5" fmla="*/ 56596 h 3256491"/>
                  <a:gd name="connsiteX6" fmla="*/ 196217 w 2919831"/>
                  <a:gd name="connsiteY6" fmla="*/ 672502 h 3256491"/>
                  <a:gd name="connsiteX7" fmla="*/ 578 w 2919831"/>
                  <a:gd name="connsiteY7" fmla="*/ 992610 h 3256491"/>
                  <a:gd name="connsiteX8" fmla="*/ 5667 w 2919831"/>
                  <a:gd name="connsiteY8" fmla="*/ 2266468 h 3256491"/>
                  <a:gd name="connsiteX9" fmla="*/ 210088 w 2919831"/>
                  <a:gd name="connsiteY9" fmla="*/ 2588961 h 3256491"/>
                  <a:gd name="connsiteX10" fmla="*/ 654959 w 2919831"/>
                  <a:gd name="connsiteY10" fmla="*/ 2851899 h 3256491"/>
                  <a:gd name="connsiteX11" fmla="*/ 1263809 w 2919831"/>
                  <a:gd name="connsiteY11" fmla="*/ 3200771 h 3256491"/>
                  <a:gd name="connsiteX12" fmla="*/ 1665806 w 2919831"/>
                  <a:gd name="connsiteY12" fmla="*/ 3196765 h 3256491"/>
                  <a:gd name="connsiteX13" fmla="*/ 2792666 w 2919831"/>
                  <a:gd name="connsiteY13" fmla="*/ 2546466 h 3256491"/>
                  <a:gd name="connsiteX14" fmla="*/ 2918904 w 2919831"/>
                  <a:gd name="connsiteY14" fmla="*/ 2128674 h 3256491"/>
                  <a:gd name="connsiteX15" fmla="*/ 607896 w 2919831"/>
                  <a:gd name="connsiteY15" fmla="*/ 1713088 h 3256491"/>
                  <a:gd name="connsiteX16" fmla="*/ 612760 w 2919831"/>
                  <a:gd name="connsiteY16" fmla="*/ 1716419 h 3256491"/>
                  <a:gd name="connsiteX17" fmla="*/ 607896 w 2919831"/>
                  <a:gd name="connsiteY17" fmla="*/ 1713088 h 3256491"/>
                  <a:gd name="connsiteX18" fmla="*/ 732107 w 2919831"/>
                  <a:gd name="connsiteY18" fmla="*/ 1493141 h 3256491"/>
                  <a:gd name="connsiteX19" fmla="*/ 724946 w 2919831"/>
                  <a:gd name="connsiteY19" fmla="*/ 1509166 h 3256491"/>
                  <a:gd name="connsiteX20" fmla="*/ 732107 w 2919831"/>
                  <a:gd name="connsiteY20" fmla="*/ 1493141 h 3256491"/>
                  <a:gd name="connsiteX21" fmla="*/ 1382345 w 2919831"/>
                  <a:gd name="connsiteY21" fmla="*/ 2673726 h 3256491"/>
                  <a:gd name="connsiteX22" fmla="*/ 1495838 w 2919831"/>
                  <a:gd name="connsiteY22" fmla="*/ 2707488 h 3256491"/>
                  <a:gd name="connsiteX23" fmla="*/ 1382345 w 2919831"/>
                  <a:gd name="connsiteY23" fmla="*/ 2673726 h 3256491"/>
                  <a:gd name="connsiteX24" fmla="*/ 1382345 w 2919831"/>
                  <a:gd name="connsiteY24" fmla="*/ 2673726 h 3256491"/>
                  <a:gd name="connsiteX25" fmla="*/ 1649232 w 2919831"/>
                  <a:gd name="connsiteY25" fmla="*/ 668946 h 3256491"/>
                  <a:gd name="connsiteX26" fmla="*/ 1649412 w 2919831"/>
                  <a:gd name="connsiteY26" fmla="*/ 525121 h 3256491"/>
                  <a:gd name="connsiteX27" fmla="*/ 1649052 w 2919831"/>
                  <a:gd name="connsiteY27" fmla="*/ 391559 h 3256491"/>
                  <a:gd name="connsiteX28" fmla="*/ 1649457 w 2919831"/>
                  <a:gd name="connsiteY28" fmla="*/ 525121 h 3256491"/>
                  <a:gd name="connsiteX29" fmla="*/ 1649277 w 2919831"/>
                  <a:gd name="connsiteY29" fmla="*/ 668946 h 3256491"/>
                  <a:gd name="connsiteX30" fmla="*/ 1122484 w 2919831"/>
                  <a:gd name="connsiteY30" fmla="*/ 1271168 h 3256491"/>
                  <a:gd name="connsiteX31" fmla="*/ 1126628 w 2919831"/>
                  <a:gd name="connsiteY31" fmla="*/ 1266756 h 3256491"/>
                  <a:gd name="connsiteX32" fmla="*/ 1122484 w 2919831"/>
                  <a:gd name="connsiteY32" fmla="*/ 1271168 h 3256491"/>
                  <a:gd name="connsiteX33" fmla="*/ 1129105 w 2919831"/>
                  <a:gd name="connsiteY33" fmla="*/ 1279406 h 3256491"/>
                  <a:gd name="connsiteX34" fmla="*/ 1128879 w 2919831"/>
                  <a:gd name="connsiteY34" fmla="*/ 1279586 h 3256491"/>
                  <a:gd name="connsiteX35" fmla="*/ 1129105 w 2919831"/>
                  <a:gd name="connsiteY35" fmla="*/ 1279406 h 3256491"/>
                  <a:gd name="connsiteX36" fmla="*/ 1126943 w 2919831"/>
                  <a:gd name="connsiteY36" fmla="*/ 1281431 h 3256491"/>
                  <a:gd name="connsiteX37" fmla="*/ 1126943 w 2919831"/>
                  <a:gd name="connsiteY37" fmla="*/ 1281431 h 3256491"/>
                  <a:gd name="connsiteX38" fmla="*/ 1126943 w 2919831"/>
                  <a:gd name="connsiteY38" fmla="*/ 1281431 h 3256491"/>
                  <a:gd name="connsiteX39" fmla="*/ 1126943 w 2919831"/>
                  <a:gd name="connsiteY39" fmla="*/ 1281431 h 3256491"/>
                  <a:gd name="connsiteX40" fmla="*/ 1363520 w 2919831"/>
                  <a:gd name="connsiteY40" fmla="*/ 1951717 h 3256491"/>
                  <a:gd name="connsiteX41" fmla="*/ 1362484 w 2919831"/>
                  <a:gd name="connsiteY41" fmla="*/ 1950952 h 3256491"/>
                  <a:gd name="connsiteX42" fmla="*/ 1363520 w 2919831"/>
                  <a:gd name="connsiteY42" fmla="*/ 1951717 h 3256491"/>
                  <a:gd name="connsiteX43" fmla="*/ 473687 w 2919831"/>
                  <a:gd name="connsiteY43" fmla="*/ 1478781 h 3256491"/>
                  <a:gd name="connsiteX44" fmla="*/ 470624 w 2919831"/>
                  <a:gd name="connsiteY44" fmla="*/ 1495572 h 3256491"/>
                  <a:gd name="connsiteX45" fmla="*/ 473687 w 2919831"/>
                  <a:gd name="connsiteY45" fmla="*/ 1478781 h 3256491"/>
                  <a:gd name="connsiteX46" fmla="*/ 470489 w 2919831"/>
                  <a:gd name="connsiteY46" fmla="*/ 1496697 h 3256491"/>
                  <a:gd name="connsiteX47" fmla="*/ 470084 w 2919831"/>
                  <a:gd name="connsiteY47" fmla="*/ 1506150 h 3256491"/>
                  <a:gd name="connsiteX48" fmla="*/ 470489 w 2919831"/>
                  <a:gd name="connsiteY48" fmla="*/ 1496697 h 3256491"/>
                  <a:gd name="connsiteX49" fmla="*/ 470129 w 2919831"/>
                  <a:gd name="connsiteY49" fmla="*/ 1506195 h 3256491"/>
                  <a:gd name="connsiteX50" fmla="*/ 552681 w 2919831"/>
                  <a:gd name="connsiteY50" fmla="*/ 1553282 h 3256491"/>
                  <a:gd name="connsiteX51" fmla="*/ 716569 w 2919831"/>
                  <a:gd name="connsiteY51" fmla="*/ 1522626 h 3256491"/>
                  <a:gd name="connsiteX52" fmla="*/ 552681 w 2919831"/>
                  <a:gd name="connsiteY52" fmla="*/ 1553327 h 3256491"/>
                  <a:gd name="connsiteX53" fmla="*/ 470129 w 2919831"/>
                  <a:gd name="connsiteY53" fmla="*/ 1506240 h 3256491"/>
                  <a:gd name="connsiteX54" fmla="*/ 1297451 w 2919831"/>
                  <a:gd name="connsiteY54" fmla="*/ 1966257 h 3256491"/>
                  <a:gd name="connsiteX55" fmla="*/ 1355053 w 2919831"/>
                  <a:gd name="connsiteY55" fmla="*/ 1946405 h 3256491"/>
                  <a:gd name="connsiteX56" fmla="*/ 1297496 w 2919831"/>
                  <a:gd name="connsiteY56" fmla="*/ 1966257 h 3256491"/>
                  <a:gd name="connsiteX57" fmla="*/ 1245254 w 2919831"/>
                  <a:gd name="connsiteY57" fmla="*/ 2003800 h 3256491"/>
                  <a:gd name="connsiteX58" fmla="*/ 1297451 w 2919831"/>
                  <a:gd name="connsiteY58" fmla="*/ 1966257 h 3256491"/>
                  <a:gd name="connsiteX59" fmla="*/ 1245659 w 2919831"/>
                  <a:gd name="connsiteY59" fmla="*/ 2005646 h 3256491"/>
                  <a:gd name="connsiteX60" fmla="*/ 1247416 w 2919831"/>
                  <a:gd name="connsiteY60" fmla="*/ 2009337 h 3256491"/>
                  <a:gd name="connsiteX61" fmla="*/ 1245659 w 2919831"/>
                  <a:gd name="connsiteY61" fmla="*/ 2005646 h 3256491"/>
                  <a:gd name="connsiteX0-1" fmla="*/ 2918904 w 2919832"/>
                  <a:gd name="connsiteY0-2" fmla="*/ 2128629 h 3256491"/>
                  <a:gd name="connsiteX1-3" fmla="*/ 2916291 w 2919832"/>
                  <a:gd name="connsiteY1-4" fmla="*/ 1511147 h 3256491"/>
                  <a:gd name="connsiteX2-5" fmla="*/ 2917282 w 2919832"/>
                  <a:gd name="connsiteY2-6" fmla="*/ 1003639 h 3256491"/>
                  <a:gd name="connsiteX3-7" fmla="*/ 2732497 w 2919832"/>
                  <a:gd name="connsiteY3-8" fmla="*/ 678669 h 3256491"/>
                  <a:gd name="connsiteX4-9" fmla="*/ 1656528 w 2919832"/>
                  <a:gd name="connsiteY4-10" fmla="*/ 57226 h 3256491"/>
                  <a:gd name="connsiteX5-11" fmla="*/ 1263584 w 2919832"/>
                  <a:gd name="connsiteY5-12" fmla="*/ 56596 h 3256491"/>
                  <a:gd name="connsiteX6-13" fmla="*/ 196217 w 2919832"/>
                  <a:gd name="connsiteY6-14" fmla="*/ 672502 h 3256491"/>
                  <a:gd name="connsiteX7-15" fmla="*/ 578 w 2919832"/>
                  <a:gd name="connsiteY7-16" fmla="*/ 992610 h 3256491"/>
                  <a:gd name="connsiteX8-17" fmla="*/ 5667 w 2919832"/>
                  <a:gd name="connsiteY8-18" fmla="*/ 2266468 h 3256491"/>
                  <a:gd name="connsiteX9-19" fmla="*/ 210088 w 2919832"/>
                  <a:gd name="connsiteY9-20" fmla="*/ 2588961 h 3256491"/>
                  <a:gd name="connsiteX10-21" fmla="*/ 654959 w 2919832"/>
                  <a:gd name="connsiteY10-22" fmla="*/ 2851899 h 3256491"/>
                  <a:gd name="connsiteX11-23" fmla="*/ 1263809 w 2919832"/>
                  <a:gd name="connsiteY11-24" fmla="*/ 3200771 h 3256491"/>
                  <a:gd name="connsiteX12-25" fmla="*/ 1665806 w 2919832"/>
                  <a:gd name="connsiteY12-26" fmla="*/ 3196765 h 3256491"/>
                  <a:gd name="connsiteX13-27" fmla="*/ 2792666 w 2919832"/>
                  <a:gd name="connsiteY13-28" fmla="*/ 2546466 h 3256491"/>
                  <a:gd name="connsiteX14-29" fmla="*/ 2918904 w 2919832"/>
                  <a:gd name="connsiteY14-30" fmla="*/ 2128674 h 3256491"/>
                  <a:gd name="connsiteX15-31" fmla="*/ 2918904 w 2919832"/>
                  <a:gd name="connsiteY15-32" fmla="*/ 2128629 h 3256491"/>
                  <a:gd name="connsiteX16-33" fmla="*/ 607896 w 2919832"/>
                  <a:gd name="connsiteY16-34" fmla="*/ 1713088 h 3256491"/>
                  <a:gd name="connsiteX17-35" fmla="*/ 612760 w 2919832"/>
                  <a:gd name="connsiteY17-36" fmla="*/ 1716419 h 3256491"/>
                  <a:gd name="connsiteX18-37" fmla="*/ 607896 w 2919832"/>
                  <a:gd name="connsiteY18-38" fmla="*/ 1713088 h 3256491"/>
                  <a:gd name="connsiteX19-39" fmla="*/ 732107 w 2919832"/>
                  <a:gd name="connsiteY19-40" fmla="*/ 1493141 h 3256491"/>
                  <a:gd name="connsiteX20-41" fmla="*/ 724946 w 2919832"/>
                  <a:gd name="connsiteY20-42" fmla="*/ 1509166 h 3256491"/>
                  <a:gd name="connsiteX21-43" fmla="*/ 732107 w 2919832"/>
                  <a:gd name="connsiteY21-44" fmla="*/ 1493141 h 3256491"/>
                  <a:gd name="connsiteX22-45" fmla="*/ 1382345 w 2919832"/>
                  <a:gd name="connsiteY22-46" fmla="*/ 2673726 h 3256491"/>
                  <a:gd name="connsiteX23-47" fmla="*/ 1495838 w 2919832"/>
                  <a:gd name="connsiteY23-48" fmla="*/ 2707488 h 3256491"/>
                  <a:gd name="connsiteX24-49" fmla="*/ 1382345 w 2919832"/>
                  <a:gd name="connsiteY24-50" fmla="*/ 2673726 h 3256491"/>
                  <a:gd name="connsiteX25-51" fmla="*/ 1382345 w 2919832"/>
                  <a:gd name="connsiteY25-52" fmla="*/ 2673726 h 3256491"/>
                  <a:gd name="connsiteX26-53" fmla="*/ 1649232 w 2919832"/>
                  <a:gd name="connsiteY26-54" fmla="*/ 668946 h 3256491"/>
                  <a:gd name="connsiteX27-55" fmla="*/ 1649412 w 2919832"/>
                  <a:gd name="connsiteY27-56" fmla="*/ 525121 h 3256491"/>
                  <a:gd name="connsiteX28-57" fmla="*/ 1649052 w 2919832"/>
                  <a:gd name="connsiteY28-58" fmla="*/ 391559 h 3256491"/>
                  <a:gd name="connsiteX29-59" fmla="*/ 1649457 w 2919832"/>
                  <a:gd name="connsiteY29-60" fmla="*/ 525121 h 3256491"/>
                  <a:gd name="connsiteX30-61" fmla="*/ 1649277 w 2919832"/>
                  <a:gd name="connsiteY30-62" fmla="*/ 668946 h 3256491"/>
                  <a:gd name="connsiteX31-63" fmla="*/ 1649232 w 2919832"/>
                  <a:gd name="connsiteY31-64" fmla="*/ 668946 h 3256491"/>
                  <a:gd name="connsiteX32-65" fmla="*/ 1122484 w 2919832"/>
                  <a:gd name="connsiteY32-66" fmla="*/ 1271168 h 3256491"/>
                  <a:gd name="connsiteX33-67" fmla="*/ 1126628 w 2919832"/>
                  <a:gd name="connsiteY33-68" fmla="*/ 1266756 h 3256491"/>
                  <a:gd name="connsiteX34-69" fmla="*/ 1122484 w 2919832"/>
                  <a:gd name="connsiteY34-70" fmla="*/ 1271168 h 3256491"/>
                  <a:gd name="connsiteX35-71" fmla="*/ 1129105 w 2919832"/>
                  <a:gd name="connsiteY35-72" fmla="*/ 1279406 h 3256491"/>
                  <a:gd name="connsiteX36-73" fmla="*/ 1128879 w 2919832"/>
                  <a:gd name="connsiteY36-74" fmla="*/ 1279586 h 3256491"/>
                  <a:gd name="connsiteX37-75" fmla="*/ 1129105 w 2919832"/>
                  <a:gd name="connsiteY37-76" fmla="*/ 1279406 h 3256491"/>
                  <a:gd name="connsiteX38-77" fmla="*/ 1126943 w 2919832"/>
                  <a:gd name="connsiteY38-78" fmla="*/ 1281431 h 3256491"/>
                  <a:gd name="connsiteX39-79" fmla="*/ 1126943 w 2919832"/>
                  <a:gd name="connsiteY39-80" fmla="*/ 1281431 h 3256491"/>
                  <a:gd name="connsiteX40-81" fmla="*/ 1126943 w 2919832"/>
                  <a:gd name="connsiteY40-82" fmla="*/ 1281431 h 3256491"/>
                  <a:gd name="connsiteX41-83" fmla="*/ 1126943 w 2919832"/>
                  <a:gd name="connsiteY41-84" fmla="*/ 1281431 h 3256491"/>
                  <a:gd name="connsiteX42-85" fmla="*/ 1363520 w 2919832"/>
                  <a:gd name="connsiteY42-86" fmla="*/ 1951717 h 3256491"/>
                  <a:gd name="connsiteX43-87" fmla="*/ 1362484 w 2919832"/>
                  <a:gd name="connsiteY43-88" fmla="*/ 1950952 h 3256491"/>
                  <a:gd name="connsiteX44-89" fmla="*/ 1363520 w 2919832"/>
                  <a:gd name="connsiteY44-90" fmla="*/ 1951717 h 3256491"/>
                  <a:gd name="connsiteX45-91" fmla="*/ 473687 w 2919832"/>
                  <a:gd name="connsiteY45-92" fmla="*/ 1478781 h 3256491"/>
                  <a:gd name="connsiteX46-93" fmla="*/ 470624 w 2919832"/>
                  <a:gd name="connsiteY46-94" fmla="*/ 1495572 h 3256491"/>
                  <a:gd name="connsiteX47-95" fmla="*/ 473687 w 2919832"/>
                  <a:gd name="connsiteY47-96" fmla="*/ 1478781 h 3256491"/>
                  <a:gd name="connsiteX48-97" fmla="*/ 470489 w 2919832"/>
                  <a:gd name="connsiteY48-98" fmla="*/ 1496697 h 3256491"/>
                  <a:gd name="connsiteX49-99" fmla="*/ 470084 w 2919832"/>
                  <a:gd name="connsiteY49-100" fmla="*/ 1506150 h 3256491"/>
                  <a:gd name="connsiteX50-101" fmla="*/ 470489 w 2919832"/>
                  <a:gd name="connsiteY50-102" fmla="*/ 1496697 h 3256491"/>
                  <a:gd name="connsiteX51-103" fmla="*/ 470129 w 2919832"/>
                  <a:gd name="connsiteY51-104" fmla="*/ 1506195 h 3256491"/>
                  <a:gd name="connsiteX52-105" fmla="*/ 552681 w 2919832"/>
                  <a:gd name="connsiteY52-106" fmla="*/ 1553282 h 3256491"/>
                  <a:gd name="connsiteX53-107" fmla="*/ 716569 w 2919832"/>
                  <a:gd name="connsiteY53-108" fmla="*/ 1522626 h 3256491"/>
                  <a:gd name="connsiteX54-109" fmla="*/ 552681 w 2919832"/>
                  <a:gd name="connsiteY54-110" fmla="*/ 1553327 h 3256491"/>
                  <a:gd name="connsiteX55-111" fmla="*/ 470129 w 2919832"/>
                  <a:gd name="connsiteY55-112" fmla="*/ 1506240 h 3256491"/>
                  <a:gd name="connsiteX56-113" fmla="*/ 470129 w 2919832"/>
                  <a:gd name="connsiteY56-114" fmla="*/ 1506195 h 3256491"/>
                  <a:gd name="connsiteX57-115" fmla="*/ 1297451 w 2919832"/>
                  <a:gd name="connsiteY57-116" fmla="*/ 1966257 h 3256491"/>
                  <a:gd name="connsiteX58-117" fmla="*/ 1355053 w 2919832"/>
                  <a:gd name="connsiteY58-118" fmla="*/ 1946405 h 3256491"/>
                  <a:gd name="connsiteX59-119" fmla="*/ 1297496 w 2919832"/>
                  <a:gd name="connsiteY59-120" fmla="*/ 1966257 h 3256491"/>
                  <a:gd name="connsiteX60-121" fmla="*/ 1245254 w 2919832"/>
                  <a:gd name="connsiteY60-122" fmla="*/ 2003800 h 3256491"/>
                  <a:gd name="connsiteX61-123" fmla="*/ 1297451 w 2919832"/>
                  <a:gd name="connsiteY61-124" fmla="*/ 1966257 h 3256491"/>
                  <a:gd name="connsiteX0-125" fmla="*/ 2918904 w 2919832"/>
                  <a:gd name="connsiteY0-126" fmla="*/ 2128629 h 3256491"/>
                  <a:gd name="connsiteX1-127" fmla="*/ 2916291 w 2919832"/>
                  <a:gd name="connsiteY1-128" fmla="*/ 1511147 h 3256491"/>
                  <a:gd name="connsiteX2-129" fmla="*/ 2917282 w 2919832"/>
                  <a:gd name="connsiteY2-130" fmla="*/ 1003639 h 3256491"/>
                  <a:gd name="connsiteX3-131" fmla="*/ 2732497 w 2919832"/>
                  <a:gd name="connsiteY3-132" fmla="*/ 678669 h 3256491"/>
                  <a:gd name="connsiteX4-133" fmla="*/ 1656528 w 2919832"/>
                  <a:gd name="connsiteY4-134" fmla="*/ 57226 h 3256491"/>
                  <a:gd name="connsiteX5-135" fmla="*/ 1263584 w 2919832"/>
                  <a:gd name="connsiteY5-136" fmla="*/ 56596 h 3256491"/>
                  <a:gd name="connsiteX6-137" fmla="*/ 196217 w 2919832"/>
                  <a:gd name="connsiteY6-138" fmla="*/ 672502 h 3256491"/>
                  <a:gd name="connsiteX7-139" fmla="*/ 578 w 2919832"/>
                  <a:gd name="connsiteY7-140" fmla="*/ 992610 h 3256491"/>
                  <a:gd name="connsiteX8-141" fmla="*/ 5667 w 2919832"/>
                  <a:gd name="connsiteY8-142" fmla="*/ 2266468 h 3256491"/>
                  <a:gd name="connsiteX9-143" fmla="*/ 210088 w 2919832"/>
                  <a:gd name="connsiteY9-144" fmla="*/ 2588961 h 3256491"/>
                  <a:gd name="connsiteX10-145" fmla="*/ 654959 w 2919832"/>
                  <a:gd name="connsiteY10-146" fmla="*/ 2851899 h 3256491"/>
                  <a:gd name="connsiteX11-147" fmla="*/ 1263809 w 2919832"/>
                  <a:gd name="connsiteY11-148" fmla="*/ 3200771 h 3256491"/>
                  <a:gd name="connsiteX12-149" fmla="*/ 1665806 w 2919832"/>
                  <a:gd name="connsiteY12-150" fmla="*/ 3196765 h 3256491"/>
                  <a:gd name="connsiteX13-151" fmla="*/ 2792666 w 2919832"/>
                  <a:gd name="connsiteY13-152" fmla="*/ 2546466 h 3256491"/>
                  <a:gd name="connsiteX14-153" fmla="*/ 2918904 w 2919832"/>
                  <a:gd name="connsiteY14-154" fmla="*/ 2128674 h 3256491"/>
                  <a:gd name="connsiteX15-155" fmla="*/ 2918904 w 2919832"/>
                  <a:gd name="connsiteY15-156" fmla="*/ 2128629 h 3256491"/>
                  <a:gd name="connsiteX16-157" fmla="*/ 607896 w 2919832"/>
                  <a:gd name="connsiteY16-158" fmla="*/ 1713088 h 3256491"/>
                  <a:gd name="connsiteX17-159" fmla="*/ 612760 w 2919832"/>
                  <a:gd name="connsiteY17-160" fmla="*/ 1716419 h 3256491"/>
                  <a:gd name="connsiteX18-161" fmla="*/ 607896 w 2919832"/>
                  <a:gd name="connsiteY18-162" fmla="*/ 1713088 h 3256491"/>
                  <a:gd name="connsiteX19-163" fmla="*/ 732107 w 2919832"/>
                  <a:gd name="connsiteY19-164" fmla="*/ 1493141 h 3256491"/>
                  <a:gd name="connsiteX20-165" fmla="*/ 724946 w 2919832"/>
                  <a:gd name="connsiteY20-166" fmla="*/ 1509166 h 3256491"/>
                  <a:gd name="connsiteX21-167" fmla="*/ 732107 w 2919832"/>
                  <a:gd name="connsiteY21-168" fmla="*/ 1493141 h 3256491"/>
                  <a:gd name="connsiteX22-169" fmla="*/ 1382345 w 2919832"/>
                  <a:gd name="connsiteY22-170" fmla="*/ 2673726 h 3256491"/>
                  <a:gd name="connsiteX23-171" fmla="*/ 1495838 w 2919832"/>
                  <a:gd name="connsiteY23-172" fmla="*/ 2707488 h 3256491"/>
                  <a:gd name="connsiteX24-173" fmla="*/ 1382345 w 2919832"/>
                  <a:gd name="connsiteY24-174" fmla="*/ 2673726 h 3256491"/>
                  <a:gd name="connsiteX25-175" fmla="*/ 1382345 w 2919832"/>
                  <a:gd name="connsiteY25-176" fmla="*/ 2673726 h 3256491"/>
                  <a:gd name="connsiteX26-177" fmla="*/ 1649232 w 2919832"/>
                  <a:gd name="connsiteY26-178" fmla="*/ 668946 h 3256491"/>
                  <a:gd name="connsiteX27-179" fmla="*/ 1649412 w 2919832"/>
                  <a:gd name="connsiteY27-180" fmla="*/ 525121 h 3256491"/>
                  <a:gd name="connsiteX28-181" fmla="*/ 1649052 w 2919832"/>
                  <a:gd name="connsiteY28-182" fmla="*/ 391559 h 3256491"/>
                  <a:gd name="connsiteX29-183" fmla="*/ 1649457 w 2919832"/>
                  <a:gd name="connsiteY29-184" fmla="*/ 525121 h 3256491"/>
                  <a:gd name="connsiteX30-185" fmla="*/ 1649277 w 2919832"/>
                  <a:gd name="connsiteY30-186" fmla="*/ 668946 h 3256491"/>
                  <a:gd name="connsiteX31-187" fmla="*/ 1649232 w 2919832"/>
                  <a:gd name="connsiteY31-188" fmla="*/ 668946 h 3256491"/>
                  <a:gd name="connsiteX32-189" fmla="*/ 1122484 w 2919832"/>
                  <a:gd name="connsiteY32-190" fmla="*/ 1271168 h 3256491"/>
                  <a:gd name="connsiteX33-191" fmla="*/ 1126628 w 2919832"/>
                  <a:gd name="connsiteY33-192" fmla="*/ 1266756 h 3256491"/>
                  <a:gd name="connsiteX34-193" fmla="*/ 1122484 w 2919832"/>
                  <a:gd name="connsiteY34-194" fmla="*/ 1271168 h 3256491"/>
                  <a:gd name="connsiteX35-195" fmla="*/ 1129105 w 2919832"/>
                  <a:gd name="connsiteY35-196" fmla="*/ 1279406 h 3256491"/>
                  <a:gd name="connsiteX36-197" fmla="*/ 1128879 w 2919832"/>
                  <a:gd name="connsiteY36-198" fmla="*/ 1279586 h 3256491"/>
                  <a:gd name="connsiteX37-199" fmla="*/ 1129105 w 2919832"/>
                  <a:gd name="connsiteY37-200" fmla="*/ 1279406 h 3256491"/>
                  <a:gd name="connsiteX38-201" fmla="*/ 1126943 w 2919832"/>
                  <a:gd name="connsiteY38-202" fmla="*/ 1281431 h 3256491"/>
                  <a:gd name="connsiteX39-203" fmla="*/ 1126943 w 2919832"/>
                  <a:gd name="connsiteY39-204" fmla="*/ 1281431 h 3256491"/>
                  <a:gd name="connsiteX40-205" fmla="*/ 1126943 w 2919832"/>
                  <a:gd name="connsiteY40-206" fmla="*/ 1281431 h 3256491"/>
                  <a:gd name="connsiteX41-207" fmla="*/ 1126943 w 2919832"/>
                  <a:gd name="connsiteY41-208" fmla="*/ 1281431 h 3256491"/>
                  <a:gd name="connsiteX42-209" fmla="*/ 1363520 w 2919832"/>
                  <a:gd name="connsiteY42-210" fmla="*/ 1951717 h 3256491"/>
                  <a:gd name="connsiteX43-211" fmla="*/ 1362484 w 2919832"/>
                  <a:gd name="connsiteY43-212" fmla="*/ 1950952 h 3256491"/>
                  <a:gd name="connsiteX44-213" fmla="*/ 1363520 w 2919832"/>
                  <a:gd name="connsiteY44-214" fmla="*/ 1951717 h 3256491"/>
                  <a:gd name="connsiteX45-215" fmla="*/ 473687 w 2919832"/>
                  <a:gd name="connsiteY45-216" fmla="*/ 1478781 h 3256491"/>
                  <a:gd name="connsiteX46-217" fmla="*/ 470624 w 2919832"/>
                  <a:gd name="connsiteY46-218" fmla="*/ 1495572 h 3256491"/>
                  <a:gd name="connsiteX47-219" fmla="*/ 473687 w 2919832"/>
                  <a:gd name="connsiteY47-220" fmla="*/ 1478781 h 3256491"/>
                  <a:gd name="connsiteX48-221" fmla="*/ 470489 w 2919832"/>
                  <a:gd name="connsiteY48-222" fmla="*/ 1496697 h 3256491"/>
                  <a:gd name="connsiteX49-223" fmla="*/ 470084 w 2919832"/>
                  <a:gd name="connsiteY49-224" fmla="*/ 1506150 h 3256491"/>
                  <a:gd name="connsiteX50-225" fmla="*/ 470489 w 2919832"/>
                  <a:gd name="connsiteY50-226" fmla="*/ 1496697 h 3256491"/>
                  <a:gd name="connsiteX51-227" fmla="*/ 470129 w 2919832"/>
                  <a:gd name="connsiteY51-228" fmla="*/ 1506195 h 3256491"/>
                  <a:gd name="connsiteX52-229" fmla="*/ 552681 w 2919832"/>
                  <a:gd name="connsiteY52-230" fmla="*/ 1553282 h 3256491"/>
                  <a:gd name="connsiteX53-231" fmla="*/ 716569 w 2919832"/>
                  <a:gd name="connsiteY53-232" fmla="*/ 1522626 h 3256491"/>
                  <a:gd name="connsiteX54-233" fmla="*/ 552681 w 2919832"/>
                  <a:gd name="connsiteY54-234" fmla="*/ 1553327 h 3256491"/>
                  <a:gd name="connsiteX55-235" fmla="*/ 470129 w 2919832"/>
                  <a:gd name="connsiteY55-236" fmla="*/ 1506240 h 3256491"/>
                  <a:gd name="connsiteX56-237" fmla="*/ 470129 w 2919832"/>
                  <a:gd name="connsiteY56-238" fmla="*/ 1506195 h 3256491"/>
                  <a:gd name="connsiteX57-239" fmla="*/ 1245254 w 2919832"/>
                  <a:gd name="connsiteY57-240" fmla="*/ 2003800 h 3256491"/>
                  <a:gd name="connsiteX58-241" fmla="*/ 1355053 w 2919832"/>
                  <a:gd name="connsiteY58-242" fmla="*/ 1946405 h 3256491"/>
                  <a:gd name="connsiteX59-243" fmla="*/ 1297496 w 2919832"/>
                  <a:gd name="connsiteY59-244" fmla="*/ 1966257 h 3256491"/>
                  <a:gd name="connsiteX60-245" fmla="*/ 1245254 w 2919832"/>
                  <a:gd name="connsiteY60-246" fmla="*/ 2003800 h 3256491"/>
                  <a:gd name="connsiteX0-247" fmla="*/ 2918904 w 2919832"/>
                  <a:gd name="connsiteY0-248" fmla="*/ 2128629 h 3256491"/>
                  <a:gd name="connsiteX1-249" fmla="*/ 2916291 w 2919832"/>
                  <a:gd name="connsiteY1-250" fmla="*/ 1511147 h 3256491"/>
                  <a:gd name="connsiteX2-251" fmla="*/ 2917282 w 2919832"/>
                  <a:gd name="connsiteY2-252" fmla="*/ 1003639 h 3256491"/>
                  <a:gd name="connsiteX3-253" fmla="*/ 2732497 w 2919832"/>
                  <a:gd name="connsiteY3-254" fmla="*/ 678669 h 3256491"/>
                  <a:gd name="connsiteX4-255" fmla="*/ 1656528 w 2919832"/>
                  <a:gd name="connsiteY4-256" fmla="*/ 57226 h 3256491"/>
                  <a:gd name="connsiteX5-257" fmla="*/ 1263584 w 2919832"/>
                  <a:gd name="connsiteY5-258" fmla="*/ 56596 h 3256491"/>
                  <a:gd name="connsiteX6-259" fmla="*/ 196217 w 2919832"/>
                  <a:gd name="connsiteY6-260" fmla="*/ 672502 h 3256491"/>
                  <a:gd name="connsiteX7-261" fmla="*/ 578 w 2919832"/>
                  <a:gd name="connsiteY7-262" fmla="*/ 992610 h 3256491"/>
                  <a:gd name="connsiteX8-263" fmla="*/ 5667 w 2919832"/>
                  <a:gd name="connsiteY8-264" fmla="*/ 2266468 h 3256491"/>
                  <a:gd name="connsiteX9-265" fmla="*/ 210088 w 2919832"/>
                  <a:gd name="connsiteY9-266" fmla="*/ 2588961 h 3256491"/>
                  <a:gd name="connsiteX10-267" fmla="*/ 654959 w 2919832"/>
                  <a:gd name="connsiteY10-268" fmla="*/ 2851899 h 3256491"/>
                  <a:gd name="connsiteX11-269" fmla="*/ 1263809 w 2919832"/>
                  <a:gd name="connsiteY11-270" fmla="*/ 3200771 h 3256491"/>
                  <a:gd name="connsiteX12-271" fmla="*/ 1665806 w 2919832"/>
                  <a:gd name="connsiteY12-272" fmla="*/ 3196765 h 3256491"/>
                  <a:gd name="connsiteX13-273" fmla="*/ 2792666 w 2919832"/>
                  <a:gd name="connsiteY13-274" fmla="*/ 2546466 h 3256491"/>
                  <a:gd name="connsiteX14-275" fmla="*/ 2918904 w 2919832"/>
                  <a:gd name="connsiteY14-276" fmla="*/ 2128674 h 3256491"/>
                  <a:gd name="connsiteX15-277" fmla="*/ 2918904 w 2919832"/>
                  <a:gd name="connsiteY15-278" fmla="*/ 2128629 h 3256491"/>
                  <a:gd name="connsiteX16-279" fmla="*/ 607896 w 2919832"/>
                  <a:gd name="connsiteY16-280" fmla="*/ 1713088 h 3256491"/>
                  <a:gd name="connsiteX17-281" fmla="*/ 612760 w 2919832"/>
                  <a:gd name="connsiteY17-282" fmla="*/ 1716419 h 3256491"/>
                  <a:gd name="connsiteX18-283" fmla="*/ 607896 w 2919832"/>
                  <a:gd name="connsiteY18-284" fmla="*/ 1713088 h 3256491"/>
                  <a:gd name="connsiteX19-285" fmla="*/ 732107 w 2919832"/>
                  <a:gd name="connsiteY19-286" fmla="*/ 1493141 h 3256491"/>
                  <a:gd name="connsiteX20-287" fmla="*/ 724946 w 2919832"/>
                  <a:gd name="connsiteY20-288" fmla="*/ 1509166 h 3256491"/>
                  <a:gd name="connsiteX21-289" fmla="*/ 732107 w 2919832"/>
                  <a:gd name="connsiteY21-290" fmla="*/ 1493141 h 3256491"/>
                  <a:gd name="connsiteX22-291" fmla="*/ 1382345 w 2919832"/>
                  <a:gd name="connsiteY22-292" fmla="*/ 2673726 h 3256491"/>
                  <a:gd name="connsiteX23-293" fmla="*/ 1495838 w 2919832"/>
                  <a:gd name="connsiteY23-294" fmla="*/ 2707488 h 3256491"/>
                  <a:gd name="connsiteX24-295" fmla="*/ 1382345 w 2919832"/>
                  <a:gd name="connsiteY24-296" fmla="*/ 2673726 h 3256491"/>
                  <a:gd name="connsiteX25-297" fmla="*/ 1382345 w 2919832"/>
                  <a:gd name="connsiteY25-298" fmla="*/ 2673726 h 3256491"/>
                  <a:gd name="connsiteX26-299" fmla="*/ 1649232 w 2919832"/>
                  <a:gd name="connsiteY26-300" fmla="*/ 668946 h 3256491"/>
                  <a:gd name="connsiteX27-301" fmla="*/ 1649412 w 2919832"/>
                  <a:gd name="connsiteY27-302" fmla="*/ 525121 h 3256491"/>
                  <a:gd name="connsiteX28-303" fmla="*/ 1649052 w 2919832"/>
                  <a:gd name="connsiteY28-304" fmla="*/ 391559 h 3256491"/>
                  <a:gd name="connsiteX29-305" fmla="*/ 1649457 w 2919832"/>
                  <a:gd name="connsiteY29-306" fmla="*/ 525121 h 3256491"/>
                  <a:gd name="connsiteX30-307" fmla="*/ 1649277 w 2919832"/>
                  <a:gd name="connsiteY30-308" fmla="*/ 668946 h 3256491"/>
                  <a:gd name="connsiteX31-309" fmla="*/ 1649232 w 2919832"/>
                  <a:gd name="connsiteY31-310" fmla="*/ 668946 h 3256491"/>
                  <a:gd name="connsiteX32-311" fmla="*/ 1122484 w 2919832"/>
                  <a:gd name="connsiteY32-312" fmla="*/ 1271168 h 3256491"/>
                  <a:gd name="connsiteX33-313" fmla="*/ 1126628 w 2919832"/>
                  <a:gd name="connsiteY33-314" fmla="*/ 1266756 h 3256491"/>
                  <a:gd name="connsiteX34-315" fmla="*/ 1122484 w 2919832"/>
                  <a:gd name="connsiteY34-316" fmla="*/ 1271168 h 3256491"/>
                  <a:gd name="connsiteX35-317" fmla="*/ 1129105 w 2919832"/>
                  <a:gd name="connsiteY35-318" fmla="*/ 1279406 h 3256491"/>
                  <a:gd name="connsiteX36-319" fmla="*/ 1128879 w 2919832"/>
                  <a:gd name="connsiteY36-320" fmla="*/ 1279586 h 3256491"/>
                  <a:gd name="connsiteX37-321" fmla="*/ 1129105 w 2919832"/>
                  <a:gd name="connsiteY37-322" fmla="*/ 1279406 h 3256491"/>
                  <a:gd name="connsiteX38-323" fmla="*/ 1126943 w 2919832"/>
                  <a:gd name="connsiteY38-324" fmla="*/ 1281431 h 3256491"/>
                  <a:gd name="connsiteX39-325" fmla="*/ 1126943 w 2919832"/>
                  <a:gd name="connsiteY39-326" fmla="*/ 1281431 h 3256491"/>
                  <a:gd name="connsiteX40-327" fmla="*/ 1126943 w 2919832"/>
                  <a:gd name="connsiteY40-328" fmla="*/ 1281431 h 3256491"/>
                  <a:gd name="connsiteX41-329" fmla="*/ 1126943 w 2919832"/>
                  <a:gd name="connsiteY41-330" fmla="*/ 1281431 h 3256491"/>
                  <a:gd name="connsiteX42-331" fmla="*/ 1363520 w 2919832"/>
                  <a:gd name="connsiteY42-332" fmla="*/ 1951717 h 3256491"/>
                  <a:gd name="connsiteX43-333" fmla="*/ 1362484 w 2919832"/>
                  <a:gd name="connsiteY43-334" fmla="*/ 1950952 h 3256491"/>
                  <a:gd name="connsiteX44-335" fmla="*/ 1363520 w 2919832"/>
                  <a:gd name="connsiteY44-336" fmla="*/ 1951717 h 3256491"/>
                  <a:gd name="connsiteX45-337" fmla="*/ 473687 w 2919832"/>
                  <a:gd name="connsiteY45-338" fmla="*/ 1478781 h 3256491"/>
                  <a:gd name="connsiteX46-339" fmla="*/ 470624 w 2919832"/>
                  <a:gd name="connsiteY46-340" fmla="*/ 1495572 h 3256491"/>
                  <a:gd name="connsiteX47-341" fmla="*/ 473687 w 2919832"/>
                  <a:gd name="connsiteY47-342" fmla="*/ 1478781 h 3256491"/>
                  <a:gd name="connsiteX48-343" fmla="*/ 470489 w 2919832"/>
                  <a:gd name="connsiteY48-344" fmla="*/ 1496697 h 3256491"/>
                  <a:gd name="connsiteX49-345" fmla="*/ 470084 w 2919832"/>
                  <a:gd name="connsiteY49-346" fmla="*/ 1506150 h 3256491"/>
                  <a:gd name="connsiteX50-347" fmla="*/ 470489 w 2919832"/>
                  <a:gd name="connsiteY50-348" fmla="*/ 1496697 h 3256491"/>
                  <a:gd name="connsiteX51-349" fmla="*/ 470129 w 2919832"/>
                  <a:gd name="connsiteY51-350" fmla="*/ 1506195 h 3256491"/>
                  <a:gd name="connsiteX52-351" fmla="*/ 552681 w 2919832"/>
                  <a:gd name="connsiteY52-352" fmla="*/ 1553282 h 3256491"/>
                  <a:gd name="connsiteX53-353" fmla="*/ 716569 w 2919832"/>
                  <a:gd name="connsiteY53-354" fmla="*/ 1522626 h 3256491"/>
                  <a:gd name="connsiteX54-355" fmla="*/ 552681 w 2919832"/>
                  <a:gd name="connsiteY54-356" fmla="*/ 1553327 h 3256491"/>
                  <a:gd name="connsiteX55-357" fmla="*/ 470129 w 2919832"/>
                  <a:gd name="connsiteY55-358" fmla="*/ 1506240 h 3256491"/>
                  <a:gd name="connsiteX56-359" fmla="*/ 470129 w 2919832"/>
                  <a:gd name="connsiteY56-360" fmla="*/ 1506195 h 3256491"/>
                  <a:gd name="connsiteX57-361" fmla="*/ 1245254 w 2919832"/>
                  <a:gd name="connsiteY57-362" fmla="*/ 2003800 h 3256491"/>
                  <a:gd name="connsiteX58-363" fmla="*/ 1355053 w 2919832"/>
                  <a:gd name="connsiteY58-364" fmla="*/ 1946405 h 3256491"/>
                  <a:gd name="connsiteX59-365" fmla="*/ 1245254 w 2919832"/>
                  <a:gd name="connsiteY59-366" fmla="*/ 2003800 h 3256491"/>
                  <a:gd name="connsiteX0-367" fmla="*/ 2918904 w 2919832"/>
                  <a:gd name="connsiteY0-368" fmla="*/ 2128629 h 3256491"/>
                  <a:gd name="connsiteX1-369" fmla="*/ 2916291 w 2919832"/>
                  <a:gd name="connsiteY1-370" fmla="*/ 1511147 h 3256491"/>
                  <a:gd name="connsiteX2-371" fmla="*/ 2917282 w 2919832"/>
                  <a:gd name="connsiteY2-372" fmla="*/ 1003639 h 3256491"/>
                  <a:gd name="connsiteX3-373" fmla="*/ 2732497 w 2919832"/>
                  <a:gd name="connsiteY3-374" fmla="*/ 678669 h 3256491"/>
                  <a:gd name="connsiteX4-375" fmla="*/ 1656528 w 2919832"/>
                  <a:gd name="connsiteY4-376" fmla="*/ 57226 h 3256491"/>
                  <a:gd name="connsiteX5-377" fmla="*/ 1263584 w 2919832"/>
                  <a:gd name="connsiteY5-378" fmla="*/ 56596 h 3256491"/>
                  <a:gd name="connsiteX6-379" fmla="*/ 196217 w 2919832"/>
                  <a:gd name="connsiteY6-380" fmla="*/ 672502 h 3256491"/>
                  <a:gd name="connsiteX7-381" fmla="*/ 578 w 2919832"/>
                  <a:gd name="connsiteY7-382" fmla="*/ 992610 h 3256491"/>
                  <a:gd name="connsiteX8-383" fmla="*/ 5667 w 2919832"/>
                  <a:gd name="connsiteY8-384" fmla="*/ 2266468 h 3256491"/>
                  <a:gd name="connsiteX9-385" fmla="*/ 210088 w 2919832"/>
                  <a:gd name="connsiteY9-386" fmla="*/ 2588961 h 3256491"/>
                  <a:gd name="connsiteX10-387" fmla="*/ 654959 w 2919832"/>
                  <a:gd name="connsiteY10-388" fmla="*/ 2851899 h 3256491"/>
                  <a:gd name="connsiteX11-389" fmla="*/ 1263809 w 2919832"/>
                  <a:gd name="connsiteY11-390" fmla="*/ 3200771 h 3256491"/>
                  <a:gd name="connsiteX12-391" fmla="*/ 1665806 w 2919832"/>
                  <a:gd name="connsiteY12-392" fmla="*/ 3196765 h 3256491"/>
                  <a:gd name="connsiteX13-393" fmla="*/ 2792666 w 2919832"/>
                  <a:gd name="connsiteY13-394" fmla="*/ 2546466 h 3256491"/>
                  <a:gd name="connsiteX14-395" fmla="*/ 2918904 w 2919832"/>
                  <a:gd name="connsiteY14-396" fmla="*/ 2128674 h 3256491"/>
                  <a:gd name="connsiteX15-397" fmla="*/ 2918904 w 2919832"/>
                  <a:gd name="connsiteY15-398" fmla="*/ 2128629 h 3256491"/>
                  <a:gd name="connsiteX16-399" fmla="*/ 607896 w 2919832"/>
                  <a:gd name="connsiteY16-400" fmla="*/ 1713088 h 3256491"/>
                  <a:gd name="connsiteX17-401" fmla="*/ 612760 w 2919832"/>
                  <a:gd name="connsiteY17-402" fmla="*/ 1716419 h 3256491"/>
                  <a:gd name="connsiteX18-403" fmla="*/ 607896 w 2919832"/>
                  <a:gd name="connsiteY18-404" fmla="*/ 1713088 h 3256491"/>
                  <a:gd name="connsiteX19-405" fmla="*/ 732107 w 2919832"/>
                  <a:gd name="connsiteY19-406" fmla="*/ 1493141 h 3256491"/>
                  <a:gd name="connsiteX20-407" fmla="*/ 724946 w 2919832"/>
                  <a:gd name="connsiteY20-408" fmla="*/ 1509166 h 3256491"/>
                  <a:gd name="connsiteX21-409" fmla="*/ 732107 w 2919832"/>
                  <a:gd name="connsiteY21-410" fmla="*/ 1493141 h 3256491"/>
                  <a:gd name="connsiteX22-411" fmla="*/ 1382345 w 2919832"/>
                  <a:gd name="connsiteY22-412" fmla="*/ 2673726 h 3256491"/>
                  <a:gd name="connsiteX23-413" fmla="*/ 1495838 w 2919832"/>
                  <a:gd name="connsiteY23-414" fmla="*/ 2707488 h 3256491"/>
                  <a:gd name="connsiteX24-415" fmla="*/ 1382345 w 2919832"/>
                  <a:gd name="connsiteY24-416" fmla="*/ 2673726 h 3256491"/>
                  <a:gd name="connsiteX25-417" fmla="*/ 1382345 w 2919832"/>
                  <a:gd name="connsiteY25-418" fmla="*/ 2673726 h 3256491"/>
                  <a:gd name="connsiteX26-419" fmla="*/ 1649232 w 2919832"/>
                  <a:gd name="connsiteY26-420" fmla="*/ 668946 h 3256491"/>
                  <a:gd name="connsiteX27-421" fmla="*/ 1649412 w 2919832"/>
                  <a:gd name="connsiteY27-422" fmla="*/ 525121 h 3256491"/>
                  <a:gd name="connsiteX28-423" fmla="*/ 1649052 w 2919832"/>
                  <a:gd name="connsiteY28-424" fmla="*/ 391559 h 3256491"/>
                  <a:gd name="connsiteX29-425" fmla="*/ 1649457 w 2919832"/>
                  <a:gd name="connsiteY29-426" fmla="*/ 525121 h 3256491"/>
                  <a:gd name="connsiteX30-427" fmla="*/ 1649277 w 2919832"/>
                  <a:gd name="connsiteY30-428" fmla="*/ 668946 h 3256491"/>
                  <a:gd name="connsiteX31-429" fmla="*/ 1649232 w 2919832"/>
                  <a:gd name="connsiteY31-430" fmla="*/ 668946 h 3256491"/>
                  <a:gd name="connsiteX32-431" fmla="*/ 1122484 w 2919832"/>
                  <a:gd name="connsiteY32-432" fmla="*/ 1271168 h 3256491"/>
                  <a:gd name="connsiteX33-433" fmla="*/ 1126628 w 2919832"/>
                  <a:gd name="connsiteY33-434" fmla="*/ 1266756 h 3256491"/>
                  <a:gd name="connsiteX34-435" fmla="*/ 1122484 w 2919832"/>
                  <a:gd name="connsiteY34-436" fmla="*/ 1271168 h 3256491"/>
                  <a:gd name="connsiteX35-437" fmla="*/ 1129105 w 2919832"/>
                  <a:gd name="connsiteY35-438" fmla="*/ 1279406 h 3256491"/>
                  <a:gd name="connsiteX36-439" fmla="*/ 1128879 w 2919832"/>
                  <a:gd name="connsiteY36-440" fmla="*/ 1279586 h 3256491"/>
                  <a:gd name="connsiteX37-441" fmla="*/ 1129105 w 2919832"/>
                  <a:gd name="connsiteY37-442" fmla="*/ 1279406 h 3256491"/>
                  <a:gd name="connsiteX38-443" fmla="*/ 1126943 w 2919832"/>
                  <a:gd name="connsiteY38-444" fmla="*/ 1281431 h 3256491"/>
                  <a:gd name="connsiteX39-445" fmla="*/ 1126943 w 2919832"/>
                  <a:gd name="connsiteY39-446" fmla="*/ 1281431 h 3256491"/>
                  <a:gd name="connsiteX40-447" fmla="*/ 1126943 w 2919832"/>
                  <a:gd name="connsiteY40-448" fmla="*/ 1281431 h 3256491"/>
                  <a:gd name="connsiteX41-449" fmla="*/ 1126943 w 2919832"/>
                  <a:gd name="connsiteY41-450" fmla="*/ 1281431 h 3256491"/>
                  <a:gd name="connsiteX42-451" fmla="*/ 1363520 w 2919832"/>
                  <a:gd name="connsiteY42-452" fmla="*/ 1951717 h 3256491"/>
                  <a:gd name="connsiteX43-453" fmla="*/ 1362484 w 2919832"/>
                  <a:gd name="connsiteY43-454" fmla="*/ 1950952 h 3256491"/>
                  <a:gd name="connsiteX44-455" fmla="*/ 1363520 w 2919832"/>
                  <a:gd name="connsiteY44-456" fmla="*/ 1951717 h 3256491"/>
                  <a:gd name="connsiteX45-457" fmla="*/ 473687 w 2919832"/>
                  <a:gd name="connsiteY45-458" fmla="*/ 1478781 h 3256491"/>
                  <a:gd name="connsiteX46-459" fmla="*/ 470624 w 2919832"/>
                  <a:gd name="connsiteY46-460" fmla="*/ 1495572 h 3256491"/>
                  <a:gd name="connsiteX47-461" fmla="*/ 473687 w 2919832"/>
                  <a:gd name="connsiteY47-462" fmla="*/ 1478781 h 3256491"/>
                  <a:gd name="connsiteX48-463" fmla="*/ 470489 w 2919832"/>
                  <a:gd name="connsiteY48-464" fmla="*/ 1496697 h 3256491"/>
                  <a:gd name="connsiteX49-465" fmla="*/ 470084 w 2919832"/>
                  <a:gd name="connsiteY49-466" fmla="*/ 1506150 h 3256491"/>
                  <a:gd name="connsiteX50-467" fmla="*/ 470489 w 2919832"/>
                  <a:gd name="connsiteY50-468" fmla="*/ 1496697 h 3256491"/>
                  <a:gd name="connsiteX51-469" fmla="*/ 470129 w 2919832"/>
                  <a:gd name="connsiteY51-470" fmla="*/ 1506195 h 3256491"/>
                  <a:gd name="connsiteX52-471" fmla="*/ 552681 w 2919832"/>
                  <a:gd name="connsiteY52-472" fmla="*/ 1553282 h 3256491"/>
                  <a:gd name="connsiteX53-473" fmla="*/ 716569 w 2919832"/>
                  <a:gd name="connsiteY53-474" fmla="*/ 1522626 h 3256491"/>
                  <a:gd name="connsiteX54-475" fmla="*/ 552681 w 2919832"/>
                  <a:gd name="connsiteY54-476" fmla="*/ 1553327 h 3256491"/>
                  <a:gd name="connsiteX55-477" fmla="*/ 470129 w 2919832"/>
                  <a:gd name="connsiteY55-478" fmla="*/ 1506240 h 3256491"/>
                  <a:gd name="connsiteX56-479" fmla="*/ 470129 w 2919832"/>
                  <a:gd name="connsiteY56-480" fmla="*/ 1506195 h 3256491"/>
                  <a:gd name="connsiteX0-481" fmla="*/ 2918904 w 2919832"/>
                  <a:gd name="connsiteY0-482" fmla="*/ 2128629 h 3256491"/>
                  <a:gd name="connsiteX1-483" fmla="*/ 2916291 w 2919832"/>
                  <a:gd name="connsiteY1-484" fmla="*/ 1511147 h 3256491"/>
                  <a:gd name="connsiteX2-485" fmla="*/ 2917282 w 2919832"/>
                  <a:gd name="connsiteY2-486" fmla="*/ 1003639 h 3256491"/>
                  <a:gd name="connsiteX3-487" fmla="*/ 2732497 w 2919832"/>
                  <a:gd name="connsiteY3-488" fmla="*/ 678669 h 3256491"/>
                  <a:gd name="connsiteX4-489" fmla="*/ 1656528 w 2919832"/>
                  <a:gd name="connsiteY4-490" fmla="*/ 57226 h 3256491"/>
                  <a:gd name="connsiteX5-491" fmla="*/ 1263584 w 2919832"/>
                  <a:gd name="connsiteY5-492" fmla="*/ 56596 h 3256491"/>
                  <a:gd name="connsiteX6-493" fmla="*/ 196217 w 2919832"/>
                  <a:gd name="connsiteY6-494" fmla="*/ 672502 h 3256491"/>
                  <a:gd name="connsiteX7-495" fmla="*/ 578 w 2919832"/>
                  <a:gd name="connsiteY7-496" fmla="*/ 992610 h 3256491"/>
                  <a:gd name="connsiteX8-497" fmla="*/ 5667 w 2919832"/>
                  <a:gd name="connsiteY8-498" fmla="*/ 2266468 h 3256491"/>
                  <a:gd name="connsiteX9-499" fmla="*/ 210088 w 2919832"/>
                  <a:gd name="connsiteY9-500" fmla="*/ 2588961 h 3256491"/>
                  <a:gd name="connsiteX10-501" fmla="*/ 654959 w 2919832"/>
                  <a:gd name="connsiteY10-502" fmla="*/ 2851899 h 3256491"/>
                  <a:gd name="connsiteX11-503" fmla="*/ 1263809 w 2919832"/>
                  <a:gd name="connsiteY11-504" fmla="*/ 3200771 h 3256491"/>
                  <a:gd name="connsiteX12-505" fmla="*/ 1665806 w 2919832"/>
                  <a:gd name="connsiteY12-506" fmla="*/ 3196765 h 3256491"/>
                  <a:gd name="connsiteX13-507" fmla="*/ 2792666 w 2919832"/>
                  <a:gd name="connsiteY13-508" fmla="*/ 2546466 h 3256491"/>
                  <a:gd name="connsiteX14-509" fmla="*/ 2918904 w 2919832"/>
                  <a:gd name="connsiteY14-510" fmla="*/ 2128674 h 3256491"/>
                  <a:gd name="connsiteX15-511" fmla="*/ 2918904 w 2919832"/>
                  <a:gd name="connsiteY15-512" fmla="*/ 2128629 h 3256491"/>
                  <a:gd name="connsiteX16-513" fmla="*/ 607896 w 2919832"/>
                  <a:gd name="connsiteY16-514" fmla="*/ 1713088 h 3256491"/>
                  <a:gd name="connsiteX17-515" fmla="*/ 612760 w 2919832"/>
                  <a:gd name="connsiteY17-516" fmla="*/ 1716419 h 3256491"/>
                  <a:gd name="connsiteX18-517" fmla="*/ 607896 w 2919832"/>
                  <a:gd name="connsiteY18-518" fmla="*/ 1713088 h 3256491"/>
                  <a:gd name="connsiteX19-519" fmla="*/ 732107 w 2919832"/>
                  <a:gd name="connsiteY19-520" fmla="*/ 1493141 h 3256491"/>
                  <a:gd name="connsiteX20-521" fmla="*/ 724946 w 2919832"/>
                  <a:gd name="connsiteY20-522" fmla="*/ 1509166 h 3256491"/>
                  <a:gd name="connsiteX21-523" fmla="*/ 732107 w 2919832"/>
                  <a:gd name="connsiteY21-524" fmla="*/ 1493141 h 3256491"/>
                  <a:gd name="connsiteX22-525" fmla="*/ 1382345 w 2919832"/>
                  <a:gd name="connsiteY22-526" fmla="*/ 2673726 h 3256491"/>
                  <a:gd name="connsiteX23-527" fmla="*/ 1495838 w 2919832"/>
                  <a:gd name="connsiteY23-528" fmla="*/ 2707488 h 3256491"/>
                  <a:gd name="connsiteX24-529" fmla="*/ 1382345 w 2919832"/>
                  <a:gd name="connsiteY24-530" fmla="*/ 2673726 h 3256491"/>
                  <a:gd name="connsiteX25-531" fmla="*/ 1382345 w 2919832"/>
                  <a:gd name="connsiteY25-532" fmla="*/ 2673726 h 3256491"/>
                  <a:gd name="connsiteX26-533" fmla="*/ 1649232 w 2919832"/>
                  <a:gd name="connsiteY26-534" fmla="*/ 668946 h 3256491"/>
                  <a:gd name="connsiteX27-535" fmla="*/ 1649412 w 2919832"/>
                  <a:gd name="connsiteY27-536" fmla="*/ 525121 h 3256491"/>
                  <a:gd name="connsiteX28-537" fmla="*/ 1649052 w 2919832"/>
                  <a:gd name="connsiteY28-538" fmla="*/ 391559 h 3256491"/>
                  <a:gd name="connsiteX29-539" fmla="*/ 1649457 w 2919832"/>
                  <a:gd name="connsiteY29-540" fmla="*/ 525121 h 3256491"/>
                  <a:gd name="connsiteX30-541" fmla="*/ 1649277 w 2919832"/>
                  <a:gd name="connsiteY30-542" fmla="*/ 668946 h 3256491"/>
                  <a:gd name="connsiteX31-543" fmla="*/ 1649232 w 2919832"/>
                  <a:gd name="connsiteY31-544" fmla="*/ 668946 h 3256491"/>
                  <a:gd name="connsiteX32-545" fmla="*/ 1122484 w 2919832"/>
                  <a:gd name="connsiteY32-546" fmla="*/ 1271168 h 3256491"/>
                  <a:gd name="connsiteX33-547" fmla="*/ 1126628 w 2919832"/>
                  <a:gd name="connsiteY33-548" fmla="*/ 1266756 h 3256491"/>
                  <a:gd name="connsiteX34-549" fmla="*/ 1122484 w 2919832"/>
                  <a:gd name="connsiteY34-550" fmla="*/ 1271168 h 3256491"/>
                  <a:gd name="connsiteX35-551" fmla="*/ 1129105 w 2919832"/>
                  <a:gd name="connsiteY35-552" fmla="*/ 1279406 h 3256491"/>
                  <a:gd name="connsiteX36-553" fmla="*/ 1128879 w 2919832"/>
                  <a:gd name="connsiteY36-554" fmla="*/ 1279586 h 3256491"/>
                  <a:gd name="connsiteX37-555" fmla="*/ 1129105 w 2919832"/>
                  <a:gd name="connsiteY37-556" fmla="*/ 1279406 h 3256491"/>
                  <a:gd name="connsiteX38-557" fmla="*/ 1126943 w 2919832"/>
                  <a:gd name="connsiteY38-558" fmla="*/ 1281431 h 3256491"/>
                  <a:gd name="connsiteX39-559" fmla="*/ 1126943 w 2919832"/>
                  <a:gd name="connsiteY39-560" fmla="*/ 1281431 h 3256491"/>
                  <a:gd name="connsiteX40-561" fmla="*/ 1126943 w 2919832"/>
                  <a:gd name="connsiteY40-562" fmla="*/ 1281431 h 3256491"/>
                  <a:gd name="connsiteX41-563" fmla="*/ 1126943 w 2919832"/>
                  <a:gd name="connsiteY41-564" fmla="*/ 1281431 h 3256491"/>
                  <a:gd name="connsiteX42-565" fmla="*/ 473687 w 2919832"/>
                  <a:gd name="connsiteY42-566" fmla="*/ 1478781 h 3256491"/>
                  <a:gd name="connsiteX43-567" fmla="*/ 470624 w 2919832"/>
                  <a:gd name="connsiteY43-568" fmla="*/ 1495572 h 3256491"/>
                  <a:gd name="connsiteX44-569" fmla="*/ 473687 w 2919832"/>
                  <a:gd name="connsiteY44-570" fmla="*/ 1478781 h 3256491"/>
                  <a:gd name="connsiteX45-571" fmla="*/ 470489 w 2919832"/>
                  <a:gd name="connsiteY45-572" fmla="*/ 1496697 h 3256491"/>
                  <a:gd name="connsiteX46-573" fmla="*/ 470084 w 2919832"/>
                  <a:gd name="connsiteY46-574" fmla="*/ 1506150 h 3256491"/>
                  <a:gd name="connsiteX47-575" fmla="*/ 470489 w 2919832"/>
                  <a:gd name="connsiteY47-576" fmla="*/ 1496697 h 3256491"/>
                  <a:gd name="connsiteX48-577" fmla="*/ 470129 w 2919832"/>
                  <a:gd name="connsiteY48-578" fmla="*/ 1506195 h 3256491"/>
                  <a:gd name="connsiteX49-579" fmla="*/ 552681 w 2919832"/>
                  <a:gd name="connsiteY49-580" fmla="*/ 1553282 h 3256491"/>
                  <a:gd name="connsiteX50-581" fmla="*/ 716569 w 2919832"/>
                  <a:gd name="connsiteY50-582" fmla="*/ 1522626 h 3256491"/>
                  <a:gd name="connsiteX51-583" fmla="*/ 552681 w 2919832"/>
                  <a:gd name="connsiteY51-584" fmla="*/ 1553327 h 3256491"/>
                  <a:gd name="connsiteX52-585" fmla="*/ 470129 w 2919832"/>
                  <a:gd name="connsiteY52-586" fmla="*/ 1506240 h 3256491"/>
                  <a:gd name="connsiteX53-587" fmla="*/ 470129 w 2919832"/>
                  <a:gd name="connsiteY53-588" fmla="*/ 1506195 h 3256491"/>
                  <a:gd name="connsiteX0-589" fmla="*/ 2918904 w 2919832"/>
                  <a:gd name="connsiteY0-590" fmla="*/ 2128629 h 3256491"/>
                  <a:gd name="connsiteX1-591" fmla="*/ 2916291 w 2919832"/>
                  <a:gd name="connsiteY1-592" fmla="*/ 1511147 h 3256491"/>
                  <a:gd name="connsiteX2-593" fmla="*/ 2917282 w 2919832"/>
                  <a:gd name="connsiteY2-594" fmla="*/ 1003639 h 3256491"/>
                  <a:gd name="connsiteX3-595" fmla="*/ 2732497 w 2919832"/>
                  <a:gd name="connsiteY3-596" fmla="*/ 678669 h 3256491"/>
                  <a:gd name="connsiteX4-597" fmla="*/ 1656528 w 2919832"/>
                  <a:gd name="connsiteY4-598" fmla="*/ 57226 h 3256491"/>
                  <a:gd name="connsiteX5-599" fmla="*/ 1263584 w 2919832"/>
                  <a:gd name="connsiteY5-600" fmla="*/ 56596 h 3256491"/>
                  <a:gd name="connsiteX6-601" fmla="*/ 196217 w 2919832"/>
                  <a:gd name="connsiteY6-602" fmla="*/ 672502 h 3256491"/>
                  <a:gd name="connsiteX7-603" fmla="*/ 578 w 2919832"/>
                  <a:gd name="connsiteY7-604" fmla="*/ 992610 h 3256491"/>
                  <a:gd name="connsiteX8-605" fmla="*/ 5667 w 2919832"/>
                  <a:gd name="connsiteY8-606" fmla="*/ 2266468 h 3256491"/>
                  <a:gd name="connsiteX9-607" fmla="*/ 210088 w 2919832"/>
                  <a:gd name="connsiteY9-608" fmla="*/ 2588961 h 3256491"/>
                  <a:gd name="connsiteX10-609" fmla="*/ 654959 w 2919832"/>
                  <a:gd name="connsiteY10-610" fmla="*/ 2851899 h 3256491"/>
                  <a:gd name="connsiteX11-611" fmla="*/ 1263809 w 2919832"/>
                  <a:gd name="connsiteY11-612" fmla="*/ 3200771 h 3256491"/>
                  <a:gd name="connsiteX12-613" fmla="*/ 1665806 w 2919832"/>
                  <a:gd name="connsiteY12-614" fmla="*/ 3196765 h 3256491"/>
                  <a:gd name="connsiteX13-615" fmla="*/ 2792666 w 2919832"/>
                  <a:gd name="connsiteY13-616" fmla="*/ 2546466 h 3256491"/>
                  <a:gd name="connsiteX14-617" fmla="*/ 2918904 w 2919832"/>
                  <a:gd name="connsiteY14-618" fmla="*/ 2128674 h 3256491"/>
                  <a:gd name="connsiteX15-619" fmla="*/ 2918904 w 2919832"/>
                  <a:gd name="connsiteY15-620" fmla="*/ 2128629 h 3256491"/>
                  <a:gd name="connsiteX16-621" fmla="*/ 607896 w 2919832"/>
                  <a:gd name="connsiteY16-622" fmla="*/ 1713088 h 3256491"/>
                  <a:gd name="connsiteX17-623" fmla="*/ 612760 w 2919832"/>
                  <a:gd name="connsiteY17-624" fmla="*/ 1716419 h 3256491"/>
                  <a:gd name="connsiteX18-625" fmla="*/ 607896 w 2919832"/>
                  <a:gd name="connsiteY18-626" fmla="*/ 1713088 h 3256491"/>
                  <a:gd name="connsiteX19-627" fmla="*/ 732107 w 2919832"/>
                  <a:gd name="connsiteY19-628" fmla="*/ 1493141 h 3256491"/>
                  <a:gd name="connsiteX20-629" fmla="*/ 724946 w 2919832"/>
                  <a:gd name="connsiteY20-630" fmla="*/ 1509166 h 3256491"/>
                  <a:gd name="connsiteX21-631" fmla="*/ 732107 w 2919832"/>
                  <a:gd name="connsiteY21-632" fmla="*/ 1493141 h 3256491"/>
                  <a:gd name="connsiteX22-633" fmla="*/ 1382345 w 2919832"/>
                  <a:gd name="connsiteY22-634" fmla="*/ 2673726 h 3256491"/>
                  <a:gd name="connsiteX23-635" fmla="*/ 1495838 w 2919832"/>
                  <a:gd name="connsiteY23-636" fmla="*/ 2707488 h 3256491"/>
                  <a:gd name="connsiteX24-637" fmla="*/ 1382345 w 2919832"/>
                  <a:gd name="connsiteY24-638" fmla="*/ 2673726 h 3256491"/>
                  <a:gd name="connsiteX25-639" fmla="*/ 1382345 w 2919832"/>
                  <a:gd name="connsiteY25-640" fmla="*/ 2673726 h 3256491"/>
                  <a:gd name="connsiteX26-641" fmla="*/ 1649232 w 2919832"/>
                  <a:gd name="connsiteY26-642" fmla="*/ 668946 h 3256491"/>
                  <a:gd name="connsiteX27-643" fmla="*/ 1649412 w 2919832"/>
                  <a:gd name="connsiteY27-644" fmla="*/ 525121 h 3256491"/>
                  <a:gd name="connsiteX28-645" fmla="*/ 1649052 w 2919832"/>
                  <a:gd name="connsiteY28-646" fmla="*/ 391559 h 3256491"/>
                  <a:gd name="connsiteX29-647" fmla="*/ 1649457 w 2919832"/>
                  <a:gd name="connsiteY29-648" fmla="*/ 525121 h 3256491"/>
                  <a:gd name="connsiteX30-649" fmla="*/ 1649277 w 2919832"/>
                  <a:gd name="connsiteY30-650" fmla="*/ 668946 h 3256491"/>
                  <a:gd name="connsiteX31-651" fmla="*/ 1649232 w 2919832"/>
                  <a:gd name="connsiteY31-652" fmla="*/ 668946 h 3256491"/>
                  <a:gd name="connsiteX32-653" fmla="*/ 1122484 w 2919832"/>
                  <a:gd name="connsiteY32-654" fmla="*/ 1271168 h 3256491"/>
                  <a:gd name="connsiteX33-655" fmla="*/ 1126628 w 2919832"/>
                  <a:gd name="connsiteY33-656" fmla="*/ 1266756 h 3256491"/>
                  <a:gd name="connsiteX34-657" fmla="*/ 1122484 w 2919832"/>
                  <a:gd name="connsiteY34-658" fmla="*/ 1271168 h 3256491"/>
                  <a:gd name="connsiteX35-659" fmla="*/ 1129105 w 2919832"/>
                  <a:gd name="connsiteY35-660" fmla="*/ 1279406 h 3256491"/>
                  <a:gd name="connsiteX36-661" fmla="*/ 1128879 w 2919832"/>
                  <a:gd name="connsiteY36-662" fmla="*/ 1279586 h 3256491"/>
                  <a:gd name="connsiteX37-663" fmla="*/ 1129105 w 2919832"/>
                  <a:gd name="connsiteY37-664" fmla="*/ 1279406 h 3256491"/>
                  <a:gd name="connsiteX38-665" fmla="*/ 1126943 w 2919832"/>
                  <a:gd name="connsiteY38-666" fmla="*/ 1281431 h 3256491"/>
                  <a:gd name="connsiteX39-667" fmla="*/ 1126943 w 2919832"/>
                  <a:gd name="connsiteY39-668" fmla="*/ 1281431 h 3256491"/>
                  <a:gd name="connsiteX40-669" fmla="*/ 1126943 w 2919832"/>
                  <a:gd name="connsiteY40-670" fmla="*/ 1281431 h 3256491"/>
                  <a:gd name="connsiteX41-671" fmla="*/ 473687 w 2919832"/>
                  <a:gd name="connsiteY41-672" fmla="*/ 1478781 h 3256491"/>
                  <a:gd name="connsiteX42-673" fmla="*/ 470624 w 2919832"/>
                  <a:gd name="connsiteY42-674" fmla="*/ 1495572 h 3256491"/>
                  <a:gd name="connsiteX43-675" fmla="*/ 473687 w 2919832"/>
                  <a:gd name="connsiteY43-676" fmla="*/ 1478781 h 3256491"/>
                  <a:gd name="connsiteX44-677" fmla="*/ 470489 w 2919832"/>
                  <a:gd name="connsiteY44-678" fmla="*/ 1496697 h 3256491"/>
                  <a:gd name="connsiteX45-679" fmla="*/ 470084 w 2919832"/>
                  <a:gd name="connsiteY45-680" fmla="*/ 1506150 h 3256491"/>
                  <a:gd name="connsiteX46-681" fmla="*/ 470489 w 2919832"/>
                  <a:gd name="connsiteY46-682" fmla="*/ 1496697 h 3256491"/>
                  <a:gd name="connsiteX47-683" fmla="*/ 470129 w 2919832"/>
                  <a:gd name="connsiteY47-684" fmla="*/ 1506195 h 3256491"/>
                  <a:gd name="connsiteX48-685" fmla="*/ 552681 w 2919832"/>
                  <a:gd name="connsiteY48-686" fmla="*/ 1553282 h 3256491"/>
                  <a:gd name="connsiteX49-687" fmla="*/ 716569 w 2919832"/>
                  <a:gd name="connsiteY49-688" fmla="*/ 1522626 h 3256491"/>
                  <a:gd name="connsiteX50-689" fmla="*/ 552681 w 2919832"/>
                  <a:gd name="connsiteY50-690" fmla="*/ 1553327 h 3256491"/>
                  <a:gd name="connsiteX51-691" fmla="*/ 470129 w 2919832"/>
                  <a:gd name="connsiteY51-692" fmla="*/ 1506240 h 3256491"/>
                  <a:gd name="connsiteX52-693" fmla="*/ 470129 w 2919832"/>
                  <a:gd name="connsiteY52-694" fmla="*/ 1506195 h 3256491"/>
                  <a:gd name="connsiteX0-695" fmla="*/ 2918904 w 2919832"/>
                  <a:gd name="connsiteY0-696" fmla="*/ 2128629 h 3256491"/>
                  <a:gd name="connsiteX1-697" fmla="*/ 2916291 w 2919832"/>
                  <a:gd name="connsiteY1-698" fmla="*/ 1511147 h 3256491"/>
                  <a:gd name="connsiteX2-699" fmla="*/ 2917282 w 2919832"/>
                  <a:gd name="connsiteY2-700" fmla="*/ 1003639 h 3256491"/>
                  <a:gd name="connsiteX3-701" fmla="*/ 2732497 w 2919832"/>
                  <a:gd name="connsiteY3-702" fmla="*/ 678669 h 3256491"/>
                  <a:gd name="connsiteX4-703" fmla="*/ 1656528 w 2919832"/>
                  <a:gd name="connsiteY4-704" fmla="*/ 57226 h 3256491"/>
                  <a:gd name="connsiteX5-705" fmla="*/ 1263584 w 2919832"/>
                  <a:gd name="connsiteY5-706" fmla="*/ 56596 h 3256491"/>
                  <a:gd name="connsiteX6-707" fmla="*/ 196217 w 2919832"/>
                  <a:gd name="connsiteY6-708" fmla="*/ 672502 h 3256491"/>
                  <a:gd name="connsiteX7-709" fmla="*/ 578 w 2919832"/>
                  <a:gd name="connsiteY7-710" fmla="*/ 992610 h 3256491"/>
                  <a:gd name="connsiteX8-711" fmla="*/ 5667 w 2919832"/>
                  <a:gd name="connsiteY8-712" fmla="*/ 2266468 h 3256491"/>
                  <a:gd name="connsiteX9-713" fmla="*/ 210088 w 2919832"/>
                  <a:gd name="connsiteY9-714" fmla="*/ 2588961 h 3256491"/>
                  <a:gd name="connsiteX10-715" fmla="*/ 654959 w 2919832"/>
                  <a:gd name="connsiteY10-716" fmla="*/ 2851899 h 3256491"/>
                  <a:gd name="connsiteX11-717" fmla="*/ 1263809 w 2919832"/>
                  <a:gd name="connsiteY11-718" fmla="*/ 3200771 h 3256491"/>
                  <a:gd name="connsiteX12-719" fmla="*/ 1665806 w 2919832"/>
                  <a:gd name="connsiteY12-720" fmla="*/ 3196765 h 3256491"/>
                  <a:gd name="connsiteX13-721" fmla="*/ 2792666 w 2919832"/>
                  <a:gd name="connsiteY13-722" fmla="*/ 2546466 h 3256491"/>
                  <a:gd name="connsiteX14-723" fmla="*/ 2918904 w 2919832"/>
                  <a:gd name="connsiteY14-724" fmla="*/ 2128674 h 3256491"/>
                  <a:gd name="connsiteX15-725" fmla="*/ 2918904 w 2919832"/>
                  <a:gd name="connsiteY15-726" fmla="*/ 2128629 h 3256491"/>
                  <a:gd name="connsiteX16-727" fmla="*/ 607896 w 2919832"/>
                  <a:gd name="connsiteY16-728" fmla="*/ 1713088 h 3256491"/>
                  <a:gd name="connsiteX17-729" fmla="*/ 612760 w 2919832"/>
                  <a:gd name="connsiteY17-730" fmla="*/ 1716419 h 3256491"/>
                  <a:gd name="connsiteX18-731" fmla="*/ 607896 w 2919832"/>
                  <a:gd name="connsiteY18-732" fmla="*/ 1713088 h 3256491"/>
                  <a:gd name="connsiteX19-733" fmla="*/ 732107 w 2919832"/>
                  <a:gd name="connsiteY19-734" fmla="*/ 1493141 h 3256491"/>
                  <a:gd name="connsiteX20-735" fmla="*/ 724946 w 2919832"/>
                  <a:gd name="connsiteY20-736" fmla="*/ 1509166 h 3256491"/>
                  <a:gd name="connsiteX21-737" fmla="*/ 732107 w 2919832"/>
                  <a:gd name="connsiteY21-738" fmla="*/ 1493141 h 3256491"/>
                  <a:gd name="connsiteX22-739" fmla="*/ 1382345 w 2919832"/>
                  <a:gd name="connsiteY22-740" fmla="*/ 2673726 h 3256491"/>
                  <a:gd name="connsiteX23-741" fmla="*/ 1495838 w 2919832"/>
                  <a:gd name="connsiteY23-742" fmla="*/ 2707488 h 3256491"/>
                  <a:gd name="connsiteX24-743" fmla="*/ 1382345 w 2919832"/>
                  <a:gd name="connsiteY24-744" fmla="*/ 2673726 h 3256491"/>
                  <a:gd name="connsiteX25-745" fmla="*/ 1382345 w 2919832"/>
                  <a:gd name="connsiteY25-746" fmla="*/ 2673726 h 3256491"/>
                  <a:gd name="connsiteX26-747" fmla="*/ 1649232 w 2919832"/>
                  <a:gd name="connsiteY26-748" fmla="*/ 668946 h 3256491"/>
                  <a:gd name="connsiteX27-749" fmla="*/ 1649412 w 2919832"/>
                  <a:gd name="connsiteY27-750" fmla="*/ 525121 h 3256491"/>
                  <a:gd name="connsiteX28-751" fmla="*/ 1649457 w 2919832"/>
                  <a:gd name="connsiteY28-752" fmla="*/ 525121 h 3256491"/>
                  <a:gd name="connsiteX29-753" fmla="*/ 1649277 w 2919832"/>
                  <a:gd name="connsiteY29-754" fmla="*/ 668946 h 3256491"/>
                  <a:gd name="connsiteX30-755" fmla="*/ 1649232 w 2919832"/>
                  <a:gd name="connsiteY30-756" fmla="*/ 668946 h 3256491"/>
                  <a:gd name="connsiteX31-757" fmla="*/ 1122484 w 2919832"/>
                  <a:gd name="connsiteY31-758" fmla="*/ 1271168 h 3256491"/>
                  <a:gd name="connsiteX32-759" fmla="*/ 1126628 w 2919832"/>
                  <a:gd name="connsiteY32-760" fmla="*/ 1266756 h 3256491"/>
                  <a:gd name="connsiteX33-761" fmla="*/ 1122484 w 2919832"/>
                  <a:gd name="connsiteY33-762" fmla="*/ 1271168 h 3256491"/>
                  <a:gd name="connsiteX34-763" fmla="*/ 1129105 w 2919832"/>
                  <a:gd name="connsiteY34-764" fmla="*/ 1279406 h 3256491"/>
                  <a:gd name="connsiteX35-765" fmla="*/ 1128879 w 2919832"/>
                  <a:gd name="connsiteY35-766" fmla="*/ 1279586 h 3256491"/>
                  <a:gd name="connsiteX36-767" fmla="*/ 1129105 w 2919832"/>
                  <a:gd name="connsiteY36-768" fmla="*/ 1279406 h 3256491"/>
                  <a:gd name="connsiteX37-769" fmla="*/ 1126943 w 2919832"/>
                  <a:gd name="connsiteY37-770" fmla="*/ 1281431 h 3256491"/>
                  <a:gd name="connsiteX38-771" fmla="*/ 1126943 w 2919832"/>
                  <a:gd name="connsiteY38-772" fmla="*/ 1281431 h 3256491"/>
                  <a:gd name="connsiteX39-773" fmla="*/ 1126943 w 2919832"/>
                  <a:gd name="connsiteY39-774" fmla="*/ 1281431 h 3256491"/>
                  <a:gd name="connsiteX40-775" fmla="*/ 473687 w 2919832"/>
                  <a:gd name="connsiteY40-776" fmla="*/ 1478781 h 3256491"/>
                  <a:gd name="connsiteX41-777" fmla="*/ 470624 w 2919832"/>
                  <a:gd name="connsiteY41-778" fmla="*/ 1495572 h 3256491"/>
                  <a:gd name="connsiteX42-779" fmla="*/ 473687 w 2919832"/>
                  <a:gd name="connsiteY42-780" fmla="*/ 1478781 h 3256491"/>
                  <a:gd name="connsiteX43-781" fmla="*/ 470489 w 2919832"/>
                  <a:gd name="connsiteY43-782" fmla="*/ 1496697 h 3256491"/>
                  <a:gd name="connsiteX44-783" fmla="*/ 470084 w 2919832"/>
                  <a:gd name="connsiteY44-784" fmla="*/ 1506150 h 3256491"/>
                  <a:gd name="connsiteX45-785" fmla="*/ 470489 w 2919832"/>
                  <a:gd name="connsiteY45-786" fmla="*/ 1496697 h 3256491"/>
                  <a:gd name="connsiteX46-787" fmla="*/ 470129 w 2919832"/>
                  <a:gd name="connsiteY46-788" fmla="*/ 1506195 h 3256491"/>
                  <a:gd name="connsiteX47-789" fmla="*/ 552681 w 2919832"/>
                  <a:gd name="connsiteY47-790" fmla="*/ 1553282 h 3256491"/>
                  <a:gd name="connsiteX48-791" fmla="*/ 716569 w 2919832"/>
                  <a:gd name="connsiteY48-792" fmla="*/ 1522626 h 3256491"/>
                  <a:gd name="connsiteX49-793" fmla="*/ 552681 w 2919832"/>
                  <a:gd name="connsiteY49-794" fmla="*/ 1553327 h 3256491"/>
                  <a:gd name="connsiteX50-795" fmla="*/ 470129 w 2919832"/>
                  <a:gd name="connsiteY50-796" fmla="*/ 1506240 h 3256491"/>
                  <a:gd name="connsiteX51-797" fmla="*/ 470129 w 2919832"/>
                  <a:gd name="connsiteY51-798" fmla="*/ 1506195 h 3256491"/>
                  <a:gd name="connsiteX0-799" fmla="*/ 2918904 w 2919832"/>
                  <a:gd name="connsiteY0-800" fmla="*/ 2128629 h 3256491"/>
                  <a:gd name="connsiteX1-801" fmla="*/ 2916291 w 2919832"/>
                  <a:gd name="connsiteY1-802" fmla="*/ 1511147 h 3256491"/>
                  <a:gd name="connsiteX2-803" fmla="*/ 2917282 w 2919832"/>
                  <a:gd name="connsiteY2-804" fmla="*/ 1003639 h 3256491"/>
                  <a:gd name="connsiteX3-805" fmla="*/ 2732497 w 2919832"/>
                  <a:gd name="connsiteY3-806" fmla="*/ 678669 h 3256491"/>
                  <a:gd name="connsiteX4-807" fmla="*/ 1656528 w 2919832"/>
                  <a:gd name="connsiteY4-808" fmla="*/ 57226 h 3256491"/>
                  <a:gd name="connsiteX5-809" fmla="*/ 1263584 w 2919832"/>
                  <a:gd name="connsiteY5-810" fmla="*/ 56596 h 3256491"/>
                  <a:gd name="connsiteX6-811" fmla="*/ 196217 w 2919832"/>
                  <a:gd name="connsiteY6-812" fmla="*/ 672502 h 3256491"/>
                  <a:gd name="connsiteX7-813" fmla="*/ 578 w 2919832"/>
                  <a:gd name="connsiteY7-814" fmla="*/ 992610 h 3256491"/>
                  <a:gd name="connsiteX8-815" fmla="*/ 5667 w 2919832"/>
                  <a:gd name="connsiteY8-816" fmla="*/ 2266468 h 3256491"/>
                  <a:gd name="connsiteX9-817" fmla="*/ 210088 w 2919832"/>
                  <a:gd name="connsiteY9-818" fmla="*/ 2588961 h 3256491"/>
                  <a:gd name="connsiteX10-819" fmla="*/ 654959 w 2919832"/>
                  <a:gd name="connsiteY10-820" fmla="*/ 2851899 h 3256491"/>
                  <a:gd name="connsiteX11-821" fmla="*/ 1263809 w 2919832"/>
                  <a:gd name="connsiteY11-822" fmla="*/ 3200771 h 3256491"/>
                  <a:gd name="connsiteX12-823" fmla="*/ 1665806 w 2919832"/>
                  <a:gd name="connsiteY12-824" fmla="*/ 3196765 h 3256491"/>
                  <a:gd name="connsiteX13-825" fmla="*/ 2792666 w 2919832"/>
                  <a:gd name="connsiteY13-826" fmla="*/ 2546466 h 3256491"/>
                  <a:gd name="connsiteX14-827" fmla="*/ 2918904 w 2919832"/>
                  <a:gd name="connsiteY14-828" fmla="*/ 2128674 h 3256491"/>
                  <a:gd name="connsiteX15-829" fmla="*/ 2918904 w 2919832"/>
                  <a:gd name="connsiteY15-830" fmla="*/ 2128629 h 3256491"/>
                  <a:gd name="connsiteX16-831" fmla="*/ 607896 w 2919832"/>
                  <a:gd name="connsiteY16-832" fmla="*/ 1713088 h 3256491"/>
                  <a:gd name="connsiteX17-833" fmla="*/ 612760 w 2919832"/>
                  <a:gd name="connsiteY17-834" fmla="*/ 1716419 h 3256491"/>
                  <a:gd name="connsiteX18-835" fmla="*/ 607896 w 2919832"/>
                  <a:gd name="connsiteY18-836" fmla="*/ 1713088 h 3256491"/>
                  <a:gd name="connsiteX19-837" fmla="*/ 732107 w 2919832"/>
                  <a:gd name="connsiteY19-838" fmla="*/ 1493141 h 3256491"/>
                  <a:gd name="connsiteX20-839" fmla="*/ 724946 w 2919832"/>
                  <a:gd name="connsiteY20-840" fmla="*/ 1509166 h 3256491"/>
                  <a:gd name="connsiteX21-841" fmla="*/ 732107 w 2919832"/>
                  <a:gd name="connsiteY21-842" fmla="*/ 1493141 h 3256491"/>
                  <a:gd name="connsiteX22-843" fmla="*/ 1382345 w 2919832"/>
                  <a:gd name="connsiteY22-844" fmla="*/ 2673726 h 3256491"/>
                  <a:gd name="connsiteX23-845" fmla="*/ 1495838 w 2919832"/>
                  <a:gd name="connsiteY23-846" fmla="*/ 2707488 h 3256491"/>
                  <a:gd name="connsiteX24-847" fmla="*/ 1382345 w 2919832"/>
                  <a:gd name="connsiteY24-848" fmla="*/ 2673726 h 3256491"/>
                  <a:gd name="connsiteX25-849" fmla="*/ 1382345 w 2919832"/>
                  <a:gd name="connsiteY25-850" fmla="*/ 2673726 h 3256491"/>
                  <a:gd name="connsiteX26-851" fmla="*/ 1649232 w 2919832"/>
                  <a:gd name="connsiteY26-852" fmla="*/ 668946 h 3256491"/>
                  <a:gd name="connsiteX27-853" fmla="*/ 1649412 w 2919832"/>
                  <a:gd name="connsiteY27-854" fmla="*/ 525121 h 3256491"/>
                  <a:gd name="connsiteX28-855" fmla="*/ 1649277 w 2919832"/>
                  <a:gd name="connsiteY28-856" fmla="*/ 668946 h 3256491"/>
                  <a:gd name="connsiteX29-857" fmla="*/ 1649232 w 2919832"/>
                  <a:gd name="connsiteY29-858" fmla="*/ 668946 h 3256491"/>
                  <a:gd name="connsiteX30-859" fmla="*/ 1122484 w 2919832"/>
                  <a:gd name="connsiteY30-860" fmla="*/ 1271168 h 3256491"/>
                  <a:gd name="connsiteX31-861" fmla="*/ 1126628 w 2919832"/>
                  <a:gd name="connsiteY31-862" fmla="*/ 1266756 h 3256491"/>
                  <a:gd name="connsiteX32-863" fmla="*/ 1122484 w 2919832"/>
                  <a:gd name="connsiteY32-864" fmla="*/ 1271168 h 3256491"/>
                  <a:gd name="connsiteX33-865" fmla="*/ 1129105 w 2919832"/>
                  <a:gd name="connsiteY33-866" fmla="*/ 1279406 h 3256491"/>
                  <a:gd name="connsiteX34-867" fmla="*/ 1128879 w 2919832"/>
                  <a:gd name="connsiteY34-868" fmla="*/ 1279586 h 3256491"/>
                  <a:gd name="connsiteX35-869" fmla="*/ 1129105 w 2919832"/>
                  <a:gd name="connsiteY35-870" fmla="*/ 1279406 h 3256491"/>
                  <a:gd name="connsiteX36-871" fmla="*/ 1126943 w 2919832"/>
                  <a:gd name="connsiteY36-872" fmla="*/ 1281431 h 3256491"/>
                  <a:gd name="connsiteX37-873" fmla="*/ 1126943 w 2919832"/>
                  <a:gd name="connsiteY37-874" fmla="*/ 1281431 h 3256491"/>
                  <a:gd name="connsiteX38-875" fmla="*/ 1126943 w 2919832"/>
                  <a:gd name="connsiteY38-876" fmla="*/ 1281431 h 3256491"/>
                  <a:gd name="connsiteX39-877" fmla="*/ 473687 w 2919832"/>
                  <a:gd name="connsiteY39-878" fmla="*/ 1478781 h 3256491"/>
                  <a:gd name="connsiteX40-879" fmla="*/ 470624 w 2919832"/>
                  <a:gd name="connsiteY40-880" fmla="*/ 1495572 h 3256491"/>
                  <a:gd name="connsiteX41-881" fmla="*/ 473687 w 2919832"/>
                  <a:gd name="connsiteY41-882" fmla="*/ 1478781 h 3256491"/>
                  <a:gd name="connsiteX42-883" fmla="*/ 470489 w 2919832"/>
                  <a:gd name="connsiteY42-884" fmla="*/ 1496697 h 3256491"/>
                  <a:gd name="connsiteX43-885" fmla="*/ 470084 w 2919832"/>
                  <a:gd name="connsiteY43-886" fmla="*/ 1506150 h 3256491"/>
                  <a:gd name="connsiteX44-887" fmla="*/ 470489 w 2919832"/>
                  <a:gd name="connsiteY44-888" fmla="*/ 1496697 h 3256491"/>
                  <a:gd name="connsiteX45-889" fmla="*/ 470129 w 2919832"/>
                  <a:gd name="connsiteY45-890" fmla="*/ 1506195 h 3256491"/>
                  <a:gd name="connsiteX46-891" fmla="*/ 552681 w 2919832"/>
                  <a:gd name="connsiteY46-892" fmla="*/ 1553282 h 3256491"/>
                  <a:gd name="connsiteX47-893" fmla="*/ 716569 w 2919832"/>
                  <a:gd name="connsiteY47-894" fmla="*/ 1522626 h 3256491"/>
                  <a:gd name="connsiteX48-895" fmla="*/ 552681 w 2919832"/>
                  <a:gd name="connsiteY48-896" fmla="*/ 1553327 h 3256491"/>
                  <a:gd name="connsiteX49-897" fmla="*/ 470129 w 2919832"/>
                  <a:gd name="connsiteY49-898" fmla="*/ 1506240 h 3256491"/>
                  <a:gd name="connsiteX50-899" fmla="*/ 470129 w 2919832"/>
                  <a:gd name="connsiteY50-900" fmla="*/ 1506195 h 3256491"/>
                  <a:gd name="connsiteX0-901" fmla="*/ 2918904 w 2919832"/>
                  <a:gd name="connsiteY0-902" fmla="*/ 2128629 h 3256491"/>
                  <a:gd name="connsiteX1-903" fmla="*/ 2916291 w 2919832"/>
                  <a:gd name="connsiteY1-904" fmla="*/ 1511147 h 3256491"/>
                  <a:gd name="connsiteX2-905" fmla="*/ 2917282 w 2919832"/>
                  <a:gd name="connsiteY2-906" fmla="*/ 1003639 h 3256491"/>
                  <a:gd name="connsiteX3-907" fmla="*/ 2732497 w 2919832"/>
                  <a:gd name="connsiteY3-908" fmla="*/ 678669 h 3256491"/>
                  <a:gd name="connsiteX4-909" fmla="*/ 1656528 w 2919832"/>
                  <a:gd name="connsiteY4-910" fmla="*/ 57226 h 3256491"/>
                  <a:gd name="connsiteX5-911" fmla="*/ 1263584 w 2919832"/>
                  <a:gd name="connsiteY5-912" fmla="*/ 56596 h 3256491"/>
                  <a:gd name="connsiteX6-913" fmla="*/ 196217 w 2919832"/>
                  <a:gd name="connsiteY6-914" fmla="*/ 672502 h 3256491"/>
                  <a:gd name="connsiteX7-915" fmla="*/ 578 w 2919832"/>
                  <a:gd name="connsiteY7-916" fmla="*/ 992610 h 3256491"/>
                  <a:gd name="connsiteX8-917" fmla="*/ 5667 w 2919832"/>
                  <a:gd name="connsiteY8-918" fmla="*/ 2266468 h 3256491"/>
                  <a:gd name="connsiteX9-919" fmla="*/ 210088 w 2919832"/>
                  <a:gd name="connsiteY9-920" fmla="*/ 2588961 h 3256491"/>
                  <a:gd name="connsiteX10-921" fmla="*/ 654959 w 2919832"/>
                  <a:gd name="connsiteY10-922" fmla="*/ 2851899 h 3256491"/>
                  <a:gd name="connsiteX11-923" fmla="*/ 1263809 w 2919832"/>
                  <a:gd name="connsiteY11-924" fmla="*/ 3200771 h 3256491"/>
                  <a:gd name="connsiteX12-925" fmla="*/ 1665806 w 2919832"/>
                  <a:gd name="connsiteY12-926" fmla="*/ 3196765 h 3256491"/>
                  <a:gd name="connsiteX13-927" fmla="*/ 2792666 w 2919832"/>
                  <a:gd name="connsiteY13-928" fmla="*/ 2546466 h 3256491"/>
                  <a:gd name="connsiteX14-929" fmla="*/ 2918904 w 2919832"/>
                  <a:gd name="connsiteY14-930" fmla="*/ 2128674 h 3256491"/>
                  <a:gd name="connsiteX15-931" fmla="*/ 2918904 w 2919832"/>
                  <a:gd name="connsiteY15-932" fmla="*/ 2128629 h 3256491"/>
                  <a:gd name="connsiteX16-933" fmla="*/ 607896 w 2919832"/>
                  <a:gd name="connsiteY16-934" fmla="*/ 1713088 h 3256491"/>
                  <a:gd name="connsiteX17-935" fmla="*/ 612760 w 2919832"/>
                  <a:gd name="connsiteY17-936" fmla="*/ 1716419 h 3256491"/>
                  <a:gd name="connsiteX18-937" fmla="*/ 607896 w 2919832"/>
                  <a:gd name="connsiteY18-938" fmla="*/ 1713088 h 3256491"/>
                  <a:gd name="connsiteX19-939" fmla="*/ 732107 w 2919832"/>
                  <a:gd name="connsiteY19-940" fmla="*/ 1493141 h 3256491"/>
                  <a:gd name="connsiteX20-941" fmla="*/ 724946 w 2919832"/>
                  <a:gd name="connsiteY20-942" fmla="*/ 1509166 h 3256491"/>
                  <a:gd name="connsiteX21-943" fmla="*/ 732107 w 2919832"/>
                  <a:gd name="connsiteY21-944" fmla="*/ 1493141 h 3256491"/>
                  <a:gd name="connsiteX22-945" fmla="*/ 1382345 w 2919832"/>
                  <a:gd name="connsiteY22-946" fmla="*/ 2673726 h 3256491"/>
                  <a:gd name="connsiteX23-947" fmla="*/ 1495838 w 2919832"/>
                  <a:gd name="connsiteY23-948" fmla="*/ 2707488 h 3256491"/>
                  <a:gd name="connsiteX24-949" fmla="*/ 1382345 w 2919832"/>
                  <a:gd name="connsiteY24-950" fmla="*/ 2673726 h 3256491"/>
                  <a:gd name="connsiteX25-951" fmla="*/ 1382345 w 2919832"/>
                  <a:gd name="connsiteY25-952" fmla="*/ 2673726 h 3256491"/>
                  <a:gd name="connsiteX26-953" fmla="*/ 1649277 w 2919832"/>
                  <a:gd name="connsiteY26-954" fmla="*/ 668946 h 3256491"/>
                  <a:gd name="connsiteX27-955" fmla="*/ 1649412 w 2919832"/>
                  <a:gd name="connsiteY27-956" fmla="*/ 525121 h 3256491"/>
                  <a:gd name="connsiteX28-957" fmla="*/ 1649277 w 2919832"/>
                  <a:gd name="connsiteY28-958" fmla="*/ 668946 h 3256491"/>
                  <a:gd name="connsiteX29-959" fmla="*/ 1122484 w 2919832"/>
                  <a:gd name="connsiteY29-960" fmla="*/ 1271168 h 3256491"/>
                  <a:gd name="connsiteX30-961" fmla="*/ 1126628 w 2919832"/>
                  <a:gd name="connsiteY30-962" fmla="*/ 1266756 h 3256491"/>
                  <a:gd name="connsiteX31-963" fmla="*/ 1122484 w 2919832"/>
                  <a:gd name="connsiteY31-964" fmla="*/ 1271168 h 3256491"/>
                  <a:gd name="connsiteX32-965" fmla="*/ 1129105 w 2919832"/>
                  <a:gd name="connsiteY32-966" fmla="*/ 1279406 h 3256491"/>
                  <a:gd name="connsiteX33-967" fmla="*/ 1128879 w 2919832"/>
                  <a:gd name="connsiteY33-968" fmla="*/ 1279586 h 3256491"/>
                  <a:gd name="connsiteX34-969" fmla="*/ 1129105 w 2919832"/>
                  <a:gd name="connsiteY34-970" fmla="*/ 1279406 h 3256491"/>
                  <a:gd name="connsiteX35-971" fmla="*/ 1126943 w 2919832"/>
                  <a:gd name="connsiteY35-972" fmla="*/ 1281431 h 3256491"/>
                  <a:gd name="connsiteX36-973" fmla="*/ 1126943 w 2919832"/>
                  <a:gd name="connsiteY36-974" fmla="*/ 1281431 h 3256491"/>
                  <a:gd name="connsiteX37-975" fmla="*/ 1126943 w 2919832"/>
                  <a:gd name="connsiteY37-976" fmla="*/ 1281431 h 3256491"/>
                  <a:gd name="connsiteX38-977" fmla="*/ 473687 w 2919832"/>
                  <a:gd name="connsiteY38-978" fmla="*/ 1478781 h 3256491"/>
                  <a:gd name="connsiteX39-979" fmla="*/ 470624 w 2919832"/>
                  <a:gd name="connsiteY39-980" fmla="*/ 1495572 h 3256491"/>
                  <a:gd name="connsiteX40-981" fmla="*/ 473687 w 2919832"/>
                  <a:gd name="connsiteY40-982" fmla="*/ 1478781 h 3256491"/>
                  <a:gd name="connsiteX41-983" fmla="*/ 470489 w 2919832"/>
                  <a:gd name="connsiteY41-984" fmla="*/ 1496697 h 3256491"/>
                  <a:gd name="connsiteX42-985" fmla="*/ 470084 w 2919832"/>
                  <a:gd name="connsiteY42-986" fmla="*/ 1506150 h 3256491"/>
                  <a:gd name="connsiteX43-987" fmla="*/ 470489 w 2919832"/>
                  <a:gd name="connsiteY43-988" fmla="*/ 1496697 h 3256491"/>
                  <a:gd name="connsiteX44-989" fmla="*/ 470129 w 2919832"/>
                  <a:gd name="connsiteY44-990" fmla="*/ 1506195 h 3256491"/>
                  <a:gd name="connsiteX45-991" fmla="*/ 552681 w 2919832"/>
                  <a:gd name="connsiteY45-992" fmla="*/ 1553282 h 3256491"/>
                  <a:gd name="connsiteX46-993" fmla="*/ 716569 w 2919832"/>
                  <a:gd name="connsiteY46-994" fmla="*/ 1522626 h 3256491"/>
                  <a:gd name="connsiteX47-995" fmla="*/ 552681 w 2919832"/>
                  <a:gd name="connsiteY47-996" fmla="*/ 1553327 h 3256491"/>
                  <a:gd name="connsiteX48-997" fmla="*/ 470129 w 2919832"/>
                  <a:gd name="connsiteY48-998" fmla="*/ 1506240 h 3256491"/>
                  <a:gd name="connsiteX49-999" fmla="*/ 470129 w 2919832"/>
                  <a:gd name="connsiteY49-1000" fmla="*/ 1506195 h 3256491"/>
                  <a:gd name="connsiteX0-1001" fmla="*/ 2918904 w 2919832"/>
                  <a:gd name="connsiteY0-1002" fmla="*/ 2128629 h 3256491"/>
                  <a:gd name="connsiteX1-1003" fmla="*/ 2916291 w 2919832"/>
                  <a:gd name="connsiteY1-1004" fmla="*/ 1511147 h 3256491"/>
                  <a:gd name="connsiteX2-1005" fmla="*/ 2917282 w 2919832"/>
                  <a:gd name="connsiteY2-1006" fmla="*/ 1003639 h 3256491"/>
                  <a:gd name="connsiteX3-1007" fmla="*/ 2732497 w 2919832"/>
                  <a:gd name="connsiteY3-1008" fmla="*/ 678669 h 3256491"/>
                  <a:gd name="connsiteX4-1009" fmla="*/ 1656528 w 2919832"/>
                  <a:gd name="connsiteY4-1010" fmla="*/ 57226 h 3256491"/>
                  <a:gd name="connsiteX5-1011" fmla="*/ 1263584 w 2919832"/>
                  <a:gd name="connsiteY5-1012" fmla="*/ 56596 h 3256491"/>
                  <a:gd name="connsiteX6-1013" fmla="*/ 196217 w 2919832"/>
                  <a:gd name="connsiteY6-1014" fmla="*/ 672502 h 3256491"/>
                  <a:gd name="connsiteX7-1015" fmla="*/ 578 w 2919832"/>
                  <a:gd name="connsiteY7-1016" fmla="*/ 992610 h 3256491"/>
                  <a:gd name="connsiteX8-1017" fmla="*/ 5667 w 2919832"/>
                  <a:gd name="connsiteY8-1018" fmla="*/ 2266468 h 3256491"/>
                  <a:gd name="connsiteX9-1019" fmla="*/ 210088 w 2919832"/>
                  <a:gd name="connsiteY9-1020" fmla="*/ 2588961 h 3256491"/>
                  <a:gd name="connsiteX10-1021" fmla="*/ 654959 w 2919832"/>
                  <a:gd name="connsiteY10-1022" fmla="*/ 2851899 h 3256491"/>
                  <a:gd name="connsiteX11-1023" fmla="*/ 1263809 w 2919832"/>
                  <a:gd name="connsiteY11-1024" fmla="*/ 3200771 h 3256491"/>
                  <a:gd name="connsiteX12-1025" fmla="*/ 1665806 w 2919832"/>
                  <a:gd name="connsiteY12-1026" fmla="*/ 3196765 h 3256491"/>
                  <a:gd name="connsiteX13-1027" fmla="*/ 2792666 w 2919832"/>
                  <a:gd name="connsiteY13-1028" fmla="*/ 2546466 h 3256491"/>
                  <a:gd name="connsiteX14-1029" fmla="*/ 2918904 w 2919832"/>
                  <a:gd name="connsiteY14-1030" fmla="*/ 2128674 h 3256491"/>
                  <a:gd name="connsiteX15-1031" fmla="*/ 2918904 w 2919832"/>
                  <a:gd name="connsiteY15-1032" fmla="*/ 2128629 h 3256491"/>
                  <a:gd name="connsiteX16-1033" fmla="*/ 607896 w 2919832"/>
                  <a:gd name="connsiteY16-1034" fmla="*/ 1713088 h 3256491"/>
                  <a:gd name="connsiteX17-1035" fmla="*/ 612760 w 2919832"/>
                  <a:gd name="connsiteY17-1036" fmla="*/ 1716419 h 3256491"/>
                  <a:gd name="connsiteX18-1037" fmla="*/ 607896 w 2919832"/>
                  <a:gd name="connsiteY18-1038" fmla="*/ 1713088 h 3256491"/>
                  <a:gd name="connsiteX19-1039" fmla="*/ 732107 w 2919832"/>
                  <a:gd name="connsiteY19-1040" fmla="*/ 1493141 h 3256491"/>
                  <a:gd name="connsiteX20-1041" fmla="*/ 724946 w 2919832"/>
                  <a:gd name="connsiteY20-1042" fmla="*/ 1509166 h 3256491"/>
                  <a:gd name="connsiteX21-1043" fmla="*/ 732107 w 2919832"/>
                  <a:gd name="connsiteY21-1044" fmla="*/ 1493141 h 3256491"/>
                  <a:gd name="connsiteX22-1045" fmla="*/ 1382345 w 2919832"/>
                  <a:gd name="connsiteY22-1046" fmla="*/ 2673726 h 3256491"/>
                  <a:gd name="connsiteX23-1047" fmla="*/ 1495838 w 2919832"/>
                  <a:gd name="connsiteY23-1048" fmla="*/ 2707488 h 3256491"/>
                  <a:gd name="connsiteX24-1049" fmla="*/ 1382345 w 2919832"/>
                  <a:gd name="connsiteY24-1050" fmla="*/ 2673726 h 3256491"/>
                  <a:gd name="connsiteX25-1051" fmla="*/ 1382345 w 2919832"/>
                  <a:gd name="connsiteY25-1052" fmla="*/ 2673726 h 3256491"/>
                  <a:gd name="connsiteX26-1053" fmla="*/ 1122484 w 2919832"/>
                  <a:gd name="connsiteY26-1054" fmla="*/ 1271168 h 3256491"/>
                  <a:gd name="connsiteX27-1055" fmla="*/ 1126628 w 2919832"/>
                  <a:gd name="connsiteY27-1056" fmla="*/ 1266756 h 3256491"/>
                  <a:gd name="connsiteX28-1057" fmla="*/ 1122484 w 2919832"/>
                  <a:gd name="connsiteY28-1058" fmla="*/ 1271168 h 3256491"/>
                  <a:gd name="connsiteX29-1059" fmla="*/ 1129105 w 2919832"/>
                  <a:gd name="connsiteY29-1060" fmla="*/ 1279406 h 3256491"/>
                  <a:gd name="connsiteX30-1061" fmla="*/ 1128879 w 2919832"/>
                  <a:gd name="connsiteY30-1062" fmla="*/ 1279586 h 3256491"/>
                  <a:gd name="connsiteX31-1063" fmla="*/ 1129105 w 2919832"/>
                  <a:gd name="connsiteY31-1064" fmla="*/ 1279406 h 3256491"/>
                  <a:gd name="connsiteX32-1065" fmla="*/ 1126943 w 2919832"/>
                  <a:gd name="connsiteY32-1066" fmla="*/ 1281431 h 3256491"/>
                  <a:gd name="connsiteX33-1067" fmla="*/ 1126943 w 2919832"/>
                  <a:gd name="connsiteY33-1068" fmla="*/ 1281431 h 3256491"/>
                  <a:gd name="connsiteX34-1069" fmla="*/ 1126943 w 2919832"/>
                  <a:gd name="connsiteY34-1070" fmla="*/ 1281431 h 3256491"/>
                  <a:gd name="connsiteX35-1071" fmla="*/ 473687 w 2919832"/>
                  <a:gd name="connsiteY35-1072" fmla="*/ 1478781 h 3256491"/>
                  <a:gd name="connsiteX36-1073" fmla="*/ 470624 w 2919832"/>
                  <a:gd name="connsiteY36-1074" fmla="*/ 1495572 h 3256491"/>
                  <a:gd name="connsiteX37-1075" fmla="*/ 473687 w 2919832"/>
                  <a:gd name="connsiteY37-1076" fmla="*/ 1478781 h 3256491"/>
                  <a:gd name="connsiteX38-1077" fmla="*/ 470489 w 2919832"/>
                  <a:gd name="connsiteY38-1078" fmla="*/ 1496697 h 3256491"/>
                  <a:gd name="connsiteX39-1079" fmla="*/ 470084 w 2919832"/>
                  <a:gd name="connsiteY39-1080" fmla="*/ 1506150 h 3256491"/>
                  <a:gd name="connsiteX40-1081" fmla="*/ 470489 w 2919832"/>
                  <a:gd name="connsiteY40-1082" fmla="*/ 1496697 h 3256491"/>
                  <a:gd name="connsiteX41-1083" fmla="*/ 470129 w 2919832"/>
                  <a:gd name="connsiteY41-1084" fmla="*/ 1506195 h 3256491"/>
                  <a:gd name="connsiteX42-1085" fmla="*/ 552681 w 2919832"/>
                  <a:gd name="connsiteY42-1086" fmla="*/ 1553282 h 3256491"/>
                  <a:gd name="connsiteX43-1087" fmla="*/ 716569 w 2919832"/>
                  <a:gd name="connsiteY43-1088" fmla="*/ 1522626 h 3256491"/>
                  <a:gd name="connsiteX44-1089" fmla="*/ 552681 w 2919832"/>
                  <a:gd name="connsiteY44-1090" fmla="*/ 1553327 h 3256491"/>
                  <a:gd name="connsiteX45-1091" fmla="*/ 470129 w 2919832"/>
                  <a:gd name="connsiteY45-1092" fmla="*/ 1506240 h 3256491"/>
                  <a:gd name="connsiteX46-1093" fmla="*/ 470129 w 2919832"/>
                  <a:gd name="connsiteY46-1094" fmla="*/ 1506195 h 3256491"/>
                  <a:gd name="connsiteX0-1095" fmla="*/ 2918904 w 2919832"/>
                  <a:gd name="connsiteY0-1096" fmla="*/ 2128629 h 3256491"/>
                  <a:gd name="connsiteX1-1097" fmla="*/ 2916291 w 2919832"/>
                  <a:gd name="connsiteY1-1098" fmla="*/ 1511147 h 3256491"/>
                  <a:gd name="connsiteX2-1099" fmla="*/ 2917282 w 2919832"/>
                  <a:gd name="connsiteY2-1100" fmla="*/ 1003639 h 3256491"/>
                  <a:gd name="connsiteX3-1101" fmla="*/ 2732497 w 2919832"/>
                  <a:gd name="connsiteY3-1102" fmla="*/ 678669 h 3256491"/>
                  <a:gd name="connsiteX4-1103" fmla="*/ 1656528 w 2919832"/>
                  <a:gd name="connsiteY4-1104" fmla="*/ 57226 h 3256491"/>
                  <a:gd name="connsiteX5-1105" fmla="*/ 1263584 w 2919832"/>
                  <a:gd name="connsiteY5-1106" fmla="*/ 56596 h 3256491"/>
                  <a:gd name="connsiteX6-1107" fmla="*/ 196217 w 2919832"/>
                  <a:gd name="connsiteY6-1108" fmla="*/ 672502 h 3256491"/>
                  <a:gd name="connsiteX7-1109" fmla="*/ 578 w 2919832"/>
                  <a:gd name="connsiteY7-1110" fmla="*/ 992610 h 3256491"/>
                  <a:gd name="connsiteX8-1111" fmla="*/ 5667 w 2919832"/>
                  <a:gd name="connsiteY8-1112" fmla="*/ 2266468 h 3256491"/>
                  <a:gd name="connsiteX9-1113" fmla="*/ 210088 w 2919832"/>
                  <a:gd name="connsiteY9-1114" fmla="*/ 2588961 h 3256491"/>
                  <a:gd name="connsiteX10-1115" fmla="*/ 654959 w 2919832"/>
                  <a:gd name="connsiteY10-1116" fmla="*/ 2851899 h 3256491"/>
                  <a:gd name="connsiteX11-1117" fmla="*/ 1263809 w 2919832"/>
                  <a:gd name="connsiteY11-1118" fmla="*/ 3200771 h 3256491"/>
                  <a:gd name="connsiteX12-1119" fmla="*/ 1665806 w 2919832"/>
                  <a:gd name="connsiteY12-1120" fmla="*/ 3196765 h 3256491"/>
                  <a:gd name="connsiteX13-1121" fmla="*/ 2792666 w 2919832"/>
                  <a:gd name="connsiteY13-1122" fmla="*/ 2546466 h 3256491"/>
                  <a:gd name="connsiteX14-1123" fmla="*/ 2918904 w 2919832"/>
                  <a:gd name="connsiteY14-1124" fmla="*/ 2128674 h 3256491"/>
                  <a:gd name="connsiteX15-1125" fmla="*/ 2918904 w 2919832"/>
                  <a:gd name="connsiteY15-1126" fmla="*/ 2128629 h 3256491"/>
                  <a:gd name="connsiteX16-1127" fmla="*/ 607896 w 2919832"/>
                  <a:gd name="connsiteY16-1128" fmla="*/ 1713088 h 3256491"/>
                  <a:gd name="connsiteX17-1129" fmla="*/ 612760 w 2919832"/>
                  <a:gd name="connsiteY17-1130" fmla="*/ 1716419 h 3256491"/>
                  <a:gd name="connsiteX18-1131" fmla="*/ 607896 w 2919832"/>
                  <a:gd name="connsiteY18-1132" fmla="*/ 1713088 h 3256491"/>
                  <a:gd name="connsiteX19-1133" fmla="*/ 732107 w 2919832"/>
                  <a:gd name="connsiteY19-1134" fmla="*/ 1493141 h 3256491"/>
                  <a:gd name="connsiteX20-1135" fmla="*/ 724946 w 2919832"/>
                  <a:gd name="connsiteY20-1136" fmla="*/ 1509166 h 3256491"/>
                  <a:gd name="connsiteX21-1137" fmla="*/ 732107 w 2919832"/>
                  <a:gd name="connsiteY21-1138" fmla="*/ 1493141 h 3256491"/>
                  <a:gd name="connsiteX22-1139" fmla="*/ 1382345 w 2919832"/>
                  <a:gd name="connsiteY22-1140" fmla="*/ 2673726 h 3256491"/>
                  <a:gd name="connsiteX23-1141" fmla="*/ 1495838 w 2919832"/>
                  <a:gd name="connsiteY23-1142" fmla="*/ 2707488 h 3256491"/>
                  <a:gd name="connsiteX24-1143" fmla="*/ 1382345 w 2919832"/>
                  <a:gd name="connsiteY24-1144" fmla="*/ 2673726 h 3256491"/>
                  <a:gd name="connsiteX25-1145" fmla="*/ 1382345 w 2919832"/>
                  <a:gd name="connsiteY25-1146" fmla="*/ 2673726 h 3256491"/>
                  <a:gd name="connsiteX26-1147" fmla="*/ 1122484 w 2919832"/>
                  <a:gd name="connsiteY26-1148" fmla="*/ 1271168 h 3256491"/>
                  <a:gd name="connsiteX27-1149" fmla="*/ 1126628 w 2919832"/>
                  <a:gd name="connsiteY27-1150" fmla="*/ 1266756 h 3256491"/>
                  <a:gd name="connsiteX28-1151" fmla="*/ 1122484 w 2919832"/>
                  <a:gd name="connsiteY28-1152" fmla="*/ 1271168 h 3256491"/>
                  <a:gd name="connsiteX29-1153" fmla="*/ 1129105 w 2919832"/>
                  <a:gd name="connsiteY29-1154" fmla="*/ 1279406 h 3256491"/>
                  <a:gd name="connsiteX30-1155" fmla="*/ 1128879 w 2919832"/>
                  <a:gd name="connsiteY30-1156" fmla="*/ 1279586 h 3256491"/>
                  <a:gd name="connsiteX31-1157" fmla="*/ 1129105 w 2919832"/>
                  <a:gd name="connsiteY31-1158" fmla="*/ 1279406 h 3256491"/>
                  <a:gd name="connsiteX32-1159" fmla="*/ 1126943 w 2919832"/>
                  <a:gd name="connsiteY32-1160" fmla="*/ 1281431 h 3256491"/>
                  <a:gd name="connsiteX33-1161" fmla="*/ 1126943 w 2919832"/>
                  <a:gd name="connsiteY33-1162" fmla="*/ 1281431 h 3256491"/>
                  <a:gd name="connsiteX34-1163" fmla="*/ 1126943 w 2919832"/>
                  <a:gd name="connsiteY34-1164" fmla="*/ 1281431 h 3256491"/>
                  <a:gd name="connsiteX35-1165" fmla="*/ 473687 w 2919832"/>
                  <a:gd name="connsiteY35-1166" fmla="*/ 1478781 h 3256491"/>
                  <a:gd name="connsiteX36-1167" fmla="*/ 470624 w 2919832"/>
                  <a:gd name="connsiteY36-1168" fmla="*/ 1495572 h 3256491"/>
                  <a:gd name="connsiteX37-1169" fmla="*/ 473687 w 2919832"/>
                  <a:gd name="connsiteY37-1170" fmla="*/ 1478781 h 3256491"/>
                  <a:gd name="connsiteX38-1171" fmla="*/ 470489 w 2919832"/>
                  <a:gd name="connsiteY38-1172" fmla="*/ 1496697 h 3256491"/>
                  <a:gd name="connsiteX39-1173" fmla="*/ 470084 w 2919832"/>
                  <a:gd name="connsiteY39-1174" fmla="*/ 1506150 h 3256491"/>
                  <a:gd name="connsiteX40-1175" fmla="*/ 470489 w 2919832"/>
                  <a:gd name="connsiteY40-1176" fmla="*/ 1496697 h 3256491"/>
                  <a:gd name="connsiteX41-1177" fmla="*/ 470129 w 2919832"/>
                  <a:gd name="connsiteY41-1178" fmla="*/ 1506195 h 3256491"/>
                  <a:gd name="connsiteX42-1179" fmla="*/ 552681 w 2919832"/>
                  <a:gd name="connsiteY42-1180" fmla="*/ 1553282 h 3256491"/>
                  <a:gd name="connsiteX43-1181" fmla="*/ 552681 w 2919832"/>
                  <a:gd name="connsiteY43-1182" fmla="*/ 1553327 h 3256491"/>
                  <a:gd name="connsiteX44-1183" fmla="*/ 470129 w 2919832"/>
                  <a:gd name="connsiteY44-1184" fmla="*/ 1506240 h 3256491"/>
                  <a:gd name="connsiteX45-1185" fmla="*/ 470129 w 2919832"/>
                  <a:gd name="connsiteY45-1186" fmla="*/ 1506195 h 3256491"/>
                  <a:gd name="connsiteX0-1187" fmla="*/ 2918904 w 2919832"/>
                  <a:gd name="connsiteY0-1188" fmla="*/ 2128629 h 3256491"/>
                  <a:gd name="connsiteX1-1189" fmla="*/ 2916291 w 2919832"/>
                  <a:gd name="connsiteY1-1190" fmla="*/ 1511147 h 3256491"/>
                  <a:gd name="connsiteX2-1191" fmla="*/ 2917282 w 2919832"/>
                  <a:gd name="connsiteY2-1192" fmla="*/ 1003639 h 3256491"/>
                  <a:gd name="connsiteX3-1193" fmla="*/ 2732497 w 2919832"/>
                  <a:gd name="connsiteY3-1194" fmla="*/ 678669 h 3256491"/>
                  <a:gd name="connsiteX4-1195" fmla="*/ 1656528 w 2919832"/>
                  <a:gd name="connsiteY4-1196" fmla="*/ 57226 h 3256491"/>
                  <a:gd name="connsiteX5-1197" fmla="*/ 1263584 w 2919832"/>
                  <a:gd name="connsiteY5-1198" fmla="*/ 56596 h 3256491"/>
                  <a:gd name="connsiteX6-1199" fmla="*/ 196217 w 2919832"/>
                  <a:gd name="connsiteY6-1200" fmla="*/ 672502 h 3256491"/>
                  <a:gd name="connsiteX7-1201" fmla="*/ 578 w 2919832"/>
                  <a:gd name="connsiteY7-1202" fmla="*/ 992610 h 3256491"/>
                  <a:gd name="connsiteX8-1203" fmla="*/ 5667 w 2919832"/>
                  <a:gd name="connsiteY8-1204" fmla="*/ 2266468 h 3256491"/>
                  <a:gd name="connsiteX9-1205" fmla="*/ 210088 w 2919832"/>
                  <a:gd name="connsiteY9-1206" fmla="*/ 2588961 h 3256491"/>
                  <a:gd name="connsiteX10-1207" fmla="*/ 654959 w 2919832"/>
                  <a:gd name="connsiteY10-1208" fmla="*/ 2851899 h 3256491"/>
                  <a:gd name="connsiteX11-1209" fmla="*/ 1263809 w 2919832"/>
                  <a:gd name="connsiteY11-1210" fmla="*/ 3200771 h 3256491"/>
                  <a:gd name="connsiteX12-1211" fmla="*/ 1665806 w 2919832"/>
                  <a:gd name="connsiteY12-1212" fmla="*/ 3196765 h 3256491"/>
                  <a:gd name="connsiteX13-1213" fmla="*/ 2792666 w 2919832"/>
                  <a:gd name="connsiteY13-1214" fmla="*/ 2546466 h 3256491"/>
                  <a:gd name="connsiteX14-1215" fmla="*/ 2918904 w 2919832"/>
                  <a:gd name="connsiteY14-1216" fmla="*/ 2128674 h 3256491"/>
                  <a:gd name="connsiteX15-1217" fmla="*/ 2918904 w 2919832"/>
                  <a:gd name="connsiteY15-1218" fmla="*/ 2128629 h 3256491"/>
                  <a:gd name="connsiteX16-1219" fmla="*/ 607896 w 2919832"/>
                  <a:gd name="connsiteY16-1220" fmla="*/ 1713088 h 3256491"/>
                  <a:gd name="connsiteX17-1221" fmla="*/ 612760 w 2919832"/>
                  <a:gd name="connsiteY17-1222" fmla="*/ 1716419 h 3256491"/>
                  <a:gd name="connsiteX18-1223" fmla="*/ 607896 w 2919832"/>
                  <a:gd name="connsiteY18-1224" fmla="*/ 1713088 h 3256491"/>
                  <a:gd name="connsiteX19-1225" fmla="*/ 1382345 w 2919832"/>
                  <a:gd name="connsiteY19-1226" fmla="*/ 2673726 h 3256491"/>
                  <a:gd name="connsiteX20-1227" fmla="*/ 1495838 w 2919832"/>
                  <a:gd name="connsiteY20-1228" fmla="*/ 2707488 h 3256491"/>
                  <a:gd name="connsiteX21-1229" fmla="*/ 1382345 w 2919832"/>
                  <a:gd name="connsiteY21-1230" fmla="*/ 2673726 h 3256491"/>
                  <a:gd name="connsiteX22-1231" fmla="*/ 1382345 w 2919832"/>
                  <a:gd name="connsiteY22-1232" fmla="*/ 2673726 h 3256491"/>
                  <a:gd name="connsiteX23-1233" fmla="*/ 1122484 w 2919832"/>
                  <a:gd name="connsiteY23-1234" fmla="*/ 1271168 h 3256491"/>
                  <a:gd name="connsiteX24-1235" fmla="*/ 1126628 w 2919832"/>
                  <a:gd name="connsiteY24-1236" fmla="*/ 1266756 h 3256491"/>
                  <a:gd name="connsiteX25-1237" fmla="*/ 1122484 w 2919832"/>
                  <a:gd name="connsiteY25-1238" fmla="*/ 1271168 h 3256491"/>
                  <a:gd name="connsiteX26-1239" fmla="*/ 1129105 w 2919832"/>
                  <a:gd name="connsiteY26-1240" fmla="*/ 1279406 h 3256491"/>
                  <a:gd name="connsiteX27-1241" fmla="*/ 1128879 w 2919832"/>
                  <a:gd name="connsiteY27-1242" fmla="*/ 1279586 h 3256491"/>
                  <a:gd name="connsiteX28-1243" fmla="*/ 1129105 w 2919832"/>
                  <a:gd name="connsiteY28-1244" fmla="*/ 1279406 h 3256491"/>
                  <a:gd name="connsiteX29-1245" fmla="*/ 1126943 w 2919832"/>
                  <a:gd name="connsiteY29-1246" fmla="*/ 1281431 h 3256491"/>
                  <a:gd name="connsiteX30-1247" fmla="*/ 1126943 w 2919832"/>
                  <a:gd name="connsiteY30-1248" fmla="*/ 1281431 h 3256491"/>
                  <a:gd name="connsiteX31-1249" fmla="*/ 1126943 w 2919832"/>
                  <a:gd name="connsiteY31-1250" fmla="*/ 1281431 h 3256491"/>
                  <a:gd name="connsiteX32-1251" fmla="*/ 473687 w 2919832"/>
                  <a:gd name="connsiteY32-1252" fmla="*/ 1478781 h 3256491"/>
                  <a:gd name="connsiteX33-1253" fmla="*/ 470624 w 2919832"/>
                  <a:gd name="connsiteY33-1254" fmla="*/ 1495572 h 3256491"/>
                  <a:gd name="connsiteX34-1255" fmla="*/ 473687 w 2919832"/>
                  <a:gd name="connsiteY34-1256" fmla="*/ 1478781 h 3256491"/>
                  <a:gd name="connsiteX35-1257" fmla="*/ 470489 w 2919832"/>
                  <a:gd name="connsiteY35-1258" fmla="*/ 1496697 h 3256491"/>
                  <a:gd name="connsiteX36-1259" fmla="*/ 470084 w 2919832"/>
                  <a:gd name="connsiteY36-1260" fmla="*/ 1506150 h 3256491"/>
                  <a:gd name="connsiteX37-1261" fmla="*/ 470489 w 2919832"/>
                  <a:gd name="connsiteY37-1262" fmla="*/ 1496697 h 3256491"/>
                  <a:gd name="connsiteX38-1263" fmla="*/ 470129 w 2919832"/>
                  <a:gd name="connsiteY38-1264" fmla="*/ 1506195 h 3256491"/>
                  <a:gd name="connsiteX39-1265" fmla="*/ 552681 w 2919832"/>
                  <a:gd name="connsiteY39-1266" fmla="*/ 1553282 h 3256491"/>
                  <a:gd name="connsiteX40-1267" fmla="*/ 552681 w 2919832"/>
                  <a:gd name="connsiteY40-1268" fmla="*/ 1553327 h 3256491"/>
                  <a:gd name="connsiteX41-1269" fmla="*/ 470129 w 2919832"/>
                  <a:gd name="connsiteY41-1270" fmla="*/ 1506240 h 3256491"/>
                  <a:gd name="connsiteX42-1271" fmla="*/ 470129 w 2919832"/>
                  <a:gd name="connsiteY42-1272" fmla="*/ 1506195 h 3256491"/>
                  <a:gd name="connsiteX0-1273" fmla="*/ 2918904 w 2919832"/>
                  <a:gd name="connsiteY0-1274" fmla="*/ 2128629 h 3256491"/>
                  <a:gd name="connsiteX1-1275" fmla="*/ 2916291 w 2919832"/>
                  <a:gd name="connsiteY1-1276" fmla="*/ 1511147 h 3256491"/>
                  <a:gd name="connsiteX2-1277" fmla="*/ 2917282 w 2919832"/>
                  <a:gd name="connsiteY2-1278" fmla="*/ 1003639 h 3256491"/>
                  <a:gd name="connsiteX3-1279" fmla="*/ 2732497 w 2919832"/>
                  <a:gd name="connsiteY3-1280" fmla="*/ 678669 h 3256491"/>
                  <a:gd name="connsiteX4-1281" fmla="*/ 1656528 w 2919832"/>
                  <a:gd name="connsiteY4-1282" fmla="*/ 57226 h 3256491"/>
                  <a:gd name="connsiteX5-1283" fmla="*/ 1263584 w 2919832"/>
                  <a:gd name="connsiteY5-1284" fmla="*/ 56596 h 3256491"/>
                  <a:gd name="connsiteX6-1285" fmla="*/ 196217 w 2919832"/>
                  <a:gd name="connsiteY6-1286" fmla="*/ 672502 h 3256491"/>
                  <a:gd name="connsiteX7-1287" fmla="*/ 578 w 2919832"/>
                  <a:gd name="connsiteY7-1288" fmla="*/ 992610 h 3256491"/>
                  <a:gd name="connsiteX8-1289" fmla="*/ 5667 w 2919832"/>
                  <a:gd name="connsiteY8-1290" fmla="*/ 2266468 h 3256491"/>
                  <a:gd name="connsiteX9-1291" fmla="*/ 210088 w 2919832"/>
                  <a:gd name="connsiteY9-1292" fmla="*/ 2588961 h 3256491"/>
                  <a:gd name="connsiteX10-1293" fmla="*/ 654959 w 2919832"/>
                  <a:gd name="connsiteY10-1294" fmla="*/ 2851899 h 3256491"/>
                  <a:gd name="connsiteX11-1295" fmla="*/ 1263809 w 2919832"/>
                  <a:gd name="connsiteY11-1296" fmla="*/ 3200771 h 3256491"/>
                  <a:gd name="connsiteX12-1297" fmla="*/ 1665806 w 2919832"/>
                  <a:gd name="connsiteY12-1298" fmla="*/ 3196765 h 3256491"/>
                  <a:gd name="connsiteX13-1299" fmla="*/ 2792666 w 2919832"/>
                  <a:gd name="connsiteY13-1300" fmla="*/ 2546466 h 3256491"/>
                  <a:gd name="connsiteX14-1301" fmla="*/ 2918904 w 2919832"/>
                  <a:gd name="connsiteY14-1302" fmla="*/ 2128674 h 3256491"/>
                  <a:gd name="connsiteX15-1303" fmla="*/ 2918904 w 2919832"/>
                  <a:gd name="connsiteY15-1304" fmla="*/ 2128629 h 3256491"/>
                  <a:gd name="connsiteX16-1305" fmla="*/ 607896 w 2919832"/>
                  <a:gd name="connsiteY16-1306" fmla="*/ 1713088 h 3256491"/>
                  <a:gd name="connsiteX17-1307" fmla="*/ 612760 w 2919832"/>
                  <a:gd name="connsiteY17-1308" fmla="*/ 1716419 h 3256491"/>
                  <a:gd name="connsiteX18-1309" fmla="*/ 607896 w 2919832"/>
                  <a:gd name="connsiteY18-1310" fmla="*/ 1713088 h 3256491"/>
                  <a:gd name="connsiteX19-1311" fmla="*/ 1382345 w 2919832"/>
                  <a:gd name="connsiteY19-1312" fmla="*/ 2673726 h 3256491"/>
                  <a:gd name="connsiteX20-1313" fmla="*/ 1495838 w 2919832"/>
                  <a:gd name="connsiteY20-1314" fmla="*/ 2707488 h 3256491"/>
                  <a:gd name="connsiteX21-1315" fmla="*/ 1382345 w 2919832"/>
                  <a:gd name="connsiteY21-1316" fmla="*/ 2673726 h 3256491"/>
                  <a:gd name="connsiteX22-1317" fmla="*/ 1382345 w 2919832"/>
                  <a:gd name="connsiteY22-1318" fmla="*/ 2673726 h 3256491"/>
                  <a:gd name="connsiteX23-1319" fmla="*/ 1122484 w 2919832"/>
                  <a:gd name="connsiteY23-1320" fmla="*/ 1271168 h 3256491"/>
                  <a:gd name="connsiteX24-1321" fmla="*/ 1126628 w 2919832"/>
                  <a:gd name="connsiteY24-1322" fmla="*/ 1266756 h 3256491"/>
                  <a:gd name="connsiteX25-1323" fmla="*/ 1122484 w 2919832"/>
                  <a:gd name="connsiteY25-1324" fmla="*/ 1271168 h 3256491"/>
                  <a:gd name="connsiteX26-1325" fmla="*/ 1129105 w 2919832"/>
                  <a:gd name="connsiteY26-1326" fmla="*/ 1279406 h 3256491"/>
                  <a:gd name="connsiteX27-1327" fmla="*/ 1128879 w 2919832"/>
                  <a:gd name="connsiteY27-1328" fmla="*/ 1279586 h 3256491"/>
                  <a:gd name="connsiteX28-1329" fmla="*/ 1129105 w 2919832"/>
                  <a:gd name="connsiteY28-1330" fmla="*/ 1279406 h 3256491"/>
                  <a:gd name="connsiteX29-1331" fmla="*/ 473687 w 2919832"/>
                  <a:gd name="connsiteY29-1332" fmla="*/ 1478781 h 3256491"/>
                  <a:gd name="connsiteX30-1333" fmla="*/ 470624 w 2919832"/>
                  <a:gd name="connsiteY30-1334" fmla="*/ 1495572 h 3256491"/>
                  <a:gd name="connsiteX31-1335" fmla="*/ 473687 w 2919832"/>
                  <a:gd name="connsiteY31-1336" fmla="*/ 1478781 h 3256491"/>
                  <a:gd name="connsiteX32-1337" fmla="*/ 470489 w 2919832"/>
                  <a:gd name="connsiteY32-1338" fmla="*/ 1496697 h 3256491"/>
                  <a:gd name="connsiteX33-1339" fmla="*/ 470084 w 2919832"/>
                  <a:gd name="connsiteY33-1340" fmla="*/ 1506150 h 3256491"/>
                  <a:gd name="connsiteX34-1341" fmla="*/ 470489 w 2919832"/>
                  <a:gd name="connsiteY34-1342" fmla="*/ 1496697 h 3256491"/>
                  <a:gd name="connsiteX35-1343" fmla="*/ 470129 w 2919832"/>
                  <a:gd name="connsiteY35-1344" fmla="*/ 1506195 h 3256491"/>
                  <a:gd name="connsiteX36-1345" fmla="*/ 552681 w 2919832"/>
                  <a:gd name="connsiteY36-1346" fmla="*/ 1553282 h 3256491"/>
                  <a:gd name="connsiteX37-1347" fmla="*/ 552681 w 2919832"/>
                  <a:gd name="connsiteY37-1348" fmla="*/ 1553327 h 3256491"/>
                  <a:gd name="connsiteX38-1349" fmla="*/ 470129 w 2919832"/>
                  <a:gd name="connsiteY38-1350" fmla="*/ 1506240 h 3256491"/>
                  <a:gd name="connsiteX39-1351" fmla="*/ 470129 w 2919832"/>
                  <a:gd name="connsiteY39-1352" fmla="*/ 1506195 h 3256491"/>
                  <a:gd name="connsiteX0-1353" fmla="*/ 2918904 w 2919832"/>
                  <a:gd name="connsiteY0-1354" fmla="*/ 2128629 h 3256491"/>
                  <a:gd name="connsiteX1-1355" fmla="*/ 2916291 w 2919832"/>
                  <a:gd name="connsiteY1-1356" fmla="*/ 1511147 h 3256491"/>
                  <a:gd name="connsiteX2-1357" fmla="*/ 2917282 w 2919832"/>
                  <a:gd name="connsiteY2-1358" fmla="*/ 1003639 h 3256491"/>
                  <a:gd name="connsiteX3-1359" fmla="*/ 2732497 w 2919832"/>
                  <a:gd name="connsiteY3-1360" fmla="*/ 678669 h 3256491"/>
                  <a:gd name="connsiteX4-1361" fmla="*/ 1656528 w 2919832"/>
                  <a:gd name="connsiteY4-1362" fmla="*/ 57226 h 3256491"/>
                  <a:gd name="connsiteX5-1363" fmla="*/ 1263584 w 2919832"/>
                  <a:gd name="connsiteY5-1364" fmla="*/ 56596 h 3256491"/>
                  <a:gd name="connsiteX6-1365" fmla="*/ 196217 w 2919832"/>
                  <a:gd name="connsiteY6-1366" fmla="*/ 672502 h 3256491"/>
                  <a:gd name="connsiteX7-1367" fmla="*/ 578 w 2919832"/>
                  <a:gd name="connsiteY7-1368" fmla="*/ 992610 h 3256491"/>
                  <a:gd name="connsiteX8-1369" fmla="*/ 5667 w 2919832"/>
                  <a:gd name="connsiteY8-1370" fmla="*/ 2266468 h 3256491"/>
                  <a:gd name="connsiteX9-1371" fmla="*/ 210088 w 2919832"/>
                  <a:gd name="connsiteY9-1372" fmla="*/ 2588961 h 3256491"/>
                  <a:gd name="connsiteX10-1373" fmla="*/ 654959 w 2919832"/>
                  <a:gd name="connsiteY10-1374" fmla="*/ 2851899 h 3256491"/>
                  <a:gd name="connsiteX11-1375" fmla="*/ 1263809 w 2919832"/>
                  <a:gd name="connsiteY11-1376" fmla="*/ 3200771 h 3256491"/>
                  <a:gd name="connsiteX12-1377" fmla="*/ 1665806 w 2919832"/>
                  <a:gd name="connsiteY12-1378" fmla="*/ 3196765 h 3256491"/>
                  <a:gd name="connsiteX13-1379" fmla="*/ 2792666 w 2919832"/>
                  <a:gd name="connsiteY13-1380" fmla="*/ 2546466 h 3256491"/>
                  <a:gd name="connsiteX14-1381" fmla="*/ 2918904 w 2919832"/>
                  <a:gd name="connsiteY14-1382" fmla="*/ 2128674 h 3256491"/>
                  <a:gd name="connsiteX15-1383" fmla="*/ 2918904 w 2919832"/>
                  <a:gd name="connsiteY15-1384" fmla="*/ 2128629 h 3256491"/>
                  <a:gd name="connsiteX16-1385" fmla="*/ 1382345 w 2919832"/>
                  <a:gd name="connsiteY16-1386" fmla="*/ 2673726 h 3256491"/>
                  <a:gd name="connsiteX17-1387" fmla="*/ 1495838 w 2919832"/>
                  <a:gd name="connsiteY17-1388" fmla="*/ 2707488 h 3256491"/>
                  <a:gd name="connsiteX18-1389" fmla="*/ 1382345 w 2919832"/>
                  <a:gd name="connsiteY18-1390" fmla="*/ 2673726 h 3256491"/>
                  <a:gd name="connsiteX19-1391" fmla="*/ 1382345 w 2919832"/>
                  <a:gd name="connsiteY19-1392" fmla="*/ 2673726 h 3256491"/>
                  <a:gd name="connsiteX20-1393" fmla="*/ 1122484 w 2919832"/>
                  <a:gd name="connsiteY20-1394" fmla="*/ 1271168 h 3256491"/>
                  <a:gd name="connsiteX21-1395" fmla="*/ 1126628 w 2919832"/>
                  <a:gd name="connsiteY21-1396" fmla="*/ 1266756 h 3256491"/>
                  <a:gd name="connsiteX22-1397" fmla="*/ 1122484 w 2919832"/>
                  <a:gd name="connsiteY22-1398" fmla="*/ 1271168 h 3256491"/>
                  <a:gd name="connsiteX23-1399" fmla="*/ 1129105 w 2919832"/>
                  <a:gd name="connsiteY23-1400" fmla="*/ 1279406 h 3256491"/>
                  <a:gd name="connsiteX24-1401" fmla="*/ 1128879 w 2919832"/>
                  <a:gd name="connsiteY24-1402" fmla="*/ 1279586 h 3256491"/>
                  <a:gd name="connsiteX25-1403" fmla="*/ 1129105 w 2919832"/>
                  <a:gd name="connsiteY25-1404" fmla="*/ 1279406 h 3256491"/>
                  <a:gd name="connsiteX26-1405" fmla="*/ 473687 w 2919832"/>
                  <a:gd name="connsiteY26-1406" fmla="*/ 1478781 h 3256491"/>
                  <a:gd name="connsiteX27-1407" fmla="*/ 470624 w 2919832"/>
                  <a:gd name="connsiteY27-1408" fmla="*/ 1495572 h 3256491"/>
                  <a:gd name="connsiteX28-1409" fmla="*/ 473687 w 2919832"/>
                  <a:gd name="connsiteY28-1410" fmla="*/ 1478781 h 3256491"/>
                  <a:gd name="connsiteX29-1411" fmla="*/ 470489 w 2919832"/>
                  <a:gd name="connsiteY29-1412" fmla="*/ 1496697 h 3256491"/>
                  <a:gd name="connsiteX30-1413" fmla="*/ 470084 w 2919832"/>
                  <a:gd name="connsiteY30-1414" fmla="*/ 1506150 h 3256491"/>
                  <a:gd name="connsiteX31-1415" fmla="*/ 470489 w 2919832"/>
                  <a:gd name="connsiteY31-1416" fmla="*/ 1496697 h 3256491"/>
                  <a:gd name="connsiteX32-1417" fmla="*/ 470129 w 2919832"/>
                  <a:gd name="connsiteY32-1418" fmla="*/ 1506195 h 3256491"/>
                  <a:gd name="connsiteX33-1419" fmla="*/ 552681 w 2919832"/>
                  <a:gd name="connsiteY33-1420" fmla="*/ 1553282 h 3256491"/>
                  <a:gd name="connsiteX34-1421" fmla="*/ 552681 w 2919832"/>
                  <a:gd name="connsiteY34-1422" fmla="*/ 1553327 h 3256491"/>
                  <a:gd name="connsiteX35-1423" fmla="*/ 470129 w 2919832"/>
                  <a:gd name="connsiteY35-1424" fmla="*/ 1506240 h 3256491"/>
                  <a:gd name="connsiteX36-1425" fmla="*/ 470129 w 2919832"/>
                  <a:gd name="connsiteY36-1426" fmla="*/ 1506195 h 3256491"/>
                  <a:gd name="connsiteX0-1427" fmla="*/ 2918904 w 2919832"/>
                  <a:gd name="connsiteY0-1428" fmla="*/ 2128629 h 3256491"/>
                  <a:gd name="connsiteX1-1429" fmla="*/ 2916291 w 2919832"/>
                  <a:gd name="connsiteY1-1430" fmla="*/ 1511147 h 3256491"/>
                  <a:gd name="connsiteX2-1431" fmla="*/ 2917282 w 2919832"/>
                  <a:gd name="connsiteY2-1432" fmla="*/ 1003639 h 3256491"/>
                  <a:gd name="connsiteX3-1433" fmla="*/ 2732497 w 2919832"/>
                  <a:gd name="connsiteY3-1434" fmla="*/ 678669 h 3256491"/>
                  <a:gd name="connsiteX4-1435" fmla="*/ 1656528 w 2919832"/>
                  <a:gd name="connsiteY4-1436" fmla="*/ 57226 h 3256491"/>
                  <a:gd name="connsiteX5-1437" fmla="*/ 1263584 w 2919832"/>
                  <a:gd name="connsiteY5-1438" fmla="*/ 56596 h 3256491"/>
                  <a:gd name="connsiteX6-1439" fmla="*/ 196217 w 2919832"/>
                  <a:gd name="connsiteY6-1440" fmla="*/ 672502 h 3256491"/>
                  <a:gd name="connsiteX7-1441" fmla="*/ 578 w 2919832"/>
                  <a:gd name="connsiteY7-1442" fmla="*/ 992610 h 3256491"/>
                  <a:gd name="connsiteX8-1443" fmla="*/ 5667 w 2919832"/>
                  <a:gd name="connsiteY8-1444" fmla="*/ 2266468 h 3256491"/>
                  <a:gd name="connsiteX9-1445" fmla="*/ 210088 w 2919832"/>
                  <a:gd name="connsiteY9-1446" fmla="*/ 2588961 h 3256491"/>
                  <a:gd name="connsiteX10-1447" fmla="*/ 654959 w 2919832"/>
                  <a:gd name="connsiteY10-1448" fmla="*/ 2851899 h 3256491"/>
                  <a:gd name="connsiteX11-1449" fmla="*/ 1263809 w 2919832"/>
                  <a:gd name="connsiteY11-1450" fmla="*/ 3200771 h 3256491"/>
                  <a:gd name="connsiteX12-1451" fmla="*/ 1665806 w 2919832"/>
                  <a:gd name="connsiteY12-1452" fmla="*/ 3196765 h 3256491"/>
                  <a:gd name="connsiteX13-1453" fmla="*/ 2792666 w 2919832"/>
                  <a:gd name="connsiteY13-1454" fmla="*/ 2546466 h 3256491"/>
                  <a:gd name="connsiteX14-1455" fmla="*/ 2918904 w 2919832"/>
                  <a:gd name="connsiteY14-1456" fmla="*/ 2128674 h 3256491"/>
                  <a:gd name="connsiteX15-1457" fmla="*/ 2918904 w 2919832"/>
                  <a:gd name="connsiteY15-1458" fmla="*/ 2128629 h 3256491"/>
                  <a:gd name="connsiteX16-1459" fmla="*/ 1382345 w 2919832"/>
                  <a:gd name="connsiteY16-1460" fmla="*/ 2673726 h 3256491"/>
                  <a:gd name="connsiteX17-1461" fmla="*/ 1495838 w 2919832"/>
                  <a:gd name="connsiteY17-1462" fmla="*/ 2707488 h 3256491"/>
                  <a:gd name="connsiteX18-1463" fmla="*/ 1382345 w 2919832"/>
                  <a:gd name="connsiteY18-1464" fmla="*/ 2673726 h 3256491"/>
                  <a:gd name="connsiteX19-1465" fmla="*/ 1382345 w 2919832"/>
                  <a:gd name="connsiteY19-1466" fmla="*/ 2673726 h 3256491"/>
                  <a:gd name="connsiteX20-1467" fmla="*/ 1122484 w 2919832"/>
                  <a:gd name="connsiteY20-1468" fmla="*/ 1271168 h 3256491"/>
                  <a:gd name="connsiteX21-1469" fmla="*/ 1126628 w 2919832"/>
                  <a:gd name="connsiteY21-1470" fmla="*/ 1266756 h 3256491"/>
                  <a:gd name="connsiteX22-1471" fmla="*/ 1122484 w 2919832"/>
                  <a:gd name="connsiteY22-1472" fmla="*/ 1271168 h 3256491"/>
                  <a:gd name="connsiteX23-1473" fmla="*/ 1129105 w 2919832"/>
                  <a:gd name="connsiteY23-1474" fmla="*/ 1279406 h 3256491"/>
                  <a:gd name="connsiteX24-1475" fmla="*/ 1128879 w 2919832"/>
                  <a:gd name="connsiteY24-1476" fmla="*/ 1279586 h 3256491"/>
                  <a:gd name="connsiteX25-1477" fmla="*/ 1129105 w 2919832"/>
                  <a:gd name="connsiteY25-1478" fmla="*/ 1279406 h 3256491"/>
                  <a:gd name="connsiteX26-1479" fmla="*/ 473687 w 2919832"/>
                  <a:gd name="connsiteY26-1480" fmla="*/ 1478781 h 3256491"/>
                  <a:gd name="connsiteX27-1481" fmla="*/ 470624 w 2919832"/>
                  <a:gd name="connsiteY27-1482" fmla="*/ 1495572 h 3256491"/>
                  <a:gd name="connsiteX28-1483" fmla="*/ 473687 w 2919832"/>
                  <a:gd name="connsiteY28-1484" fmla="*/ 1478781 h 3256491"/>
                  <a:gd name="connsiteX29-1485" fmla="*/ 470489 w 2919832"/>
                  <a:gd name="connsiteY29-1486" fmla="*/ 1496697 h 3256491"/>
                  <a:gd name="connsiteX30-1487" fmla="*/ 470084 w 2919832"/>
                  <a:gd name="connsiteY30-1488" fmla="*/ 1506150 h 3256491"/>
                  <a:gd name="connsiteX31-1489" fmla="*/ 470489 w 2919832"/>
                  <a:gd name="connsiteY31-1490" fmla="*/ 1496697 h 3256491"/>
                  <a:gd name="connsiteX32-1491" fmla="*/ 470129 w 2919832"/>
                  <a:gd name="connsiteY32-1492" fmla="*/ 1506240 h 3256491"/>
                  <a:gd name="connsiteX33-1493" fmla="*/ 552681 w 2919832"/>
                  <a:gd name="connsiteY33-1494" fmla="*/ 1553282 h 3256491"/>
                  <a:gd name="connsiteX34-1495" fmla="*/ 552681 w 2919832"/>
                  <a:gd name="connsiteY34-1496" fmla="*/ 1553327 h 3256491"/>
                  <a:gd name="connsiteX35-1497" fmla="*/ 470129 w 2919832"/>
                  <a:gd name="connsiteY35-1498" fmla="*/ 1506240 h 3256491"/>
                  <a:gd name="connsiteX0-1499" fmla="*/ 2918904 w 2919832"/>
                  <a:gd name="connsiteY0-1500" fmla="*/ 2128629 h 3256491"/>
                  <a:gd name="connsiteX1-1501" fmla="*/ 2916291 w 2919832"/>
                  <a:gd name="connsiteY1-1502" fmla="*/ 1511147 h 3256491"/>
                  <a:gd name="connsiteX2-1503" fmla="*/ 2917282 w 2919832"/>
                  <a:gd name="connsiteY2-1504" fmla="*/ 1003639 h 3256491"/>
                  <a:gd name="connsiteX3-1505" fmla="*/ 2732497 w 2919832"/>
                  <a:gd name="connsiteY3-1506" fmla="*/ 678669 h 3256491"/>
                  <a:gd name="connsiteX4-1507" fmla="*/ 1656528 w 2919832"/>
                  <a:gd name="connsiteY4-1508" fmla="*/ 57226 h 3256491"/>
                  <a:gd name="connsiteX5-1509" fmla="*/ 1263584 w 2919832"/>
                  <a:gd name="connsiteY5-1510" fmla="*/ 56596 h 3256491"/>
                  <a:gd name="connsiteX6-1511" fmla="*/ 196217 w 2919832"/>
                  <a:gd name="connsiteY6-1512" fmla="*/ 672502 h 3256491"/>
                  <a:gd name="connsiteX7-1513" fmla="*/ 578 w 2919832"/>
                  <a:gd name="connsiteY7-1514" fmla="*/ 992610 h 3256491"/>
                  <a:gd name="connsiteX8-1515" fmla="*/ 5667 w 2919832"/>
                  <a:gd name="connsiteY8-1516" fmla="*/ 2266468 h 3256491"/>
                  <a:gd name="connsiteX9-1517" fmla="*/ 210088 w 2919832"/>
                  <a:gd name="connsiteY9-1518" fmla="*/ 2588961 h 3256491"/>
                  <a:gd name="connsiteX10-1519" fmla="*/ 654959 w 2919832"/>
                  <a:gd name="connsiteY10-1520" fmla="*/ 2851899 h 3256491"/>
                  <a:gd name="connsiteX11-1521" fmla="*/ 1263809 w 2919832"/>
                  <a:gd name="connsiteY11-1522" fmla="*/ 3200771 h 3256491"/>
                  <a:gd name="connsiteX12-1523" fmla="*/ 1665806 w 2919832"/>
                  <a:gd name="connsiteY12-1524" fmla="*/ 3196765 h 3256491"/>
                  <a:gd name="connsiteX13-1525" fmla="*/ 2792666 w 2919832"/>
                  <a:gd name="connsiteY13-1526" fmla="*/ 2546466 h 3256491"/>
                  <a:gd name="connsiteX14-1527" fmla="*/ 2918904 w 2919832"/>
                  <a:gd name="connsiteY14-1528" fmla="*/ 2128674 h 3256491"/>
                  <a:gd name="connsiteX15-1529" fmla="*/ 2918904 w 2919832"/>
                  <a:gd name="connsiteY15-1530" fmla="*/ 2128629 h 3256491"/>
                  <a:gd name="connsiteX16-1531" fmla="*/ 1382345 w 2919832"/>
                  <a:gd name="connsiteY16-1532" fmla="*/ 2673726 h 3256491"/>
                  <a:gd name="connsiteX17-1533" fmla="*/ 1495838 w 2919832"/>
                  <a:gd name="connsiteY17-1534" fmla="*/ 2707488 h 3256491"/>
                  <a:gd name="connsiteX18-1535" fmla="*/ 1382345 w 2919832"/>
                  <a:gd name="connsiteY18-1536" fmla="*/ 2673726 h 3256491"/>
                  <a:gd name="connsiteX19-1537" fmla="*/ 1382345 w 2919832"/>
                  <a:gd name="connsiteY19-1538" fmla="*/ 2673726 h 3256491"/>
                  <a:gd name="connsiteX20-1539" fmla="*/ 1122484 w 2919832"/>
                  <a:gd name="connsiteY20-1540" fmla="*/ 1271168 h 3256491"/>
                  <a:gd name="connsiteX21-1541" fmla="*/ 1126628 w 2919832"/>
                  <a:gd name="connsiteY21-1542" fmla="*/ 1266756 h 3256491"/>
                  <a:gd name="connsiteX22-1543" fmla="*/ 1122484 w 2919832"/>
                  <a:gd name="connsiteY22-1544" fmla="*/ 1271168 h 3256491"/>
                  <a:gd name="connsiteX23-1545" fmla="*/ 1129105 w 2919832"/>
                  <a:gd name="connsiteY23-1546" fmla="*/ 1279406 h 3256491"/>
                  <a:gd name="connsiteX24-1547" fmla="*/ 1128879 w 2919832"/>
                  <a:gd name="connsiteY24-1548" fmla="*/ 1279586 h 3256491"/>
                  <a:gd name="connsiteX25-1549" fmla="*/ 1129105 w 2919832"/>
                  <a:gd name="connsiteY25-1550" fmla="*/ 1279406 h 3256491"/>
                  <a:gd name="connsiteX26-1551" fmla="*/ 473687 w 2919832"/>
                  <a:gd name="connsiteY26-1552" fmla="*/ 1478781 h 3256491"/>
                  <a:gd name="connsiteX27-1553" fmla="*/ 470624 w 2919832"/>
                  <a:gd name="connsiteY27-1554" fmla="*/ 1495572 h 3256491"/>
                  <a:gd name="connsiteX28-1555" fmla="*/ 473687 w 2919832"/>
                  <a:gd name="connsiteY28-1556" fmla="*/ 1478781 h 3256491"/>
                  <a:gd name="connsiteX29-1557" fmla="*/ 470489 w 2919832"/>
                  <a:gd name="connsiteY29-1558" fmla="*/ 1496697 h 3256491"/>
                  <a:gd name="connsiteX30-1559" fmla="*/ 470084 w 2919832"/>
                  <a:gd name="connsiteY30-1560" fmla="*/ 1506150 h 3256491"/>
                  <a:gd name="connsiteX31-1561" fmla="*/ 470489 w 2919832"/>
                  <a:gd name="connsiteY31-1562" fmla="*/ 1496697 h 3256491"/>
                  <a:gd name="connsiteX32-1563" fmla="*/ 552681 w 2919832"/>
                  <a:gd name="connsiteY32-1564" fmla="*/ 1553327 h 3256491"/>
                  <a:gd name="connsiteX33-1565" fmla="*/ 552681 w 2919832"/>
                  <a:gd name="connsiteY33-1566" fmla="*/ 1553282 h 3256491"/>
                  <a:gd name="connsiteX34-1567" fmla="*/ 552681 w 2919832"/>
                  <a:gd name="connsiteY34-1568" fmla="*/ 1553327 h 3256491"/>
                  <a:gd name="connsiteX0-1569" fmla="*/ 2918904 w 2919832"/>
                  <a:gd name="connsiteY0-1570" fmla="*/ 2128629 h 3256491"/>
                  <a:gd name="connsiteX1-1571" fmla="*/ 2916291 w 2919832"/>
                  <a:gd name="connsiteY1-1572" fmla="*/ 1511147 h 3256491"/>
                  <a:gd name="connsiteX2-1573" fmla="*/ 2917282 w 2919832"/>
                  <a:gd name="connsiteY2-1574" fmla="*/ 1003639 h 3256491"/>
                  <a:gd name="connsiteX3-1575" fmla="*/ 2732497 w 2919832"/>
                  <a:gd name="connsiteY3-1576" fmla="*/ 678669 h 3256491"/>
                  <a:gd name="connsiteX4-1577" fmla="*/ 1656528 w 2919832"/>
                  <a:gd name="connsiteY4-1578" fmla="*/ 57226 h 3256491"/>
                  <a:gd name="connsiteX5-1579" fmla="*/ 1263584 w 2919832"/>
                  <a:gd name="connsiteY5-1580" fmla="*/ 56596 h 3256491"/>
                  <a:gd name="connsiteX6-1581" fmla="*/ 196217 w 2919832"/>
                  <a:gd name="connsiteY6-1582" fmla="*/ 672502 h 3256491"/>
                  <a:gd name="connsiteX7-1583" fmla="*/ 578 w 2919832"/>
                  <a:gd name="connsiteY7-1584" fmla="*/ 992610 h 3256491"/>
                  <a:gd name="connsiteX8-1585" fmla="*/ 5667 w 2919832"/>
                  <a:gd name="connsiteY8-1586" fmla="*/ 2266468 h 3256491"/>
                  <a:gd name="connsiteX9-1587" fmla="*/ 210088 w 2919832"/>
                  <a:gd name="connsiteY9-1588" fmla="*/ 2588961 h 3256491"/>
                  <a:gd name="connsiteX10-1589" fmla="*/ 654959 w 2919832"/>
                  <a:gd name="connsiteY10-1590" fmla="*/ 2851899 h 3256491"/>
                  <a:gd name="connsiteX11-1591" fmla="*/ 1263809 w 2919832"/>
                  <a:gd name="connsiteY11-1592" fmla="*/ 3200771 h 3256491"/>
                  <a:gd name="connsiteX12-1593" fmla="*/ 1665806 w 2919832"/>
                  <a:gd name="connsiteY12-1594" fmla="*/ 3196765 h 3256491"/>
                  <a:gd name="connsiteX13-1595" fmla="*/ 2792666 w 2919832"/>
                  <a:gd name="connsiteY13-1596" fmla="*/ 2546466 h 3256491"/>
                  <a:gd name="connsiteX14-1597" fmla="*/ 2918904 w 2919832"/>
                  <a:gd name="connsiteY14-1598" fmla="*/ 2128674 h 3256491"/>
                  <a:gd name="connsiteX15-1599" fmla="*/ 2918904 w 2919832"/>
                  <a:gd name="connsiteY15-1600" fmla="*/ 2128629 h 3256491"/>
                  <a:gd name="connsiteX16-1601" fmla="*/ 1382345 w 2919832"/>
                  <a:gd name="connsiteY16-1602" fmla="*/ 2673726 h 3256491"/>
                  <a:gd name="connsiteX17-1603" fmla="*/ 1495838 w 2919832"/>
                  <a:gd name="connsiteY17-1604" fmla="*/ 2707488 h 3256491"/>
                  <a:gd name="connsiteX18-1605" fmla="*/ 1382345 w 2919832"/>
                  <a:gd name="connsiteY18-1606" fmla="*/ 2673726 h 3256491"/>
                  <a:gd name="connsiteX19-1607" fmla="*/ 1382345 w 2919832"/>
                  <a:gd name="connsiteY19-1608" fmla="*/ 2673726 h 3256491"/>
                  <a:gd name="connsiteX20-1609" fmla="*/ 1122484 w 2919832"/>
                  <a:gd name="connsiteY20-1610" fmla="*/ 1271168 h 3256491"/>
                  <a:gd name="connsiteX21-1611" fmla="*/ 1126628 w 2919832"/>
                  <a:gd name="connsiteY21-1612" fmla="*/ 1266756 h 3256491"/>
                  <a:gd name="connsiteX22-1613" fmla="*/ 1122484 w 2919832"/>
                  <a:gd name="connsiteY22-1614" fmla="*/ 1271168 h 3256491"/>
                  <a:gd name="connsiteX23-1615" fmla="*/ 1129105 w 2919832"/>
                  <a:gd name="connsiteY23-1616" fmla="*/ 1279406 h 3256491"/>
                  <a:gd name="connsiteX24-1617" fmla="*/ 1128879 w 2919832"/>
                  <a:gd name="connsiteY24-1618" fmla="*/ 1279586 h 3256491"/>
                  <a:gd name="connsiteX25-1619" fmla="*/ 1129105 w 2919832"/>
                  <a:gd name="connsiteY25-1620" fmla="*/ 1279406 h 3256491"/>
                  <a:gd name="connsiteX26-1621" fmla="*/ 473687 w 2919832"/>
                  <a:gd name="connsiteY26-1622" fmla="*/ 1478781 h 3256491"/>
                  <a:gd name="connsiteX27-1623" fmla="*/ 470624 w 2919832"/>
                  <a:gd name="connsiteY27-1624" fmla="*/ 1495572 h 3256491"/>
                  <a:gd name="connsiteX28-1625" fmla="*/ 473687 w 2919832"/>
                  <a:gd name="connsiteY28-1626" fmla="*/ 1478781 h 3256491"/>
                  <a:gd name="connsiteX29-1627" fmla="*/ 470489 w 2919832"/>
                  <a:gd name="connsiteY29-1628" fmla="*/ 1496697 h 3256491"/>
                  <a:gd name="connsiteX30-1629" fmla="*/ 470084 w 2919832"/>
                  <a:gd name="connsiteY30-1630" fmla="*/ 1506150 h 3256491"/>
                  <a:gd name="connsiteX31-1631" fmla="*/ 470489 w 2919832"/>
                  <a:gd name="connsiteY31-1632" fmla="*/ 1496697 h 3256491"/>
                  <a:gd name="connsiteX0-1633" fmla="*/ 2918904 w 2919832"/>
                  <a:gd name="connsiteY0-1634" fmla="*/ 2128629 h 3256491"/>
                  <a:gd name="connsiteX1-1635" fmla="*/ 2916291 w 2919832"/>
                  <a:gd name="connsiteY1-1636" fmla="*/ 1511147 h 3256491"/>
                  <a:gd name="connsiteX2-1637" fmla="*/ 2917282 w 2919832"/>
                  <a:gd name="connsiteY2-1638" fmla="*/ 1003639 h 3256491"/>
                  <a:gd name="connsiteX3-1639" fmla="*/ 2732497 w 2919832"/>
                  <a:gd name="connsiteY3-1640" fmla="*/ 678669 h 3256491"/>
                  <a:gd name="connsiteX4-1641" fmla="*/ 1656528 w 2919832"/>
                  <a:gd name="connsiteY4-1642" fmla="*/ 57226 h 3256491"/>
                  <a:gd name="connsiteX5-1643" fmla="*/ 1263584 w 2919832"/>
                  <a:gd name="connsiteY5-1644" fmla="*/ 56596 h 3256491"/>
                  <a:gd name="connsiteX6-1645" fmla="*/ 196217 w 2919832"/>
                  <a:gd name="connsiteY6-1646" fmla="*/ 672502 h 3256491"/>
                  <a:gd name="connsiteX7-1647" fmla="*/ 578 w 2919832"/>
                  <a:gd name="connsiteY7-1648" fmla="*/ 992610 h 3256491"/>
                  <a:gd name="connsiteX8-1649" fmla="*/ 5667 w 2919832"/>
                  <a:gd name="connsiteY8-1650" fmla="*/ 2266468 h 3256491"/>
                  <a:gd name="connsiteX9-1651" fmla="*/ 210088 w 2919832"/>
                  <a:gd name="connsiteY9-1652" fmla="*/ 2588961 h 3256491"/>
                  <a:gd name="connsiteX10-1653" fmla="*/ 654959 w 2919832"/>
                  <a:gd name="connsiteY10-1654" fmla="*/ 2851899 h 3256491"/>
                  <a:gd name="connsiteX11-1655" fmla="*/ 1263809 w 2919832"/>
                  <a:gd name="connsiteY11-1656" fmla="*/ 3200771 h 3256491"/>
                  <a:gd name="connsiteX12-1657" fmla="*/ 1665806 w 2919832"/>
                  <a:gd name="connsiteY12-1658" fmla="*/ 3196765 h 3256491"/>
                  <a:gd name="connsiteX13-1659" fmla="*/ 2792666 w 2919832"/>
                  <a:gd name="connsiteY13-1660" fmla="*/ 2546466 h 3256491"/>
                  <a:gd name="connsiteX14-1661" fmla="*/ 2918904 w 2919832"/>
                  <a:gd name="connsiteY14-1662" fmla="*/ 2128674 h 3256491"/>
                  <a:gd name="connsiteX15-1663" fmla="*/ 2918904 w 2919832"/>
                  <a:gd name="connsiteY15-1664" fmla="*/ 2128629 h 3256491"/>
                  <a:gd name="connsiteX16-1665" fmla="*/ 1382345 w 2919832"/>
                  <a:gd name="connsiteY16-1666" fmla="*/ 2673726 h 3256491"/>
                  <a:gd name="connsiteX17-1667" fmla="*/ 1495838 w 2919832"/>
                  <a:gd name="connsiteY17-1668" fmla="*/ 2707488 h 3256491"/>
                  <a:gd name="connsiteX18-1669" fmla="*/ 1382345 w 2919832"/>
                  <a:gd name="connsiteY18-1670" fmla="*/ 2673726 h 3256491"/>
                  <a:gd name="connsiteX19-1671" fmla="*/ 1382345 w 2919832"/>
                  <a:gd name="connsiteY19-1672" fmla="*/ 2673726 h 3256491"/>
                  <a:gd name="connsiteX20-1673" fmla="*/ 1122484 w 2919832"/>
                  <a:gd name="connsiteY20-1674" fmla="*/ 1271168 h 3256491"/>
                  <a:gd name="connsiteX21-1675" fmla="*/ 1126628 w 2919832"/>
                  <a:gd name="connsiteY21-1676" fmla="*/ 1266756 h 3256491"/>
                  <a:gd name="connsiteX22-1677" fmla="*/ 1122484 w 2919832"/>
                  <a:gd name="connsiteY22-1678" fmla="*/ 1271168 h 3256491"/>
                  <a:gd name="connsiteX23-1679" fmla="*/ 1129105 w 2919832"/>
                  <a:gd name="connsiteY23-1680" fmla="*/ 1279406 h 3256491"/>
                  <a:gd name="connsiteX24-1681" fmla="*/ 1128879 w 2919832"/>
                  <a:gd name="connsiteY24-1682" fmla="*/ 1279586 h 3256491"/>
                  <a:gd name="connsiteX25-1683" fmla="*/ 1129105 w 2919832"/>
                  <a:gd name="connsiteY25-1684" fmla="*/ 1279406 h 3256491"/>
                  <a:gd name="connsiteX26-1685" fmla="*/ 473687 w 2919832"/>
                  <a:gd name="connsiteY26-1686" fmla="*/ 1478781 h 3256491"/>
                  <a:gd name="connsiteX27-1687" fmla="*/ 470624 w 2919832"/>
                  <a:gd name="connsiteY27-1688" fmla="*/ 1495572 h 3256491"/>
                  <a:gd name="connsiteX28-1689" fmla="*/ 473687 w 2919832"/>
                  <a:gd name="connsiteY28-1690" fmla="*/ 1478781 h 3256491"/>
                  <a:gd name="connsiteX0-1691" fmla="*/ 2918904 w 2919832"/>
                  <a:gd name="connsiteY0-1692" fmla="*/ 2128629 h 3256491"/>
                  <a:gd name="connsiteX1-1693" fmla="*/ 2916291 w 2919832"/>
                  <a:gd name="connsiteY1-1694" fmla="*/ 1511147 h 3256491"/>
                  <a:gd name="connsiteX2-1695" fmla="*/ 2917282 w 2919832"/>
                  <a:gd name="connsiteY2-1696" fmla="*/ 1003639 h 3256491"/>
                  <a:gd name="connsiteX3-1697" fmla="*/ 2732497 w 2919832"/>
                  <a:gd name="connsiteY3-1698" fmla="*/ 678669 h 3256491"/>
                  <a:gd name="connsiteX4-1699" fmla="*/ 1656528 w 2919832"/>
                  <a:gd name="connsiteY4-1700" fmla="*/ 57226 h 3256491"/>
                  <a:gd name="connsiteX5-1701" fmla="*/ 1263584 w 2919832"/>
                  <a:gd name="connsiteY5-1702" fmla="*/ 56596 h 3256491"/>
                  <a:gd name="connsiteX6-1703" fmla="*/ 196217 w 2919832"/>
                  <a:gd name="connsiteY6-1704" fmla="*/ 672502 h 3256491"/>
                  <a:gd name="connsiteX7-1705" fmla="*/ 578 w 2919832"/>
                  <a:gd name="connsiteY7-1706" fmla="*/ 992610 h 3256491"/>
                  <a:gd name="connsiteX8-1707" fmla="*/ 5667 w 2919832"/>
                  <a:gd name="connsiteY8-1708" fmla="*/ 2266468 h 3256491"/>
                  <a:gd name="connsiteX9-1709" fmla="*/ 210088 w 2919832"/>
                  <a:gd name="connsiteY9-1710" fmla="*/ 2588961 h 3256491"/>
                  <a:gd name="connsiteX10-1711" fmla="*/ 654959 w 2919832"/>
                  <a:gd name="connsiteY10-1712" fmla="*/ 2851899 h 3256491"/>
                  <a:gd name="connsiteX11-1713" fmla="*/ 1263809 w 2919832"/>
                  <a:gd name="connsiteY11-1714" fmla="*/ 3200771 h 3256491"/>
                  <a:gd name="connsiteX12-1715" fmla="*/ 1665806 w 2919832"/>
                  <a:gd name="connsiteY12-1716" fmla="*/ 3196765 h 3256491"/>
                  <a:gd name="connsiteX13-1717" fmla="*/ 2792666 w 2919832"/>
                  <a:gd name="connsiteY13-1718" fmla="*/ 2546466 h 3256491"/>
                  <a:gd name="connsiteX14-1719" fmla="*/ 2918904 w 2919832"/>
                  <a:gd name="connsiteY14-1720" fmla="*/ 2128674 h 3256491"/>
                  <a:gd name="connsiteX15-1721" fmla="*/ 2918904 w 2919832"/>
                  <a:gd name="connsiteY15-1722" fmla="*/ 2128629 h 3256491"/>
                  <a:gd name="connsiteX16-1723" fmla="*/ 1382345 w 2919832"/>
                  <a:gd name="connsiteY16-1724" fmla="*/ 2673726 h 3256491"/>
                  <a:gd name="connsiteX17-1725" fmla="*/ 1495838 w 2919832"/>
                  <a:gd name="connsiteY17-1726" fmla="*/ 2707488 h 3256491"/>
                  <a:gd name="connsiteX18-1727" fmla="*/ 1382345 w 2919832"/>
                  <a:gd name="connsiteY18-1728" fmla="*/ 2673726 h 3256491"/>
                  <a:gd name="connsiteX19-1729" fmla="*/ 1382345 w 2919832"/>
                  <a:gd name="connsiteY19-1730" fmla="*/ 2673726 h 3256491"/>
                  <a:gd name="connsiteX20-1731" fmla="*/ 1122484 w 2919832"/>
                  <a:gd name="connsiteY20-1732" fmla="*/ 1271168 h 3256491"/>
                  <a:gd name="connsiteX21-1733" fmla="*/ 1126628 w 2919832"/>
                  <a:gd name="connsiteY21-1734" fmla="*/ 1266756 h 3256491"/>
                  <a:gd name="connsiteX22-1735" fmla="*/ 1122484 w 2919832"/>
                  <a:gd name="connsiteY22-1736" fmla="*/ 1271168 h 3256491"/>
                  <a:gd name="connsiteX23-1737" fmla="*/ 473687 w 2919832"/>
                  <a:gd name="connsiteY23-1738" fmla="*/ 1478781 h 3256491"/>
                  <a:gd name="connsiteX24-1739" fmla="*/ 470624 w 2919832"/>
                  <a:gd name="connsiteY24-1740" fmla="*/ 1495572 h 3256491"/>
                  <a:gd name="connsiteX25-1741" fmla="*/ 473687 w 2919832"/>
                  <a:gd name="connsiteY25-1742" fmla="*/ 1478781 h 3256491"/>
                  <a:gd name="connsiteX0-1743" fmla="*/ 2918904 w 2919832"/>
                  <a:gd name="connsiteY0-1744" fmla="*/ 2128629 h 3256491"/>
                  <a:gd name="connsiteX1-1745" fmla="*/ 2916291 w 2919832"/>
                  <a:gd name="connsiteY1-1746" fmla="*/ 1511147 h 3256491"/>
                  <a:gd name="connsiteX2-1747" fmla="*/ 2917282 w 2919832"/>
                  <a:gd name="connsiteY2-1748" fmla="*/ 1003639 h 3256491"/>
                  <a:gd name="connsiteX3-1749" fmla="*/ 2732497 w 2919832"/>
                  <a:gd name="connsiteY3-1750" fmla="*/ 678669 h 3256491"/>
                  <a:gd name="connsiteX4-1751" fmla="*/ 1656528 w 2919832"/>
                  <a:gd name="connsiteY4-1752" fmla="*/ 57226 h 3256491"/>
                  <a:gd name="connsiteX5-1753" fmla="*/ 1263584 w 2919832"/>
                  <a:gd name="connsiteY5-1754" fmla="*/ 56596 h 3256491"/>
                  <a:gd name="connsiteX6-1755" fmla="*/ 196217 w 2919832"/>
                  <a:gd name="connsiteY6-1756" fmla="*/ 672502 h 3256491"/>
                  <a:gd name="connsiteX7-1757" fmla="*/ 578 w 2919832"/>
                  <a:gd name="connsiteY7-1758" fmla="*/ 992610 h 3256491"/>
                  <a:gd name="connsiteX8-1759" fmla="*/ 5667 w 2919832"/>
                  <a:gd name="connsiteY8-1760" fmla="*/ 2266468 h 3256491"/>
                  <a:gd name="connsiteX9-1761" fmla="*/ 210088 w 2919832"/>
                  <a:gd name="connsiteY9-1762" fmla="*/ 2588961 h 3256491"/>
                  <a:gd name="connsiteX10-1763" fmla="*/ 654959 w 2919832"/>
                  <a:gd name="connsiteY10-1764" fmla="*/ 2851899 h 3256491"/>
                  <a:gd name="connsiteX11-1765" fmla="*/ 1263809 w 2919832"/>
                  <a:gd name="connsiteY11-1766" fmla="*/ 3200771 h 3256491"/>
                  <a:gd name="connsiteX12-1767" fmla="*/ 1665806 w 2919832"/>
                  <a:gd name="connsiteY12-1768" fmla="*/ 3196765 h 3256491"/>
                  <a:gd name="connsiteX13-1769" fmla="*/ 2792666 w 2919832"/>
                  <a:gd name="connsiteY13-1770" fmla="*/ 2546466 h 3256491"/>
                  <a:gd name="connsiteX14-1771" fmla="*/ 2918904 w 2919832"/>
                  <a:gd name="connsiteY14-1772" fmla="*/ 2128674 h 3256491"/>
                  <a:gd name="connsiteX15-1773" fmla="*/ 2918904 w 2919832"/>
                  <a:gd name="connsiteY15-1774" fmla="*/ 2128629 h 3256491"/>
                  <a:gd name="connsiteX16-1775" fmla="*/ 1382345 w 2919832"/>
                  <a:gd name="connsiteY16-1776" fmla="*/ 2673726 h 3256491"/>
                  <a:gd name="connsiteX17-1777" fmla="*/ 1495838 w 2919832"/>
                  <a:gd name="connsiteY17-1778" fmla="*/ 2707488 h 3256491"/>
                  <a:gd name="connsiteX18-1779" fmla="*/ 1382345 w 2919832"/>
                  <a:gd name="connsiteY18-1780" fmla="*/ 2673726 h 3256491"/>
                  <a:gd name="connsiteX19-1781" fmla="*/ 1382345 w 2919832"/>
                  <a:gd name="connsiteY19-1782" fmla="*/ 2673726 h 3256491"/>
                  <a:gd name="connsiteX20-1783" fmla="*/ 1122484 w 2919832"/>
                  <a:gd name="connsiteY20-1784" fmla="*/ 1271168 h 3256491"/>
                  <a:gd name="connsiteX21-1785" fmla="*/ 1126628 w 2919832"/>
                  <a:gd name="connsiteY21-1786" fmla="*/ 1266756 h 3256491"/>
                  <a:gd name="connsiteX22-1787" fmla="*/ 1122484 w 2919832"/>
                  <a:gd name="connsiteY22-1788" fmla="*/ 1271168 h 3256491"/>
                  <a:gd name="connsiteX0-1789" fmla="*/ 2918904 w 2919832"/>
                  <a:gd name="connsiteY0-1790" fmla="*/ 2128629 h 3256491"/>
                  <a:gd name="connsiteX1-1791" fmla="*/ 2916291 w 2919832"/>
                  <a:gd name="connsiteY1-1792" fmla="*/ 1511147 h 3256491"/>
                  <a:gd name="connsiteX2-1793" fmla="*/ 2917282 w 2919832"/>
                  <a:gd name="connsiteY2-1794" fmla="*/ 1003639 h 3256491"/>
                  <a:gd name="connsiteX3-1795" fmla="*/ 2732497 w 2919832"/>
                  <a:gd name="connsiteY3-1796" fmla="*/ 678669 h 3256491"/>
                  <a:gd name="connsiteX4-1797" fmla="*/ 1656528 w 2919832"/>
                  <a:gd name="connsiteY4-1798" fmla="*/ 57226 h 3256491"/>
                  <a:gd name="connsiteX5-1799" fmla="*/ 1263584 w 2919832"/>
                  <a:gd name="connsiteY5-1800" fmla="*/ 56596 h 3256491"/>
                  <a:gd name="connsiteX6-1801" fmla="*/ 196217 w 2919832"/>
                  <a:gd name="connsiteY6-1802" fmla="*/ 672502 h 3256491"/>
                  <a:gd name="connsiteX7-1803" fmla="*/ 578 w 2919832"/>
                  <a:gd name="connsiteY7-1804" fmla="*/ 992610 h 3256491"/>
                  <a:gd name="connsiteX8-1805" fmla="*/ 5667 w 2919832"/>
                  <a:gd name="connsiteY8-1806" fmla="*/ 2266468 h 3256491"/>
                  <a:gd name="connsiteX9-1807" fmla="*/ 210088 w 2919832"/>
                  <a:gd name="connsiteY9-1808" fmla="*/ 2588961 h 3256491"/>
                  <a:gd name="connsiteX10-1809" fmla="*/ 654959 w 2919832"/>
                  <a:gd name="connsiteY10-1810" fmla="*/ 2851899 h 3256491"/>
                  <a:gd name="connsiteX11-1811" fmla="*/ 1263809 w 2919832"/>
                  <a:gd name="connsiteY11-1812" fmla="*/ 3200771 h 3256491"/>
                  <a:gd name="connsiteX12-1813" fmla="*/ 1665806 w 2919832"/>
                  <a:gd name="connsiteY12-1814" fmla="*/ 3196765 h 3256491"/>
                  <a:gd name="connsiteX13-1815" fmla="*/ 2792666 w 2919832"/>
                  <a:gd name="connsiteY13-1816" fmla="*/ 2546466 h 3256491"/>
                  <a:gd name="connsiteX14-1817" fmla="*/ 2918904 w 2919832"/>
                  <a:gd name="connsiteY14-1818" fmla="*/ 2128674 h 3256491"/>
                  <a:gd name="connsiteX15-1819" fmla="*/ 2918904 w 2919832"/>
                  <a:gd name="connsiteY15-1820" fmla="*/ 2128629 h 3256491"/>
                  <a:gd name="connsiteX16-1821" fmla="*/ 1382345 w 2919832"/>
                  <a:gd name="connsiteY16-1822" fmla="*/ 2673726 h 3256491"/>
                  <a:gd name="connsiteX17-1823" fmla="*/ 1495838 w 2919832"/>
                  <a:gd name="connsiteY17-1824" fmla="*/ 2707488 h 3256491"/>
                  <a:gd name="connsiteX18-1825" fmla="*/ 1382345 w 2919832"/>
                  <a:gd name="connsiteY18-1826" fmla="*/ 2673726 h 3256491"/>
                  <a:gd name="connsiteX19-1827" fmla="*/ 1382345 w 2919832"/>
                  <a:gd name="connsiteY19-1828" fmla="*/ 2673726 h 3256491"/>
                  <a:gd name="connsiteX0-1829" fmla="*/ 2918904 w 2919832"/>
                  <a:gd name="connsiteY0-1830" fmla="*/ 2128629 h 3256491"/>
                  <a:gd name="connsiteX1-1831" fmla="*/ 2916291 w 2919832"/>
                  <a:gd name="connsiteY1-1832" fmla="*/ 1511147 h 3256491"/>
                  <a:gd name="connsiteX2-1833" fmla="*/ 2917282 w 2919832"/>
                  <a:gd name="connsiteY2-1834" fmla="*/ 1003639 h 3256491"/>
                  <a:gd name="connsiteX3-1835" fmla="*/ 2732497 w 2919832"/>
                  <a:gd name="connsiteY3-1836" fmla="*/ 678669 h 3256491"/>
                  <a:gd name="connsiteX4-1837" fmla="*/ 1656528 w 2919832"/>
                  <a:gd name="connsiteY4-1838" fmla="*/ 57226 h 3256491"/>
                  <a:gd name="connsiteX5-1839" fmla="*/ 1263584 w 2919832"/>
                  <a:gd name="connsiteY5-1840" fmla="*/ 56596 h 3256491"/>
                  <a:gd name="connsiteX6-1841" fmla="*/ 196217 w 2919832"/>
                  <a:gd name="connsiteY6-1842" fmla="*/ 672502 h 3256491"/>
                  <a:gd name="connsiteX7-1843" fmla="*/ 578 w 2919832"/>
                  <a:gd name="connsiteY7-1844" fmla="*/ 992610 h 3256491"/>
                  <a:gd name="connsiteX8-1845" fmla="*/ 5667 w 2919832"/>
                  <a:gd name="connsiteY8-1846" fmla="*/ 2266468 h 3256491"/>
                  <a:gd name="connsiteX9-1847" fmla="*/ 210088 w 2919832"/>
                  <a:gd name="connsiteY9-1848" fmla="*/ 2588961 h 3256491"/>
                  <a:gd name="connsiteX10-1849" fmla="*/ 654959 w 2919832"/>
                  <a:gd name="connsiteY10-1850" fmla="*/ 2851899 h 3256491"/>
                  <a:gd name="connsiteX11-1851" fmla="*/ 1263809 w 2919832"/>
                  <a:gd name="connsiteY11-1852" fmla="*/ 3200771 h 3256491"/>
                  <a:gd name="connsiteX12-1853" fmla="*/ 1665806 w 2919832"/>
                  <a:gd name="connsiteY12-1854" fmla="*/ 3196765 h 3256491"/>
                  <a:gd name="connsiteX13-1855" fmla="*/ 2792666 w 2919832"/>
                  <a:gd name="connsiteY13-1856" fmla="*/ 2546466 h 3256491"/>
                  <a:gd name="connsiteX14-1857" fmla="*/ 2918904 w 2919832"/>
                  <a:gd name="connsiteY14-1858" fmla="*/ 2128674 h 3256491"/>
                  <a:gd name="connsiteX15-1859" fmla="*/ 2918904 w 2919832"/>
                  <a:gd name="connsiteY15-1860" fmla="*/ 2128629 h 3256491"/>
                  <a:gd name="connsiteX16-1861" fmla="*/ 1382345 w 2919832"/>
                  <a:gd name="connsiteY16-1862" fmla="*/ 2673726 h 3256491"/>
                  <a:gd name="connsiteX17-1863" fmla="*/ 1495838 w 2919832"/>
                  <a:gd name="connsiteY17-1864" fmla="*/ 2707488 h 3256491"/>
                  <a:gd name="connsiteX18-1865" fmla="*/ 1382345 w 2919832"/>
                  <a:gd name="connsiteY18-1866" fmla="*/ 2673726 h 3256491"/>
                  <a:gd name="connsiteX0-1867" fmla="*/ 2918904 w 2919832"/>
                  <a:gd name="connsiteY0-1868" fmla="*/ 2128629 h 3256491"/>
                  <a:gd name="connsiteX1-1869" fmla="*/ 2916291 w 2919832"/>
                  <a:gd name="connsiteY1-1870" fmla="*/ 1511147 h 3256491"/>
                  <a:gd name="connsiteX2-1871" fmla="*/ 2917282 w 2919832"/>
                  <a:gd name="connsiteY2-1872" fmla="*/ 1003639 h 3256491"/>
                  <a:gd name="connsiteX3-1873" fmla="*/ 2732497 w 2919832"/>
                  <a:gd name="connsiteY3-1874" fmla="*/ 678669 h 3256491"/>
                  <a:gd name="connsiteX4-1875" fmla="*/ 1656528 w 2919832"/>
                  <a:gd name="connsiteY4-1876" fmla="*/ 57226 h 3256491"/>
                  <a:gd name="connsiteX5-1877" fmla="*/ 1263584 w 2919832"/>
                  <a:gd name="connsiteY5-1878" fmla="*/ 56596 h 3256491"/>
                  <a:gd name="connsiteX6-1879" fmla="*/ 196217 w 2919832"/>
                  <a:gd name="connsiteY6-1880" fmla="*/ 672502 h 3256491"/>
                  <a:gd name="connsiteX7-1881" fmla="*/ 578 w 2919832"/>
                  <a:gd name="connsiteY7-1882" fmla="*/ 992610 h 3256491"/>
                  <a:gd name="connsiteX8-1883" fmla="*/ 5667 w 2919832"/>
                  <a:gd name="connsiteY8-1884" fmla="*/ 2266468 h 3256491"/>
                  <a:gd name="connsiteX9-1885" fmla="*/ 210088 w 2919832"/>
                  <a:gd name="connsiteY9-1886" fmla="*/ 2588961 h 3256491"/>
                  <a:gd name="connsiteX10-1887" fmla="*/ 654959 w 2919832"/>
                  <a:gd name="connsiteY10-1888" fmla="*/ 2851899 h 3256491"/>
                  <a:gd name="connsiteX11-1889" fmla="*/ 1263809 w 2919832"/>
                  <a:gd name="connsiteY11-1890" fmla="*/ 3200771 h 3256491"/>
                  <a:gd name="connsiteX12-1891" fmla="*/ 1665806 w 2919832"/>
                  <a:gd name="connsiteY12-1892" fmla="*/ 3196765 h 3256491"/>
                  <a:gd name="connsiteX13-1893" fmla="*/ 2792666 w 2919832"/>
                  <a:gd name="connsiteY13-1894" fmla="*/ 2546466 h 3256491"/>
                  <a:gd name="connsiteX14-1895" fmla="*/ 2918904 w 2919832"/>
                  <a:gd name="connsiteY14-1896" fmla="*/ 2128674 h 3256491"/>
                  <a:gd name="connsiteX15-1897" fmla="*/ 2918904 w 2919832"/>
                  <a:gd name="connsiteY15-1898" fmla="*/ 2128629 h 32564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Lst>
                <a:rect l="l" t="t" r="r" b="b"/>
                <a:pathLst>
                  <a:path w="2919832" h="3256491">
                    <a:moveTo>
                      <a:pt x="2918904" y="2128629"/>
                    </a:moveTo>
                    <a:cubicBezTo>
                      <a:pt x="2911202" y="1923042"/>
                      <a:pt x="2916562" y="1717005"/>
                      <a:pt x="2916291" y="1511147"/>
                    </a:cubicBezTo>
                    <a:cubicBezTo>
                      <a:pt x="2916562" y="1341978"/>
                      <a:pt x="2916111" y="1172808"/>
                      <a:pt x="2917282" y="1003639"/>
                    </a:cubicBezTo>
                    <a:cubicBezTo>
                      <a:pt x="2918273" y="859273"/>
                      <a:pt x="2855402" y="750245"/>
                      <a:pt x="2732497" y="678669"/>
                    </a:cubicBezTo>
                    <a:lnTo>
                      <a:pt x="1656528" y="57226"/>
                    </a:lnTo>
                    <a:cubicBezTo>
                      <a:pt x="1526147" y="-17815"/>
                      <a:pt x="1395766" y="-20111"/>
                      <a:pt x="1263584" y="56596"/>
                    </a:cubicBezTo>
                    <a:lnTo>
                      <a:pt x="196217" y="672502"/>
                    </a:lnTo>
                    <a:cubicBezTo>
                      <a:pt x="72141" y="743852"/>
                      <a:pt x="1208" y="851440"/>
                      <a:pt x="578" y="992610"/>
                    </a:cubicBezTo>
                    <a:cubicBezTo>
                      <a:pt x="-1404" y="1417199"/>
                      <a:pt x="2064" y="1841833"/>
                      <a:pt x="5667" y="2266468"/>
                    </a:cubicBezTo>
                    <a:cubicBezTo>
                      <a:pt x="6928" y="2414345"/>
                      <a:pt x="81328" y="2517251"/>
                      <a:pt x="210088" y="2588961"/>
                    </a:cubicBezTo>
                    <a:cubicBezTo>
                      <a:pt x="360510" y="2672780"/>
                      <a:pt x="506834" y="2763938"/>
                      <a:pt x="654959" y="2851899"/>
                    </a:cubicBezTo>
                    <a:lnTo>
                      <a:pt x="1263809" y="3200771"/>
                    </a:lnTo>
                    <a:cubicBezTo>
                      <a:pt x="1398468" y="3277793"/>
                      <a:pt x="1532677" y="3273562"/>
                      <a:pt x="1665806" y="3196765"/>
                    </a:cubicBezTo>
                    <a:lnTo>
                      <a:pt x="2792666" y="2546466"/>
                    </a:lnTo>
                    <a:cubicBezTo>
                      <a:pt x="2905258" y="2428390"/>
                      <a:pt x="2924758" y="2285059"/>
                      <a:pt x="2918904" y="2128674"/>
                    </a:cubicBezTo>
                    <a:lnTo>
                      <a:pt x="2918904" y="2128629"/>
                    </a:lnTo>
                    <a:close/>
                  </a:path>
                </a:pathLst>
              </a:custGeom>
              <a:solidFill>
                <a:schemeClr val="accent2">
                  <a:lumMod val="60000"/>
                  <a:lumOff val="40000"/>
                </a:schemeClr>
              </a:solidFill>
              <a:ln>
                <a:solidFill>
                  <a:schemeClr val="accent2">
                    <a:lumMod val="40000"/>
                    <a:lumOff val="60000"/>
                  </a:schemeClr>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微软雅黑" panose="020B0503020204020204" charset="-122"/>
                  <a:cs typeface="+mn-cs"/>
                </a:endParaRPr>
              </a:p>
            </p:txBody>
          </p:sp>
          <p:sp>
            <p:nvSpPr>
              <p:cNvPr id="87" name="图形 6"/>
              <p:cNvSpPr/>
              <p:nvPr/>
            </p:nvSpPr>
            <p:spPr>
              <a:xfrm>
                <a:off x="10451291" y="3837405"/>
                <a:ext cx="1165904" cy="1300334"/>
              </a:xfrm>
              <a:custGeom>
                <a:avLst/>
                <a:gdLst>
                  <a:gd name="connsiteX0" fmla="*/ 2918904 w 2919831"/>
                  <a:gd name="connsiteY0" fmla="*/ 2128629 h 3256491"/>
                  <a:gd name="connsiteX1" fmla="*/ 2916291 w 2919831"/>
                  <a:gd name="connsiteY1" fmla="*/ 1511147 h 3256491"/>
                  <a:gd name="connsiteX2" fmla="*/ 2917282 w 2919831"/>
                  <a:gd name="connsiteY2" fmla="*/ 1003639 h 3256491"/>
                  <a:gd name="connsiteX3" fmla="*/ 2732497 w 2919831"/>
                  <a:gd name="connsiteY3" fmla="*/ 678669 h 3256491"/>
                  <a:gd name="connsiteX4" fmla="*/ 1656528 w 2919831"/>
                  <a:gd name="connsiteY4" fmla="*/ 57226 h 3256491"/>
                  <a:gd name="connsiteX5" fmla="*/ 1263584 w 2919831"/>
                  <a:gd name="connsiteY5" fmla="*/ 56596 h 3256491"/>
                  <a:gd name="connsiteX6" fmla="*/ 196217 w 2919831"/>
                  <a:gd name="connsiteY6" fmla="*/ 672502 h 3256491"/>
                  <a:gd name="connsiteX7" fmla="*/ 578 w 2919831"/>
                  <a:gd name="connsiteY7" fmla="*/ 992610 h 3256491"/>
                  <a:gd name="connsiteX8" fmla="*/ 5667 w 2919831"/>
                  <a:gd name="connsiteY8" fmla="*/ 2266468 h 3256491"/>
                  <a:gd name="connsiteX9" fmla="*/ 210088 w 2919831"/>
                  <a:gd name="connsiteY9" fmla="*/ 2588961 h 3256491"/>
                  <a:gd name="connsiteX10" fmla="*/ 654959 w 2919831"/>
                  <a:gd name="connsiteY10" fmla="*/ 2851899 h 3256491"/>
                  <a:gd name="connsiteX11" fmla="*/ 1263809 w 2919831"/>
                  <a:gd name="connsiteY11" fmla="*/ 3200771 h 3256491"/>
                  <a:gd name="connsiteX12" fmla="*/ 1665806 w 2919831"/>
                  <a:gd name="connsiteY12" fmla="*/ 3196765 h 3256491"/>
                  <a:gd name="connsiteX13" fmla="*/ 2792666 w 2919831"/>
                  <a:gd name="connsiteY13" fmla="*/ 2546466 h 3256491"/>
                  <a:gd name="connsiteX14" fmla="*/ 2918904 w 2919831"/>
                  <a:gd name="connsiteY14" fmla="*/ 2128674 h 3256491"/>
                  <a:gd name="connsiteX15" fmla="*/ 607896 w 2919831"/>
                  <a:gd name="connsiteY15" fmla="*/ 1713088 h 3256491"/>
                  <a:gd name="connsiteX16" fmla="*/ 612760 w 2919831"/>
                  <a:gd name="connsiteY16" fmla="*/ 1716419 h 3256491"/>
                  <a:gd name="connsiteX17" fmla="*/ 607896 w 2919831"/>
                  <a:gd name="connsiteY17" fmla="*/ 1713088 h 3256491"/>
                  <a:gd name="connsiteX18" fmla="*/ 732107 w 2919831"/>
                  <a:gd name="connsiteY18" fmla="*/ 1493141 h 3256491"/>
                  <a:gd name="connsiteX19" fmla="*/ 724946 w 2919831"/>
                  <a:gd name="connsiteY19" fmla="*/ 1509166 h 3256491"/>
                  <a:gd name="connsiteX20" fmla="*/ 732107 w 2919831"/>
                  <a:gd name="connsiteY20" fmla="*/ 1493141 h 3256491"/>
                  <a:gd name="connsiteX21" fmla="*/ 1382345 w 2919831"/>
                  <a:gd name="connsiteY21" fmla="*/ 2673726 h 3256491"/>
                  <a:gd name="connsiteX22" fmla="*/ 1495838 w 2919831"/>
                  <a:gd name="connsiteY22" fmla="*/ 2707488 h 3256491"/>
                  <a:gd name="connsiteX23" fmla="*/ 1382345 w 2919831"/>
                  <a:gd name="connsiteY23" fmla="*/ 2673726 h 3256491"/>
                  <a:gd name="connsiteX24" fmla="*/ 1382345 w 2919831"/>
                  <a:gd name="connsiteY24" fmla="*/ 2673726 h 3256491"/>
                  <a:gd name="connsiteX25" fmla="*/ 1649232 w 2919831"/>
                  <a:gd name="connsiteY25" fmla="*/ 668946 h 3256491"/>
                  <a:gd name="connsiteX26" fmla="*/ 1649412 w 2919831"/>
                  <a:gd name="connsiteY26" fmla="*/ 525121 h 3256491"/>
                  <a:gd name="connsiteX27" fmla="*/ 1649052 w 2919831"/>
                  <a:gd name="connsiteY27" fmla="*/ 391559 h 3256491"/>
                  <a:gd name="connsiteX28" fmla="*/ 1649457 w 2919831"/>
                  <a:gd name="connsiteY28" fmla="*/ 525121 h 3256491"/>
                  <a:gd name="connsiteX29" fmla="*/ 1649277 w 2919831"/>
                  <a:gd name="connsiteY29" fmla="*/ 668946 h 3256491"/>
                  <a:gd name="connsiteX30" fmla="*/ 1122484 w 2919831"/>
                  <a:gd name="connsiteY30" fmla="*/ 1271168 h 3256491"/>
                  <a:gd name="connsiteX31" fmla="*/ 1126628 w 2919831"/>
                  <a:gd name="connsiteY31" fmla="*/ 1266756 h 3256491"/>
                  <a:gd name="connsiteX32" fmla="*/ 1122484 w 2919831"/>
                  <a:gd name="connsiteY32" fmla="*/ 1271168 h 3256491"/>
                  <a:gd name="connsiteX33" fmla="*/ 1129105 w 2919831"/>
                  <a:gd name="connsiteY33" fmla="*/ 1279406 h 3256491"/>
                  <a:gd name="connsiteX34" fmla="*/ 1128879 w 2919831"/>
                  <a:gd name="connsiteY34" fmla="*/ 1279586 h 3256491"/>
                  <a:gd name="connsiteX35" fmla="*/ 1129105 w 2919831"/>
                  <a:gd name="connsiteY35" fmla="*/ 1279406 h 3256491"/>
                  <a:gd name="connsiteX36" fmla="*/ 1126943 w 2919831"/>
                  <a:gd name="connsiteY36" fmla="*/ 1281431 h 3256491"/>
                  <a:gd name="connsiteX37" fmla="*/ 1126943 w 2919831"/>
                  <a:gd name="connsiteY37" fmla="*/ 1281431 h 3256491"/>
                  <a:gd name="connsiteX38" fmla="*/ 1126943 w 2919831"/>
                  <a:gd name="connsiteY38" fmla="*/ 1281431 h 3256491"/>
                  <a:gd name="connsiteX39" fmla="*/ 1126943 w 2919831"/>
                  <a:gd name="connsiteY39" fmla="*/ 1281431 h 3256491"/>
                  <a:gd name="connsiteX40" fmla="*/ 1363520 w 2919831"/>
                  <a:gd name="connsiteY40" fmla="*/ 1951717 h 3256491"/>
                  <a:gd name="connsiteX41" fmla="*/ 1362484 w 2919831"/>
                  <a:gd name="connsiteY41" fmla="*/ 1950952 h 3256491"/>
                  <a:gd name="connsiteX42" fmla="*/ 1363520 w 2919831"/>
                  <a:gd name="connsiteY42" fmla="*/ 1951717 h 3256491"/>
                  <a:gd name="connsiteX43" fmla="*/ 473687 w 2919831"/>
                  <a:gd name="connsiteY43" fmla="*/ 1478781 h 3256491"/>
                  <a:gd name="connsiteX44" fmla="*/ 470624 w 2919831"/>
                  <a:gd name="connsiteY44" fmla="*/ 1495572 h 3256491"/>
                  <a:gd name="connsiteX45" fmla="*/ 473687 w 2919831"/>
                  <a:gd name="connsiteY45" fmla="*/ 1478781 h 3256491"/>
                  <a:gd name="connsiteX46" fmla="*/ 470489 w 2919831"/>
                  <a:gd name="connsiteY46" fmla="*/ 1496697 h 3256491"/>
                  <a:gd name="connsiteX47" fmla="*/ 470084 w 2919831"/>
                  <a:gd name="connsiteY47" fmla="*/ 1506150 h 3256491"/>
                  <a:gd name="connsiteX48" fmla="*/ 470489 w 2919831"/>
                  <a:gd name="connsiteY48" fmla="*/ 1496697 h 3256491"/>
                  <a:gd name="connsiteX49" fmla="*/ 470129 w 2919831"/>
                  <a:gd name="connsiteY49" fmla="*/ 1506195 h 3256491"/>
                  <a:gd name="connsiteX50" fmla="*/ 552681 w 2919831"/>
                  <a:gd name="connsiteY50" fmla="*/ 1553282 h 3256491"/>
                  <a:gd name="connsiteX51" fmla="*/ 716569 w 2919831"/>
                  <a:gd name="connsiteY51" fmla="*/ 1522626 h 3256491"/>
                  <a:gd name="connsiteX52" fmla="*/ 552681 w 2919831"/>
                  <a:gd name="connsiteY52" fmla="*/ 1553327 h 3256491"/>
                  <a:gd name="connsiteX53" fmla="*/ 470129 w 2919831"/>
                  <a:gd name="connsiteY53" fmla="*/ 1506240 h 3256491"/>
                  <a:gd name="connsiteX54" fmla="*/ 1297451 w 2919831"/>
                  <a:gd name="connsiteY54" fmla="*/ 1966257 h 3256491"/>
                  <a:gd name="connsiteX55" fmla="*/ 1355053 w 2919831"/>
                  <a:gd name="connsiteY55" fmla="*/ 1946405 h 3256491"/>
                  <a:gd name="connsiteX56" fmla="*/ 1297496 w 2919831"/>
                  <a:gd name="connsiteY56" fmla="*/ 1966257 h 3256491"/>
                  <a:gd name="connsiteX57" fmla="*/ 1245254 w 2919831"/>
                  <a:gd name="connsiteY57" fmla="*/ 2003800 h 3256491"/>
                  <a:gd name="connsiteX58" fmla="*/ 1297451 w 2919831"/>
                  <a:gd name="connsiteY58" fmla="*/ 1966257 h 3256491"/>
                  <a:gd name="connsiteX59" fmla="*/ 1245659 w 2919831"/>
                  <a:gd name="connsiteY59" fmla="*/ 2005646 h 3256491"/>
                  <a:gd name="connsiteX60" fmla="*/ 1247416 w 2919831"/>
                  <a:gd name="connsiteY60" fmla="*/ 2009337 h 3256491"/>
                  <a:gd name="connsiteX61" fmla="*/ 1245659 w 2919831"/>
                  <a:gd name="connsiteY61" fmla="*/ 2005646 h 3256491"/>
                  <a:gd name="connsiteX0-1" fmla="*/ 2918904 w 2919832"/>
                  <a:gd name="connsiteY0-2" fmla="*/ 2128629 h 3256491"/>
                  <a:gd name="connsiteX1-3" fmla="*/ 2916291 w 2919832"/>
                  <a:gd name="connsiteY1-4" fmla="*/ 1511147 h 3256491"/>
                  <a:gd name="connsiteX2-5" fmla="*/ 2917282 w 2919832"/>
                  <a:gd name="connsiteY2-6" fmla="*/ 1003639 h 3256491"/>
                  <a:gd name="connsiteX3-7" fmla="*/ 2732497 w 2919832"/>
                  <a:gd name="connsiteY3-8" fmla="*/ 678669 h 3256491"/>
                  <a:gd name="connsiteX4-9" fmla="*/ 1656528 w 2919832"/>
                  <a:gd name="connsiteY4-10" fmla="*/ 57226 h 3256491"/>
                  <a:gd name="connsiteX5-11" fmla="*/ 1263584 w 2919832"/>
                  <a:gd name="connsiteY5-12" fmla="*/ 56596 h 3256491"/>
                  <a:gd name="connsiteX6-13" fmla="*/ 196217 w 2919832"/>
                  <a:gd name="connsiteY6-14" fmla="*/ 672502 h 3256491"/>
                  <a:gd name="connsiteX7-15" fmla="*/ 578 w 2919832"/>
                  <a:gd name="connsiteY7-16" fmla="*/ 992610 h 3256491"/>
                  <a:gd name="connsiteX8-17" fmla="*/ 5667 w 2919832"/>
                  <a:gd name="connsiteY8-18" fmla="*/ 2266468 h 3256491"/>
                  <a:gd name="connsiteX9-19" fmla="*/ 210088 w 2919832"/>
                  <a:gd name="connsiteY9-20" fmla="*/ 2588961 h 3256491"/>
                  <a:gd name="connsiteX10-21" fmla="*/ 654959 w 2919832"/>
                  <a:gd name="connsiteY10-22" fmla="*/ 2851899 h 3256491"/>
                  <a:gd name="connsiteX11-23" fmla="*/ 1263809 w 2919832"/>
                  <a:gd name="connsiteY11-24" fmla="*/ 3200771 h 3256491"/>
                  <a:gd name="connsiteX12-25" fmla="*/ 1665806 w 2919832"/>
                  <a:gd name="connsiteY12-26" fmla="*/ 3196765 h 3256491"/>
                  <a:gd name="connsiteX13-27" fmla="*/ 2792666 w 2919832"/>
                  <a:gd name="connsiteY13-28" fmla="*/ 2546466 h 3256491"/>
                  <a:gd name="connsiteX14-29" fmla="*/ 2918904 w 2919832"/>
                  <a:gd name="connsiteY14-30" fmla="*/ 2128674 h 3256491"/>
                  <a:gd name="connsiteX15-31" fmla="*/ 2918904 w 2919832"/>
                  <a:gd name="connsiteY15-32" fmla="*/ 2128629 h 3256491"/>
                  <a:gd name="connsiteX16-33" fmla="*/ 607896 w 2919832"/>
                  <a:gd name="connsiteY16-34" fmla="*/ 1713088 h 3256491"/>
                  <a:gd name="connsiteX17-35" fmla="*/ 612760 w 2919832"/>
                  <a:gd name="connsiteY17-36" fmla="*/ 1716419 h 3256491"/>
                  <a:gd name="connsiteX18-37" fmla="*/ 607896 w 2919832"/>
                  <a:gd name="connsiteY18-38" fmla="*/ 1713088 h 3256491"/>
                  <a:gd name="connsiteX19-39" fmla="*/ 732107 w 2919832"/>
                  <a:gd name="connsiteY19-40" fmla="*/ 1493141 h 3256491"/>
                  <a:gd name="connsiteX20-41" fmla="*/ 724946 w 2919832"/>
                  <a:gd name="connsiteY20-42" fmla="*/ 1509166 h 3256491"/>
                  <a:gd name="connsiteX21-43" fmla="*/ 732107 w 2919832"/>
                  <a:gd name="connsiteY21-44" fmla="*/ 1493141 h 3256491"/>
                  <a:gd name="connsiteX22-45" fmla="*/ 1382345 w 2919832"/>
                  <a:gd name="connsiteY22-46" fmla="*/ 2673726 h 3256491"/>
                  <a:gd name="connsiteX23-47" fmla="*/ 1495838 w 2919832"/>
                  <a:gd name="connsiteY23-48" fmla="*/ 2707488 h 3256491"/>
                  <a:gd name="connsiteX24-49" fmla="*/ 1382345 w 2919832"/>
                  <a:gd name="connsiteY24-50" fmla="*/ 2673726 h 3256491"/>
                  <a:gd name="connsiteX25-51" fmla="*/ 1382345 w 2919832"/>
                  <a:gd name="connsiteY25-52" fmla="*/ 2673726 h 3256491"/>
                  <a:gd name="connsiteX26-53" fmla="*/ 1649232 w 2919832"/>
                  <a:gd name="connsiteY26-54" fmla="*/ 668946 h 3256491"/>
                  <a:gd name="connsiteX27-55" fmla="*/ 1649412 w 2919832"/>
                  <a:gd name="connsiteY27-56" fmla="*/ 525121 h 3256491"/>
                  <a:gd name="connsiteX28-57" fmla="*/ 1649052 w 2919832"/>
                  <a:gd name="connsiteY28-58" fmla="*/ 391559 h 3256491"/>
                  <a:gd name="connsiteX29-59" fmla="*/ 1649457 w 2919832"/>
                  <a:gd name="connsiteY29-60" fmla="*/ 525121 h 3256491"/>
                  <a:gd name="connsiteX30-61" fmla="*/ 1649277 w 2919832"/>
                  <a:gd name="connsiteY30-62" fmla="*/ 668946 h 3256491"/>
                  <a:gd name="connsiteX31-63" fmla="*/ 1649232 w 2919832"/>
                  <a:gd name="connsiteY31-64" fmla="*/ 668946 h 3256491"/>
                  <a:gd name="connsiteX32-65" fmla="*/ 1122484 w 2919832"/>
                  <a:gd name="connsiteY32-66" fmla="*/ 1271168 h 3256491"/>
                  <a:gd name="connsiteX33-67" fmla="*/ 1126628 w 2919832"/>
                  <a:gd name="connsiteY33-68" fmla="*/ 1266756 h 3256491"/>
                  <a:gd name="connsiteX34-69" fmla="*/ 1122484 w 2919832"/>
                  <a:gd name="connsiteY34-70" fmla="*/ 1271168 h 3256491"/>
                  <a:gd name="connsiteX35-71" fmla="*/ 1129105 w 2919832"/>
                  <a:gd name="connsiteY35-72" fmla="*/ 1279406 h 3256491"/>
                  <a:gd name="connsiteX36-73" fmla="*/ 1128879 w 2919832"/>
                  <a:gd name="connsiteY36-74" fmla="*/ 1279586 h 3256491"/>
                  <a:gd name="connsiteX37-75" fmla="*/ 1129105 w 2919832"/>
                  <a:gd name="connsiteY37-76" fmla="*/ 1279406 h 3256491"/>
                  <a:gd name="connsiteX38-77" fmla="*/ 1126943 w 2919832"/>
                  <a:gd name="connsiteY38-78" fmla="*/ 1281431 h 3256491"/>
                  <a:gd name="connsiteX39-79" fmla="*/ 1126943 w 2919832"/>
                  <a:gd name="connsiteY39-80" fmla="*/ 1281431 h 3256491"/>
                  <a:gd name="connsiteX40-81" fmla="*/ 1126943 w 2919832"/>
                  <a:gd name="connsiteY40-82" fmla="*/ 1281431 h 3256491"/>
                  <a:gd name="connsiteX41-83" fmla="*/ 1126943 w 2919832"/>
                  <a:gd name="connsiteY41-84" fmla="*/ 1281431 h 3256491"/>
                  <a:gd name="connsiteX42-85" fmla="*/ 1363520 w 2919832"/>
                  <a:gd name="connsiteY42-86" fmla="*/ 1951717 h 3256491"/>
                  <a:gd name="connsiteX43-87" fmla="*/ 1362484 w 2919832"/>
                  <a:gd name="connsiteY43-88" fmla="*/ 1950952 h 3256491"/>
                  <a:gd name="connsiteX44-89" fmla="*/ 1363520 w 2919832"/>
                  <a:gd name="connsiteY44-90" fmla="*/ 1951717 h 3256491"/>
                  <a:gd name="connsiteX45-91" fmla="*/ 473687 w 2919832"/>
                  <a:gd name="connsiteY45-92" fmla="*/ 1478781 h 3256491"/>
                  <a:gd name="connsiteX46-93" fmla="*/ 470624 w 2919832"/>
                  <a:gd name="connsiteY46-94" fmla="*/ 1495572 h 3256491"/>
                  <a:gd name="connsiteX47-95" fmla="*/ 473687 w 2919832"/>
                  <a:gd name="connsiteY47-96" fmla="*/ 1478781 h 3256491"/>
                  <a:gd name="connsiteX48-97" fmla="*/ 470489 w 2919832"/>
                  <a:gd name="connsiteY48-98" fmla="*/ 1496697 h 3256491"/>
                  <a:gd name="connsiteX49-99" fmla="*/ 470084 w 2919832"/>
                  <a:gd name="connsiteY49-100" fmla="*/ 1506150 h 3256491"/>
                  <a:gd name="connsiteX50-101" fmla="*/ 470489 w 2919832"/>
                  <a:gd name="connsiteY50-102" fmla="*/ 1496697 h 3256491"/>
                  <a:gd name="connsiteX51-103" fmla="*/ 470129 w 2919832"/>
                  <a:gd name="connsiteY51-104" fmla="*/ 1506195 h 3256491"/>
                  <a:gd name="connsiteX52-105" fmla="*/ 552681 w 2919832"/>
                  <a:gd name="connsiteY52-106" fmla="*/ 1553282 h 3256491"/>
                  <a:gd name="connsiteX53-107" fmla="*/ 716569 w 2919832"/>
                  <a:gd name="connsiteY53-108" fmla="*/ 1522626 h 3256491"/>
                  <a:gd name="connsiteX54-109" fmla="*/ 552681 w 2919832"/>
                  <a:gd name="connsiteY54-110" fmla="*/ 1553327 h 3256491"/>
                  <a:gd name="connsiteX55-111" fmla="*/ 470129 w 2919832"/>
                  <a:gd name="connsiteY55-112" fmla="*/ 1506240 h 3256491"/>
                  <a:gd name="connsiteX56-113" fmla="*/ 470129 w 2919832"/>
                  <a:gd name="connsiteY56-114" fmla="*/ 1506195 h 3256491"/>
                  <a:gd name="connsiteX57-115" fmla="*/ 1297451 w 2919832"/>
                  <a:gd name="connsiteY57-116" fmla="*/ 1966257 h 3256491"/>
                  <a:gd name="connsiteX58-117" fmla="*/ 1355053 w 2919832"/>
                  <a:gd name="connsiteY58-118" fmla="*/ 1946405 h 3256491"/>
                  <a:gd name="connsiteX59-119" fmla="*/ 1297496 w 2919832"/>
                  <a:gd name="connsiteY59-120" fmla="*/ 1966257 h 3256491"/>
                  <a:gd name="connsiteX60-121" fmla="*/ 1245254 w 2919832"/>
                  <a:gd name="connsiteY60-122" fmla="*/ 2003800 h 3256491"/>
                  <a:gd name="connsiteX61-123" fmla="*/ 1297451 w 2919832"/>
                  <a:gd name="connsiteY61-124" fmla="*/ 1966257 h 3256491"/>
                  <a:gd name="connsiteX0-125" fmla="*/ 2918904 w 2919832"/>
                  <a:gd name="connsiteY0-126" fmla="*/ 2128629 h 3256491"/>
                  <a:gd name="connsiteX1-127" fmla="*/ 2916291 w 2919832"/>
                  <a:gd name="connsiteY1-128" fmla="*/ 1511147 h 3256491"/>
                  <a:gd name="connsiteX2-129" fmla="*/ 2917282 w 2919832"/>
                  <a:gd name="connsiteY2-130" fmla="*/ 1003639 h 3256491"/>
                  <a:gd name="connsiteX3-131" fmla="*/ 2732497 w 2919832"/>
                  <a:gd name="connsiteY3-132" fmla="*/ 678669 h 3256491"/>
                  <a:gd name="connsiteX4-133" fmla="*/ 1656528 w 2919832"/>
                  <a:gd name="connsiteY4-134" fmla="*/ 57226 h 3256491"/>
                  <a:gd name="connsiteX5-135" fmla="*/ 1263584 w 2919832"/>
                  <a:gd name="connsiteY5-136" fmla="*/ 56596 h 3256491"/>
                  <a:gd name="connsiteX6-137" fmla="*/ 196217 w 2919832"/>
                  <a:gd name="connsiteY6-138" fmla="*/ 672502 h 3256491"/>
                  <a:gd name="connsiteX7-139" fmla="*/ 578 w 2919832"/>
                  <a:gd name="connsiteY7-140" fmla="*/ 992610 h 3256491"/>
                  <a:gd name="connsiteX8-141" fmla="*/ 5667 w 2919832"/>
                  <a:gd name="connsiteY8-142" fmla="*/ 2266468 h 3256491"/>
                  <a:gd name="connsiteX9-143" fmla="*/ 210088 w 2919832"/>
                  <a:gd name="connsiteY9-144" fmla="*/ 2588961 h 3256491"/>
                  <a:gd name="connsiteX10-145" fmla="*/ 654959 w 2919832"/>
                  <a:gd name="connsiteY10-146" fmla="*/ 2851899 h 3256491"/>
                  <a:gd name="connsiteX11-147" fmla="*/ 1263809 w 2919832"/>
                  <a:gd name="connsiteY11-148" fmla="*/ 3200771 h 3256491"/>
                  <a:gd name="connsiteX12-149" fmla="*/ 1665806 w 2919832"/>
                  <a:gd name="connsiteY12-150" fmla="*/ 3196765 h 3256491"/>
                  <a:gd name="connsiteX13-151" fmla="*/ 2792666 w 2919832"/>
                  <a:gd name="connsiteY13-152" fmla="*/ 2546466 h 3256491"/>
                  <a:gd name="connsiteX14-153" fmla="*/ 2918904 w 2919832"/>
                  <a:gd name="connsiteY14-154" fmla="*/ 2128674 h 3256491"/>
                  <a:gd name="connsiteX15-155" fmla="*/ 2918904 w 2919832"/>
                  <a:gd name="connsiteY15-156" fmla="*/ 2128629 h 3256491"/>
                  <a:gd name="connsiteX16-157" fmla="*/ 607896 w 2919832"/>
                  <a:gd name="connsiteY16-158" fmla="*/ 1713088 h 3256491"/>
                  <a:gd name="connsiteX17-159" fmla="*/ 612760 w 2919832"/>
                  <a:gd name="connsiteY17-160" fmla="*/ 1716419 h 3256491"/>
                  <a:gd name="connsiteX18-161" fmla="*/ 607896 w 2919832"/>
                  <a:gd name="connsiteY18-162" fmla="*/ 1713088 h 3256491"/>
                  <a:gd name="connsiteX19-163" fmla="*/ 732107 w 2919832"/>
                  <a:gd name="connsiteY19-164" fmla="*/ 1493141 h 3256491"/>
                  <a:gd name="connsiteX20-165" fmla="*/ 724946 w 2919832"/>
                  <a:gd name="connsiteY20-166" fmla="*/ 1509166 h 3256491"/>
                  <a:gd name="connsiteX21-167" fmla="*/ 732107 w 2919832"/>
                  <a:gd name="connsiteY21-168" fmla="*/ 1493141 h 3256491"/>
                  <a:gd name="connsiteX22-169" fmla="*/ 1382345 w 2919832"/>
                  <a:gd name="connsiteY22-170" fmla="*/ 2673726 h 3256491"/>
                  <a:gd name="connsiteX23-171" fmla="*/ 1495838 w 2919832"/>
                  <a:gd name="connsiteY23-172" fmla="*/ 2707488 h 3256491"/>
                  <a:gd name="connsiteX24-173" fmla="*/ 1382345 w 2919832"/>
                  <a:gd name="connsiteY24-174" fmla="*/ 2673726 h 3256491"/>
                  <a:gd name="connsiteX25-175" fmla="*/ 1382345 w 2919832"/>
                  <a:gd name="connsiteY25-176" fmla="*/ 2673726 h 3256491"/>
                  <a:gd name="connsiteX26-177" fmla="*/ 1649232 w 2919832"/>
                  <a:gd name="connsiteY26-178" fmla="*/ 668946 h 3256491"/>
                  <a:gd name="connsiteX27-179" fmla="*/ 1649412 w 2919832"/>
                  <a:gd name="connsiteY27-180" fmla="*/ 525121 h 3256491"/>
                  <a:gd name="connsiteX28-181" fmla="*/ 1649052 w 2919832"/>
                  <a:gd name="connsiteY28-182" fmla="*/ 391559 h 3256491"/>
                  <a:gd name="connsiteX29-183" fmla="*/ 1649457 w 2919832"/>
                  <a:gd name="connsiteY29-184" fmla="*/ 525121 h 3256491"/>
                  <a:gd name="connsiteX30-185" fmla="*/ 1649277 w 2919832"/>
                  <a:gd name="connsiteY30-186" fmla="*/ 668946 h 3256491"/>
                  <a:gd name="connsiteX31-187" fmla="*/ 1649232 w 2919832"/>
                  <a:gd name="connsiteY31-188" fmla="*/ 668946 h 3256491"/>
                  <a:gd name="connsiteX32-189" fmla="*/ 1122484 w 2919832"/>
                  <a:gd name="connsiteY32-190" fmla="*/ 1271168 h 3256491"/>
                  <a:gd name="connsiteX33-191" fmla="*/ 1126628 w 2919832"/>
                  <a:gd name="connsiteY33-192" fmla="*/ 1266756 h 3256491"/>
                  <a:gd name="connsiteX34-193" fmla="*/ 1122484 w 2919832"/>
                  <a:gd name="connsiteY34-194" fmla="*/ 1271168 h 3256491"/>
                  <a:gd name="connsiteX35-195" fmla="*/ 1129105 w 2919832"/>
                  <a:gd name="connsiteY35-196" fmla="*/ 1279406 h 3256491"/>
                  <a:gd name="connsiteX36-197" fmla="*/ 1128879 w 2919832"/>
                  <a:gd name="connsiteY36-198" fmla="*/ 1279586 h 3256491"/>
                  <a:gd name="connsiteX37-199" fmla="*/ 1129105 w 2919832"/>
                  <a:gd name="connsiteY37-200" fmla="*/ 1279406 h 3256491"/>
                  <a:gd name="connsiteX38-201" fmla="*/ 1126943 w 2919832"/>
                  <a:gd name="connsiteY38-202" fmla="*/ 1281431 h 3256491"/>
                  <a:gd name="connsiteX39-203" fmla="*/ 1126943 w 2919832"/>
                  <a:gd name="connsiteY39-204" fmla="*/ 1281431 h 3256491"/>
                  <a:gd name="connsiteX40-205" fmla="*/ 1126943 w 2919832"/>
                  <a:gd name="connsiteY40-206" fmla="*/ 1281431 h 3256491"/>
                  <a:gd name="connsiteX41-207" fmla="*/ 1126943 w 2919832"/>
                  <a:gd name="connsiteY41-208" fmla="*/ 1281431 h 3256491"/>
                  <a:gd name="connsiteX42-209" fmla="*/ 1363520 w 2919832"/>
                  <a:gd name="connsiteY42-210" fmla="*/ 1951717 h 3256491"/>
                  <a:gd name="connsiteX43-211" fmla="*/ 1362484 w 2919832"/>
                  <a:gd name="connsiteY43-212" fmla="*/ 1950952 h 3256491"/>
                  <a:gd name="connsiteX44-213" fmla="*/ 1363520 w 2919832"/>
                  <a:gd name="connsiteY44-214" fmla="*/ 1951717 h 3256491"/>
                  <a:gd name="connsiteX45-215" fmla="*/ 473687 w 2919832"/>
                  <a:gd name="connsiteY45-216" fmla="*/ 1478781 h 3256491"/>
                  <a:gd name="connsiteX46-217" fmla="*/ 470624 w 2919832"/>
                  <a:gd name="connsiteY46-218" fmla="*/ 1495572 h 3256491"/>
                  <a:gd name="connsiteX47-219" fmla="*/ 473687 w 2919832"/>
                  <a:gd name="connsiteY47-220" fmla="*/ 1478781 h 3256491"/>
                  <a:gd name="connsiteX48-221" fmla="*/ 470489 w 2919832"/>
                  <a:gd name="connsiteY48-222" fmla="*/ 1496697 h 3256491"/>
                  <a:gd name="connsiteX49-223" fmla="*/ 470084 w 2919832"/>
                  <a:gd name="connsiteY49-224" fmla="*/ 1506150 h 3256491"/>
                  <a:gd name="connsiteX50-225" fmla="*/ 470489 w 2919832"/>
                  <a:gd name="connsiteY50-226" fmla="*/ 1496697 h 3256491"/>
                  <a:gd name="connsiteX51-227" fmla="*/ 470129 w 2919832"/>
                  <a:gd name="connsiteY51-228" fmla="*/ 1506195 h 3256491"/>
                  <a:gd name="connsiteX52-229" fmla="*/ 552681 w 2919832"/>
                  <a:gd name="connsiteY52-230" fmla="*/ 1553282 h 3256491"/>
                  <a:gd name="connsiteX53-231" fmla="*/ 716569 w 2919832"/>
                  <a:gd name="connsiteY53-232" fmla="*/ 1522626 h 3256491"/>
                  <a:gd name="connsiteX54-233" fmla="*/ 552681 w 2919832"/>
                  <a:gd name="connsiteY54-234" fmla="*/ 1553327 h 3256491"/>
                  <a:gd name="connsiteX55-235" fmla="*/ 470129 w 2919832"/>
                  <a:gd name="connsiteY55-236" fmla="*/ 1506240 h 3256491"/>
                  <a:gd name="connsiteX56-237" fmla="*/ 470129 w 2919832"/>
                  <a:gd name="connsiteY56-238" fmla="*/ 1506195 h 3256491"/>
                  <a:gd name="connsiteX57-239" fmla="*/ 1245254 w 2919832"/>
                  <a:gd name="connsiteY57-240" fmla="*/ 2003800 h 3256491"/>
                  <a:gd name="connsiteX58-241" fmla="*/ 1355053 w 2919832"/>
                  <a:gd name="connsiteY58-242" fmla="*/ 1946405 h 3256491"/>
                  <a:gd name="connsiteX59-243" fmla="*/ 1297496 w 2919832"/>
                  <a:gd name="connsiteY59-244" fmla="*/ 1966257 h 3256491"/>
                  <a:gd name="connsiteX60-245" fmla="*/ 1245254 w 2919832"/>
                  <a:gd name="connsiteY60-246" fmla="*/ 2003800 h 3256491"/>
                  <a:gd name="connsiteX0-247" fmla="*/ 2918904 w 2919832"/>
                  <a:gd name="connsiteY0-248" fmla="*/ 2128629 h 3256491"/>
                  <a:gd name="connsiteX1-249" fmla="*/ 2916291 w 2919832"/>
                  <a:gd name="connsiteY1-250" fmla="*/ 1511147 h 3256491"/>
                  <a:gd name="connsiteX2-251" fmla="*/ 2917282 w 2919832"/>
                  <a:gd name="connsiteY2-252" fmla="*/ 1003639 h 3256491"/>
                  <a:gd name="connsiteX3-253" fmla="*/ 2732497 w 2919832"/>
                  <a:gd name="connsiteY3-254" fmla="*/ 678669 h 3256491"/>
                  <a:gd name="connsiteX4-255" fmla="*/ 1656528 w 2919832"/>
                  <a:gd name="connsiteY4-256" fmla="*/ 57226 h 3256491"/>
                  <a:gd name="connsiteX5-257" fmla="*/ 1263584 w 2919832"/>
                  <a:gd name="connsiteY5-258" fmla="*/ 56596 h 3256491"/>
                  <a:gd name="connsiteX6-259" fmla="*/ 196217 w 2919832"/>
                  <a:gd name="connsiteY6-260" fmla="*/ 672502 h 3256491"/>
                  <a:gd name="connsiteX7-261" fmla="*/ 578 w 2919832"/>
                  <a:gd name="connsiteY7-262" fmla="*/ 992610 h 3256491"/>
                  <a:gd name="connsiteX8-263" fmla="*/ 5667 w 2919832"/>
                  <a:gd name="connsiteY8-264" fmla="*/ 2266468 h 3256491"/>
                  <a:gd name="connsiteX9-265" fmla="*/ 210088 w 2919832"/>
                  <a:gd name="connsiteY9-266" fmla="*/ 2588961 h 3256491"/>
                  <a:gd name="connsiteX10-267" fmla="*/ 654959 w 2919832"/>
                  <a:gd name="connsiteY10-268" fmla="*/ 2851899 h 3256491"/>
                  <a:gd name="connsiteX11-269" fmla="*/ 1263809 w 2919832"/>
                  <a:gd name="connsiteY11-270" fmla="*/ 3200771 h 3256491"/>
                  <a:gd name="connsiteX12-271" fmla="*/ 1665806 w 2919832"/>
                  <a:gd name="connsiteY12-272" fmla="*/ 3196765 h 3256491"/>
                  <a:gd name="connsiteX13-273" fmla="*/ 2792666 w 2919832"/>
                  <a:gd name="connsiteY13-274" fmla="*/ 2546466 h 3256491"/>
                  <a:gd name="connsiteX14-275" fmla="*/ 2918904 w 2919832"/>
                  <a:gd name="connsiteY14-276" fmla="*/ 2128674 h 3256491"/>
                  <a:gd name="connsiteX15-277" fmla="*/ 2918904 w 2919832"/>
                  <a:gd name="connsiteY15-278" fmla="*/ 2128629 h 3256491"/>
                  <a:gd name="connsiteX16-279" fmla="*/ 607896 w 2919832"/>
                  <a:gd name="connsiteY16-280" fmla="*/ 1713088 h 3256491"/>
                  <a:gd name="connsiteX17-281" fmla="*/ 612760 w 2919832"/>
                  <a:gd name="connsiteY17-282" fmla="*/ 1716419 h 3256491"/>
                  <a:gd name="connsiteX18-283" fmla="*/ 607896 w 2919832"/>
                  <a:gd name="connsiteY18-284" fmla="*/ 1713088 h 3256491"/>
                  <a:gd name="connsiteX19-285" fmla="*/ 732107 w 2919832"/>
                  <a:gd name="connsiteY19-286" fmla="*/ 1493141 h 3256491"/>
                  <a:gd name="connsiteX20-287" fmla="*/ 724946 w 2919832"/>
                  <a:gd name="connsiteY20-288" fmla="*/ 1509166 h 3256491"/>
                  <a:gd name="connsiteX21-289" fmla="*/ 732107 w 2919832"/>
                  <a:gd name="connsiteY21-290" fmla="*/ 1493141 h 3256491"/>
                  <a:gd name="connsiteX22-291" fmla="*/ 1382345 w 2919832"/>
                  <a:gd name="connsiteY22-292" fmla="*/ 2673726 h 3256491"/>
                  <a:gd name="connsiteX23-293" fmla="*/ 1495838 w 2919832"/>
                  <a:gd name="connsiteY23-294" fmla="*/ 2707488 h 3256491"/>
                  <a:gd name="connsiteX24-295" fmla="*/ 1382345 w 2919832"/>
                  <a:gd name="connsiteY24-296" fmla="*/ 2673726 h 3256491"/>
                  <a:gd name="connsiteX25-297" fmla="*/ 1382345 w 2919832"/>
                  <a:gd name="connsiteY25-298" fmla="*/ 2673726 h 3256491"/>
                  <a:gd name="connsiteX26-299" fmla="*/ 1649232 w 2919832"/>
                  <a:gd name="connsiteY26-300" fmla="*/ 668946 h 3256491"/>
                  <a:gd name="connsiteX27-301" fmla="*/ 1649412 w 2919832"/>
                  <a:gd name="connsiteY27-302" fmla="*/ 525121 h 3256491"/>
                  <a:gd name="connsiteX28-303" fmla="*/ 1649052 w 2919832"/>
                  <a:gd name="connsiteY28-304" fmla="*/ 391559 h 3256491"/>
                  <a:gd name="connsiteX29-305" fmla="*/ 1649457 w 2919832"/>
                  <a:gd name="connsiteY29-306" fmla="*/ 525121 h 3256491"/>
                  <a:gd name="connsiteX30-307" fmla="*/ 1649277 w 2919832"/>
                  <a:gd name="connsiteY30-308" fmla="*/ 668946 h 3256491"/>
                  <a:gd name="connsiteX31-309" fmla="*/ 1649232 w 2919832"/>
                  <a:gd name="connsiteY31-310" fmla="*/ 668946 h 3256491"/>
                  <a:gd name="connsiteX32-311" fmla="*/ 1122484 w 2919832"/>
                  <a:gd name="connsiteY32-312" fmla="*/ 1271168 h 3256491"/>
                  <a:gd name="connsiteX33-313" fmla="*/ 1126628 w 2919832"/>
                  <a:gd name="connsiteY33-314" fmla="*/ 1266756 h 3256491"/>
                  <a:gd name="connsiteX34-315" fmla="*/ 1122484 w 2919832"/>
                  <a:gd name="connsiteY34-316" fmla="*/ 1271168 h 3256491"/>
                  <a:gd name="connsiteX35-317" fmla="*/ 1129105 w 2919832"/>
                  <a:gd name="connsiteY35-318" fmla="*/ 1279406 h 3256491"/>
                  <a:gd name="connsiteX36-319" fmla="*/ 1128879 w 2919832"/>
                  <a:gd name="connsiteY36-320" fmla="*/ 1279586 h 3256491"/>
                  <a:gd name="connsiteX37-321" fmla="*/ 1129105 w 2919832"/>
                  <a:gd name="connsiteY37-322" fmla="*/ 1279406 h 3256491"/>
                  <a:gd name="connsiteX38-323" fmla="*/ 1126943 w 2919832"/>
                  <a:gd name="connsiteY38-324" fmla="*/ 1281431 h 3256491"/>
                  <a:gd name="connsiteX39-325" fmla="*/ 1126943 w 2919832"/>
                  <a:gd name="connsiteY39-326" fmla="*/ 1281431 h 3256491"/>
                  <a:gd name="connsiteX40-327" fmla="*/ 1126943 w 2919832"/>
                  <a:gd name="connsiteY40-328" fmla="*/ 1281431 h 3256491"/>
                  <a:gd name="connsiteX41-329" fmla="*/ 1126943 w 2919832"/>
                  <a:gd name="connsiteY41-330" fmla="*/ 1281431 h 3256491"/>
                  <a:gd name="connsiteX42-331" fmla="*/ 1363520 w 2919832"/>
                  <a:gd name="connsiteY42-332" fmla="*/ 1951717 h 3256491"/>
                  <a:gd name="connsiteX43-333" fmla="*/ 1362484 w 2919832"/>
                  <a:gd name="connsiteY43-334" fmla="*/ 1950952 h 3256491"/>
                  <a:gd name="connsiteX44-335" fmla="*/ 1363520 w 2919832"/>
                  <a:gd name="connsiteY44-336" fmla="*/ 1951717 h 3256491"/>
                  <a:gd name="connsiteX45-337" fmla="*/ 473687 w 2919832"/>
                  <a:gd name="connsiteY45-338" fmla="*/ 1478781 h 3256491"/>
                  <a:gd name="connsiteX46-339" fmla="*/ 470624 w 2919832"/>
                  <a:gd name="connsiteY46-340" fmla="*/ 1495572 h 3256491"/>
                  <a:gd name="connsiteX47-341" fmla="*/ 473687 w 2919832"/>
                  <a:gd name="connsiteY47-342" fmla="*/ 1478781 h 3256491"/>
                  <a:gd name="connsiteX48-343" fmla="*/ 470489 w 2919832"/>
                  <a:gd name="connsiteY48-344" fmla="*/ 1496697 h 3256491"/>
                  <a:gd name="connsiteX49-345" fmla="*/ 470084 w 2919832"/>
                  <a:gd name="connsiteY49-346" fmla="*/ 1506150 h 3256491"/>
                  <a:gd name="connsiteX50-347" fmla="*/ 470489 w 2919832"/>
                  <a:gd name="connsiteY50-348" fmla="*/ 1496697 h 3256491"/>
                  <a:gd name="connsiteX51-349" fmla="*/ 470129 w 2919832"/>
                  <a:gd name="connsiteY51-350" fmla="*/ 1506195 h 3256491"/>
                  <a:gd name="connsiteX52-351" fmla="*/ 552681 w 2919832"/>
                  <a:gd name="connsiteY52-352" fmla="*/ 1553282 h 3256491"/>
                  <a:gd name="connsiteX53-353" fmla="*/ 716569 w 2919832"/>
                  <a:gd name="connsiteY53-354" fmla="*/ 1522626 h 3256491"/>
                  <a:gd name="connsiteX54-355" fmla="*/ 552681 w 2919832"/>
                  <a:gd name="connsiteY54-356" fmla="*/ 1553327 h 3256491"/>
                  <a:gd name="connsiteX55-357" fmla="*/ 470129 w 2919832"/>
                  <a:gd name="connsiteY55-358" fmla="*/ 1506240 h 3256491"/>
                  <a:gd name="connsiteX56-359" fmla="*/ 470129 w 2919832"/>
                  <a:gd name="connsiteY56-360" fmla="*/ 1506195 h 3256491"/>
                  <a:gd name="connsiteX57-361" fmla="*/ 1245254 w 2919832"/>
                  <a:gd name="connsiteY57-362" fmla="*/ 2003800 h 3256491"/>
                  <a:gd name="connsiteX58-363" fmla="*/ 1355053 w 2919832"/>
                  <a:gd name="connsiteY58-364" fmla="*/ 1946405 h 3256491"/>
                  <a:gd name="connsiteX59-365" fmla="*/ 1245254 w 2919832"/>
                  <a:gd name="connsiteY59-366" fmla="*/ 2003800 h 3256491"/>
                  <a:gd name="connsiteX0-367" fmla="*/ 2918904 w 2919832"/>
                  <a:gd name="connsiteY0-368" fmla="*/ 2128629 h 3256491"/>
                  <a:gd name="connsiteX1-369" fmla="*/ 2916291 w 2919832"/>
                  <a:gd name="connsiteY1-370" fmla="*/ 1511147 h 3256491"/>
                  <a:gd name="connsiteX2-371" fmla="*/ 2917282 w 2919832"/>
                  <a:gd name="connsiteY2-372" fmla="*/ 1003639 h 3256491"/>
                  <a:gd name="connsiteX3-373" fmla="*/ 2732497 w 2919832"/>
                  <a:gd name="connsiteY3-374" fmla="*/ 678669 h 3256491"/>
                  <a:gd name="connsiteX4-375" fmla="*/ 1656528 w 2919832"/>
                  <a:gd name="connsiteY4-376" fmla="*/ 57226 h 3256491"/>
                  <a:gd name="connsiteX5-377" fmla="*/ 1263584 w 2919832"/>
                  <a:gd name="connsiteY5-378" fmla="*/ 56596 h 3256491"/>
                  <a:gd name="connsiteX6-379" fmla="*/ 196217 w 2919832"/>
                  <a:gd name="connsiteY6-380" fmla="*/ 672502 h 3256491"/>
                  <a:gd name="connsiteX7-381" fmla="*/ 578 w 2919832"/>
                  <a:gd name="connsiteY7-382" fmla="*/ 992610 h 3256491"/>
                  <a:gd name="connsiteX8-383" fmla="*/ 5667 w 2919832"/>
                  <a:gd name="connsiteY8-384" fmla="*/ 2266468 h 3256491"/>
                  <a:gd name="connsiteX9-385" fmla="*/ 210088 w 2919832"/>
                  <a:gd name="connsiteY9-386" fmla="*/ 2588961 h 3256491"/>
                  <a:gd name="connsiteX10-387" fmla="*/ 654959 w 2919832"/>
                  <a:gd name="connsiteY10-388" fmla="*/ 2851899 h 3256491"/>
                  <a:gd name="connsiteX11-389" fmla="*/ 1263809 w 2919832"/>
                  <a:gd name="connsiteY11-390" fmla="*/ 3200771 h 3256491"/>
                  <a:gd name="connsiteX12-391" fmla="*/ 1665806 w 2919832"/>
                  <a:gd name="connsiteY12-392" fmla="*/ 3196765 h 3256491"/>
                  <a:gd name="connsiteX13-393" fmla="*/ 2792666 w 2919832"/>
                  <a:gd name="connsiteY13-394" fmla="*/ 2546466 h 3256491"/>
                  <a:gd name="connsiteX14-395" fmla="*/ 2918904 w 2919832"/>
                  <a:gd name="connsiteY14-396" fmla="*/ 2128674 h 3256491"/>
                  <a:gd name="connsiteX15-397" fmla="*/ 2918904 w 2919832"/>
                  <a:gd name="connsiteY15-398" fmla="*/ 2128629 h 3256491"/>
                  <a:gd name="connsiteX16-399" fmla="*/ 607896 w 2919832"/>
                  <a:gd name="connsiteY16-400" fmla="*/ 1713088 h 3256491"/>
                  <a:gd name="connsiteX17-401" fmla="*/ 612760 w 2919832"/>
                  <a:gd name="connsiteY17-402" fmla="*/ 1716419 h 3256491"/>
                  <a:gd name="connsiteX18-403" fmla="*/ 607896 w 2919832"/>
                  <a:gd name="connsiteY18-404" fmla="*/ 1713088 h 3256491"/>
                  <a:gd name="connsiteX19-405" fmla="*/ 732107 w 2919832"/>
                  <a:gd name="connsiteY19-406" fmla="*/ 1493141 h 3256491"/>
                  <a:gd name="connsiteX20-407" fmla="*/ 724946 w 2919832"/>
                  <a:gd name="connsiteY20-408" fmla="*/ 1509166 h 3256491"/>
                  <a:gd name="connsiteX21-409" fmla="*/ 732107 w 2919832"/>
                  <a:gd name="connsiteY21-410" fmla="*/ 1493141 h 3256491"/>
                  <a:gd name="connsiteX22-411" fmla="*/ 1382345 w 2919832"/>
                  <a:gd name="connsiteY22-412" fmla="*/ 2673726 h 3256491"/>
                  <a:gd name="connsiteX23-413" fmla="*/ 1495838 w 2919832"/>
                  <a:gd name="connsiteY23-414" fmla="*/ 2707488 h 3256491"/>
                  <a:gd name="connsiteX24-415" fmla="*/ 1382345 w 2919832"/>
                  <a:gd name="connsiteY24-416" fmla="*/ 2673726 h 3256491"/>
                  <a:gd name="connsiteX25-417" fmla="*/ 1382345 w 2919832"/>
                  <a:gd name="connsiteY25-418" fmla="*/ 2673726 h 3256491"/>
                  <a:gd name="connsiteX26-419" fmla="*/ 1649232 w 2919832"/>
                  <a:gd name="connsiteY26-420" fmla="*/ 668946 h 3256491"/>
                  <a:gd name="connsiteX27-421" fmla="*/ 1649412 w 2919832"/>
                  <a:gd name="connsiteY27-422" fmla="*/ 525121 h 3256491"/>
                  <a:gd name="connsiteX28-423" fmla="*/ 1649052 w 2919832"/>
                  <a:gd name="connsiteY28-424" fmla="*/ 391559 h 3256491"/>
                  <a:gd name="connsiteX29-425" fmla="*/ 1649457 w 2919832"/>
                  <a:gd name="connsiteY29-426" fmla="*/ 525121 h 3256491"/>
                  <a:gd name="connsiteX30-427" fmla="*/ 1649277 w 2919832"/>
                  <a:gd name="connsiteY30-428" fmla="*/ 668946 h 3256491"/>
                  <a:gd name="connsiteX31-429" fmla="*/ 1649232 w 2919832"/>
                  <a:gd name="connsiteY31-430" fmla="*/ 668946 h 3256491"/>
                  <a:gd name="connsiteX32-431" fmla="*/ 1122484 w 2919832"/>
                  <a:gd name="connsiteY32-432" fmla="*/ 1271168 h 3256491"/>
                  <a:gd name="connsiteX33-433" fmla="*/ 1126628 w 2919832"/>
                  <a:gd name="connsiteY33-434" fmla="*/ 1266756 h 3256491"/>
                  <a:gd name="connsiteX34-435" fmla="*/ 1122484 w 2919832"/>
                  <a:gd name="connsiteY34-436" fmla="*/ 1271168 h 3256491"/>
                  <a:gd name="connsiteX35-437" fmla="*/ 1129105 w 2919832"/>
                  <a:gd name="connsiteY35-438" fmla="*/ 1279406 h 3256491"/>
                  <a:gd name="connsiteX36-439" fmla="*/ 1128879 w 2919832"/>
                  <a:gd name="connsiteY36-440" fmla="*/ 1279586 h 3256491"/>
                  <a:gd name="connsiteX37-441" fmla="*/ 1129105 w 2919832"/>
                  <a:gd name="connsiteY37-442" fmla="*/ 1279406 h 3256491"/>
                  <a:gd name="connsiteX38-443" fmla="*/ 1126943 w 2919832"/>
                  <a:gd name="connsiteY38-444" fmla="*/ 1281431 h 3256491"/>
                  <a:gd name="connsiteX39-445" fmla="*/ 1126943 w 2919832"/>
                  <a:gd name="connsiteY39-446" fmla="*/ 1281431 h 3256491"/>
                  <a:gd name="connsiteX40-447" fmla="*/ 1126943 w 2919832"/>
                  <a:gd name="connsiteY40-448" fmla="*/ 1281431 h 3256491"/>
                  <a:gd name="connsiteX41-449" fmla="*/ 1126943 w 2919832"/>
                  <a:gd name="connsiteY41-450" fmla="*/ 1281431 h 3256491"/>
                  <a:gd name="connsiteX42-451" fmla="*/ 1363520 w 2919832"/>
                  <a:gd name="connsiteY42-452" fmla="*/ 1951717 h 3256491"/>
                  <a:gd name="connsiteX43-453" fmla="*/ 1362484 w 2919832"/>
                  <a:gd name="connsiteY43-454" fmla="*/ 1950952 h 3256491"/>
                  <a:gd name="connsiteX44-455" fmla="*/ 1363520 w 2919832"/>
                  <a:gd name="connsiteY44-456" fmla="*/ 1951717 h 3256491"/>
                  <a:gd name="connsiteX45-457" fmla="*/ 473687 w 2919832"/>
                  <a:gd name="connsiteY45-458" fmla="*/ 1478781 h 3256491"/>
                  <a:gd name="connsiteX46-459" fmla="*/ 470624 w 2919832"/>
                  <a:gd name="connsiteY46-460" fmla="*/ 1495572 h 3256491"/>
                  <a:gd name="connsiteX47-461" fmla="*/ 473687 w 2919832"/>
                  <a:gd name="connsiteY47-462" fmla="*/ 1478781 h 3256491"/>
                  <a:gd name="connsiteX48-463" fmla="*/ 470489 w 2919832"/>
                  <a:gd name="connsiteY48-464" fmla="*/ 1496697 h 3256491"/>
                  <a:gd name="connsiteX49-465" fmla="*/ 470084 w 2919832"/>
                  <a:gd name="connsiteY49-466" fmla="*/ 1506150 h 3256491"/>
                  <a:gd name="connsiteX50-467" fmla="*/ 470489 w 2919832"/>
                  <a:gd name="connsiteY50-468" fmla="*/ 1496697 h 3256491"/>
                  <a:gd name="connsiteX51-469" fmla="*/ 470129 w 2919832"/>
                  <a:gd name="connsiteY51-470" fmla="*/ 1506195 h 3256491"/>
                  <a:gd name="connsiteX52-471" fmla="*/ 552681 w 2919832"/>
                  <a:gd name="connsiteY52-472" fmla="*/ 1553282 h 3256491"/>
                  <a:gd name="connsiteX53-473" fmla="*/ 716569 w 2919832"/>
                  <a:gd name="connsiteY53-474" fmla="*/ 1522626 h 3256491"/>
                  <a:gd name="connsiteX54-475" fmla="*/ 552681 w 2919832"/>
                  <a:gd name="connsiteY54-476" fmla="*/ 1553327 h 3256491"/>
                  <a:gd name="connsiteX55-477" fmla="*/ 470129 w 2919832"/>
                  <a:gd name="connsiteY55-478" fmla="*/ 1506240 h 3256491"/>
                  <a:gd name="connsiteX56-479" fmla="*/ 470129 w 2919832"/>
                  <a:gd name="connsiteY56-480" fmla="*/ 1506195 h 3256491"/>
                  <a:gd name="connsiteX0-481" fmla="*/ 2918904 w 2919832"/>
                  <a:gd name="connsiteY0-482" fmla="*/ 2128629 h 3256491"/>
                  <a:gd name="connsiteX1-483" fmla="*/ 2916291 w 2919832"/>
                  <a:gd name="connsiteY1-484" fmla="*/ 1511147 h 3256491"/>
                  <a:gd name="connsiteX2-485" fmla="*/ 2917282 w 2919832"/>
                  <a:gd name="connsiteY2-486" fmla="*/ 1003639 h 3256491"/>
                  <a:gd name="connsiteX3-487" fmla="*/ 2732497 w 2919832"/>
                  <a:gd name="connsiteY3-488" fmla="*/ 678669 h 3256491"/>
                  <a:gd name="connsiteX4-489" fmla="*/ 1656528 w 2919832"/>
                  <a:gd name="connsiteY4-490" fmla="*/ 57226 h 3256491"/>
                  <a:gd name="connsiteX5-491" fmla="*/ 1263584 w 2919832"/>
                  <a:gd name="connsiteY5-492" fmla="*/ 56596 h 3256491"/>
                  <a:gd name="connsiteX6-493" fmla="*/ 196217 w 2919832"/>
                  <a:gd name="connsiteY6-494" fmla="*/ 672502 h 3256491"/>
                  <a:gd name="connsiteX7-495" fmla="*/ 578 w 2919832"/>
                  <a:gd name="connsiteY7-496" fmla="*/ 992610 h 3256491"/>
                  <a:gd name="connsiteX8-497" fmla="*/ 5667 w 2919832"/>
                  <a:gd name="connsiteY8-498" fmla="*/ 2266468 h 3256491"/>
                  <a:gd name="connsiteX9-499" fmla="*/ 210088 w 2919832"/>
                  <a:gd name="connsiteY9-500" fmla="*/ 2588961 h 3256491"/>
                  <a:gd name="connsiteX10-501" fmla="*/ 654959 w 2919832"/>
                  <a:gd name="connsiteY10-502" fmla="*/ 2851899 h 3256491"/>
                  <a:gd name="connsiteX11-503" fmla="*/ 1263809 w 2919832"/>
                  <a:gd name="connsiteY11-504" fmla="*/ 3200771 h 3256491"/>
                  <a:gd name="connsiteX12-505" fmla="*/ 1665806 w 2919832"/>
                  <a:gd name="connsiteY12-506" fmla="*/ 3196765 h 3256491"/>
                  <a:gd name="connsiteX13-507" fmla="*/ 2792666 w 2919832"/>
                  <a:gd name="connsiteY13-508" fmla="*/ 2546466 h 3256491"/>
                  <a:gd name="connsiteX14-509" fmla="*/ 2918904 w 2919832"/>
                  <a:gd name="connsiteY14-510" fmla="*/ 2128674 h 3256491"/>
                  <a:gd name="connsiteX15-511" fmla="*/ 2918904 w 2919832"/>
                  <a:gd name="connsiteY15-512" fmla="*/ 2128629 h 3256491"/>
                  <a:gd name="connsiteX16-513" fmla="*/ 607896 w 2919832"/>
                  <a:gd name="connsiteY16-514" fmla="*/ 1713088 h 3256491"/>
                  <a:gd name="connsiteX17-515" fmla="*/ 612760 w 2919832"/>
                  <a:gd name="connsiteY17-516" fmla="*/ 1716419 h 3256491"/>
                  <a:gd name="connsiteX18-517" fmla="*/ 607896 w 2919832"/>
                  <a:gd name="connsiteY18-518" fmla="*/ 1713088 h 3256491"/>
                  <a:gd name="connsiteX19-519" fmla="*/ 732107 w 2919832"/>
                  <a:gd name="connsiteY19-520" fmla="*/ 1493141 h 3256491"/>
                  <a:gd name="connsiteX20-521" fmla="*/ 724946 w 2919832"/>
                  <a:gd name="connsiteY20-522" fmla="*/ 1509166 h 3256491"/>
                  <a:gd name="connsiteX21-523" fmla="*/ 732107 w 2919832"/>
                  <a:gd name="connsiteY21-524" fmla="*/ 1493141 h 3256491"/>
                  <a:gd name="connsiteX22-525" fmla="*/ 1382345 w 2919832"/>
                  <a:gd name="connsiteY22-526" fmla="*/ 2673726 h 3256491"/>
                  <a:gd name="connsiteX23-527" fmla="*/ 1495838 w 2919832"/>
                  <a:gd name="connsiteY23-528" fmla="*/ 2707488 h 3256491"/>
                  <a:gd name="connsiteX24-529" fmla="*/ 1382345 w 2919832"/>
                  <a:gd name="connsiteY24-530" fmla="*/ 2673726 h 3256491"/>
                  <a:gd name="connsiteX25-531" fmla="*/ 1382345 w 2919832"/>
                  <a:gd name="connsiteY25-532" fmla="*/ 2673726 h 3256491"/>
                  <a:gd name="connsiteX26-533" fmla="*/ 1649232 w 2919832"/>
                  <a:gd name="connsiteY26-534" fmla="*/ 668946 h 3256491"/>
                  <a:gd name="connsiteX27-535" fmla="*/ 1649412 w 2919832"/>
                  <a:gd name="connsiteY27-536" fmla="*/ 525121 h 3256491"/>
                  <a:gd name="connsiteX28-537" fmla="*/ 1649052 w 2919832"/>
                  <a:gd name="connsiteY28-538" fmla="*/ 391559 h 3256491"/>
                  <a:gd name="connsiteX29-539" fmla="*/ 1649457 w 2919832"/>
                  <a:gd name="connsiteY29-540" fmla="*/ 525121 h 3256491"/>
                  <a:gd name="connsiteX30-541" fmla="*/ 1649277 w 2919832"/>
                  <a:gd name="connsiteY30-542" fmla="*/ 668946 h 3256491"/>
                  <a:gd name="connsiteX31-543" fmla="*/ 1649232 w 2919832"/>
                  <a:gd name="connsiteY31-544" fmla="*/ 668946 h 3256491"/>
                  <a:gd name="connsiteX32-545" fmla="*/ 1122484 w 2919832"/>
                  <a:gd name="connsiteY32-546" fmla="*/ 1271168 h 3256491"/>
                  <a:gd name="connsiteX33-547" fmla="*/ 1126628 w 2919832"/>
                  <a:gd name="connsiteY33-548" fmla="*/ 1266756 h 3256491"/>
                  <a:gd name="connsiteX34-549" fmla="*/ 1122484 w 2919832"/>
                  <a:gd name="connsiteY34-550" fmla="*/ 1271168 h 3256491"/>
                  <a:gd name="connsiteX35-551" fmla="*/ 1129105 w 2919832"/>
                  <a:gd name="connsiteY35-552" fmla="*/ 1279406 h 3256491"/>
                  <a:gd name="connsiteX36-553" fmla="*/ 1128879 w 2919832"/>
                  <a:gd name="connsiteY36-554" fmla="*/ 1279586 h 3256491"/>
                  <a:gd name="connsiteX37-555" fmla="*/ 1129105 w 2919832"/>
                  <a:gd name="connsiteY37-556" fmla="*/ 1279406 h 3256491"/>
                  <a:gd name="connsiteX38-557" fmla="*/ 1126943 w 2919832"/>
                  <a:gd name="connsiteY38-558" fmla="*/ 1281431 h 3256491"/>
                  <a:gd name="connsiteX39-559" fmla="*/ 1126943 w 2919832"/>
                  <a:gd name="connsiteY39-560" fmla="*/ 1281431 h 3256491"/>
                  <a:gd name="connsiteX40-561" fmla="*/ 1126943 w 2919832"/>
                  <a:gd name="connsiteY40-562" fmla="*/ 1281431 h 3256491"/>
                  <a:gd name="connsiteX41-563" fmla="*/ 1126943 w 2919832"/>
                  <a:gd name="connsiteY41-564" fmla="*/ 1281431 h 3256491"/>
                  <a:gd name="connsiteX42-565" fmla="*/ 473687 w 2919832"/>
                  <a:gd name="connsiteY42-566" fmla="*/ 1478781 h 3256491"/>
                  <a:gd name="connsiteX43-567" fmla="*/ 470624 w 2919832"/>
                  <a:gd name="connsiteY43-568" fmla="*/ 1495572 h 3256491"/>
                  <a:gd name="connsiteX44-569" fmla="*/ 473687 w 2919832"/>
                  <a:gd name="connsiteY44-570" fmla="*/ 1478781 h 3256491"/>
                  <a:gd name="connsiteX45-571" fmla="*/ 470489 w 2919832"/>
                  <a:gd name="connsiteY45-572" fmla="*/ 1496697 h 3256491"/>
                  <a:gd name="connsiteX46-573" fmla="*/ 470084 w 2919832"/>
                  <a:gd name="connsiteY46-574" fmla="*/ 1506150 h 3256491"/>
                  <a:gd name="connsiteX47-575" fmla="*/ 470489 w 2919832"/>
                  <a:gd name="connsiteY47-576" fmla="*/ 1496697 h 3256491"/>
                  <a:gd name="connsiteX48-577" fmla="*/ 470129 w 2919832"/>
                  <a:gd name="connsiteY48-578" fmla="*/ 1506195 h 3256491"/>
                  <a:gd name="connsiteX49-579" fmla="*/ 552681 w 2919832"/>
                  <a:gd name="connsiteY49-580" fmla="*/ 1553282 h 3256491"/>
                  <a:gd name="connsiteX50-581" fmla="*/ 716569 w 2919832"/>
                  <a:gd name="connsiteY50-582" fmla="*/ 1522626 h 3256491"/>
                  <a:gd name="connsiteX51-583" fmla="*/ 552681 w 2919832"/>
                  <a:gd name="connsiteY51-584" fmla="*/ 1553327 h 3256491"/>
                  <a:gd name="connsiteX52-585" fmla="*/ 470129 w 2919832"/>
                  <a:gd name="connsiteY52-586" fmla="*/ 1506240 h 3256491"/>
                  <a:gd name="connsiteX53-587" fmla="*/ 470129 w 2919832"/>
                  <a:gd name="connsiteY53-588" fmla="*/ 1506195 h 3256491"/>
                  <a:gd name="connsiteX0-589" fmla="*/ 2918904 w 2919832"/>
                  <a:gd name="connsiteY0-590" fmla="*/ 2128629 h 3256491"/>
                  <a:gd name="connsiteX1-591" fmla="*/ 2916291 w 2919832"/>
                  <a:gd name="connsiteY1-592" fmla="*/ 1511147 h 3256491"/>
                  <a:gd name="connsiteX2-593" fmla="*/ 2917282 w 2919832"/>
                  <a:gd name="connsiteY2-594" fmla="*/ 1003639 h 3256491"/>
                  <a:gd name="connsiteX3-595" fmla="*/ 2732497 w 2919832"/>
                  <a:gd name="connsiteY3-596" fmla="*/ 678669 h 3256491"/>
                  <a:gd name="connsiteX4-597" fmla="*/ 1656528 w 2919832"/>
                  <a:gd name="connsiteY4-598" fmla="*/ 57226 h 3256491"/>
                  <a:gd name="connsiteX5-599" fmla="*/ 1263584 w 2919832"/>
                  <a:gd name="connsiteY5-600" fmla="*/ 56596 h 3256491"/>
                  <a:gd name="connsiteX6-601" fmla="*/ 196217 w 2919832"/>
                  <a:gd name="connsiteY6-602" fmla="*/ 672502 h 3256491"/>
                  <a:gd name="connsiteX7-603" fmla="*/ 578 w 2919832"/>
                  <a:gd name="connsiteY7-604" fmla="*/ 992610 h 3256491"/>
                  <a:gd name="connsiteX8-605" fmla="*/ 5667 w 2919832"/>
                  <a:gd name="connsiteY8-606" fmla="*/ 2266468 h 3256491"/>
                  <a:gd name="connsiteX9-607" fmla="*/ 210088 w 2919832"/>
                  <a:gd name="connsiteY9-608" fmla="*/ 2588961 h 3256491"/>
                  <a:gd name="connsiteX10-609" fmla="*/ 654959 w 2919832"/>
                  <a:gd name="connsiteY10-610" fmla="*/ 2851899 h 3256491"/>
                  <a:gd name="connsiteX11-611" fmla="*/ 1263809 w 2919832"/>
                  <a:gd name="connsiteY11-612" fmla="*/ 3200771 h 3256491"/>
                  <a:gd name="connsiteX12-613" fmla="*/ 1665806 w 2919832"/>
                  <a:gd name="connsiteY12-614" fmla="*/ 3196765 h 3256491"/>
                  <a:gd name="connsiteX13-615" fmla="*/ 2792666 w 2919832"/>
                  <a:gd name="connsiteY13-616" fmla="*/ 2546466 h 3256491"/>
                  <a:gd name="connsiteX14-617" fmla="*/ 2918904 w 2919832"/>
                  <a:gd name="connsiteY14-618" fmla="*/ 2128674 h 3256491"/>
                  <a:gd name="connsiteX15-619" fmla="*/ 2918904 w 2919832"/>
                  <a:gd name="connsiteY15-620" fmla="*/ 2128629 h 3256491"/>
                  <a:gd name="connsiteX16-621" fmla="*/ 607896 w 2919832"/>
                  <a:gd name="connsiteY16-622" fmla="*/ 1713088 h 3256491"/>
                  <a:gd name="connsiteX17-623" fmla="*/ 612760 w 2919832"/>
                  <a:gd name="connsiteY17-624" fmla="*/ 1716419 h 3256491"/>
                  <a:gd name="connsiteX18-625" fmla="*/ 607896 w 2919832"/>
                  <a:gd name="connsiteY18-626" fmla="*/ 1713088 h 3256491"/>
                  <a:gd name="connsiteX19-627" fmla="*/ 732107 w 2919832"/>
                  <a:gd name="connsiteY19-628" fmla="*/ 1493141 h 3256491"/>
                  <a:gd name="connsiteX20-629" fmla="*/ 724946 w 2919832"/>
                  <a:gd name="connsiteY20-630" fmla="*/ 1509166 h 3256491"/>
                  <a:gd name="connsiteX21-631" fmla="*/ 732107 w 2919832"/>
                  <a:gd name="connsiteY21-632" fmla="*/ 1493141 h 3256491"/>
                  <a:gd name="connsiteX22-633" fmla="*/ 1382345 w 2919832"/>
                  <a:gd name="connsiteY22-634" fmla="*/ 2673726 h 3256491"/>
                  <a:gd name="connsiteX23-635" fmla="*/ 1495838 w 2919832"/>
                  <a:gd name="connsiteY23-636" fmla="*/ 2707488 h 3256491"/>
                  <a:gd name="connsiteX24-637" fmla="*/ 1382345 w 2919832"/>
                  <a:gd name="connsiteY24-638" fmla="*/ 2673726 h 3256491"/>
                  <a:gd name="connsiteX25-639" fmla="*/ 1382345 w 2919832"/>
                  <a:gd name="connsiteY25-640" fmla="*/ 2673726 h 3256491"/>
                  <a:gd name="connsiteX26-641" fmla="*/ 1649232 w 2919832"/>
                  <a:gd name="connsiteY26-642" fmla="*/ 668946 h 3256491"/>
                  <a:gd name="connsiteX27-643" fmla="*/ 1649412 w 2919832"/>
                  <a:gd name="connsiteY27-644" fmla="*/ 525121 h 3256491"/>
                  <a:gd name="connsiteX28-645" fmla="*/ 1649052 w 2919832"/>
                  <a:gd name="connsiteY28-646" fmla="*/ 391559 h 3256491"/>
                  <a:gd name="connsiteX29-647" fmla="*/ 1649457 w 2919832"/>
                  <a:gd name="connsiteY29-648" fmla="*/ 525121 h 3256491"/>
                  <a:gd name="connsiteX30-649" fmla="*/ 1649277 w 2919832"/>
                  <a:gd name="connsiteY30-650" fmla="*/ 668946 h 3256491"/>
                  <a:gd name="connsiteX31-651" fmla="*/ 1649232 w 2919832"/>
                  <a:gd name="connsiteY31-652" fmla="*/ 668946 h 3256491"/>
                  <a:gd name="connsiteX32-653" fmla="*/ 1122484 w 2919832"/>
                  <a:gd name="connsiteY32-654" fmla="*/ 1271168 h 3256491"/>
                  <a:gd name="connsiteX33-655" fmla="*/ 1126628 w 2919832"/>
                  <a:gd name="connsiteY33-656" fmla="*/ 1266756 h 3256491"/>
                  <a:gd name="connsiteX34-657" fmla="*/ 1122484 w 2919832"/>
                  <a:gd name="connsiteY34-658" fmla="*/ 1271168 h 3256491"/>
                  <a:gd name="connsiteX35-659" fmla="*/ 1129105 w 2919832"/>
                  <a:gd name="connsiteY35-660" fmla="*/ 1279406 h 3256491"/>
                  <a:gd name="connsiteX36-661" fmla="*/ 1128879 w 2919832"/>
                  <a:gd name="connsiteY36-662" fmla="*/ 1279586 h 3256491"/>
                  <a:gd name="connsiteX37-663" fmla="*/ 1129105 w 2919832"/>
                  <a:gd name="connsiteY37-664" fmla="*/ 1279406 h 3256491"/>
                  <a:gd name="connsiteX38-665" fmla="*/ 1126943 w 2919832"/>
                  <a:gd name="connsiteY38-666" fmla="*/ 1281431 h 3256491"/>
                  <a:gd name="connsiteX39-667" fmla="*/ 1126943 w 2919832"/>
                  <a:gd name="connsiteY39-668" fmla="*/ 1281431 h 3256491"/>
                  <a:gd name="connsiteX40-669" fmla="*/ 1126943 w 2919832"/>
                  <a:gd name="connsiteY40-670" fmla="*/ 1281431 h 3256491"/>
                  <a:gd name="connsiteX41-671" fmla="*/ 473687 w 2919832"/>
                  <a:gd name="connsiteY41-672" fmla="*/ 1478781 h 3256491"/>
                  <a:gd name="connsiteX42-673" fmla="*/ 470624 w 2919832"/>
                  <a:gd name="connsiteY42-674" fmla="*/ 1495572 h 3256491"/>
                  <a:gd name="connsiteX43-675" fmla="*/ 473687 w 2919832"/>
                  <a:gd name="connsiteY43-676" fmla="*/ 1478781 h 3256491"/>
                  <a:gd name="connsiteX44-677" fmla="*/ 470489 w 2919832"/>
                  <a:gd name="connsiteY44-678" fmla="*/ 1496697 h 3256491"/>
                  <a:gd name="connsiteX45-679" fmla="*/ 470084 w 2919832"/>
                  <a:gd name="connsiteY45-680" fmla="*/ 1506150 h 3256491"/>
                  <a:gd name="connsiteX46-681" fmla="*/ 470489 w 2919832"/>
                  <a:gd name="connsiteY46-682" fmla="*/ 1496697 h 3256491"/>
                  <a:gd name="connsiteX47-683" fmla="*/ 470129 w 2919832"/>
                  <a:gd name="connsiteY47-684" fmla="*/ 1506195 h 3256491"/>
                  <a:gd name="connsiteX48-685" fmla="*/ 552681 w 2919832"/>
                  <a:gd name="connsiteY48-686" fmla="*/ 1553282 h 3256491"/>
                  <a:gd name="connsiteX49-687" fmla="*/ 716569 w 2919832"/>
                  <a:gd name="connsiteY49-688" fmla="*/ 1522626 h 3256491"/>
                  <a:gd name="connsiteX50-689" fmla="*/ 552681 w 2919832"/>
                  <a:gd name="connsiteY50-690" fmla="*/ 1553327 h 3256491"/>
                  <a:gd name="connsiteX51-691" fmla="*/ 470129 w 2919832"/>
                  <a:gd name="connsiteY51-692" fmla="*/ 1506240 h 3256491"/>
                  <a:gd name="connsiteX52-693" fmla="*/ 470129 w 2919832"/>
                  <a:gd name="connsiteY52-694" fmla="*/ 1506195 h 3256491"/>
                  <a:gd name="connsiteX0-695" fmla="*/ 2918904 w 2919832"/>
                  <a:gd name="connsiteY0-696" fmla="*/ 2128629 h 3256491"/>
                  <a:gd name="connsiteX1-697" fmla="*/ 2916291 w 2919832"/>
                  <a:gd name="connsiteY1-698" fmla="*/ 1511147 h 3256491"/>
                  <a:gd name="connsiteX2-699" fmla="*/ 2917282 w 2919832"/>
                  <a:gd name="connsiteY2-700" fmla="*/ 1003639 h 3256491"/>
                  <a:gd name="connsiteX3-701" fmla="*/ 2732497 w 2919832"/>
                  <a:gd name="connsiteY3-702" fmla="*/ 678669 h 3256491"/>
                  <a:gd name="connsiteX4-703" fmla="*/ 1656528 w 2919832"/>
                  <a:gd name="connsiteY4-704" fmla="*/ 57226 h 3256491"/>
                  <a:gd name="connsiteX5-705" fmla="*/ 1263584 w 2919832"/>
                  <a:gd name="connsiteY5-706" fmla="*/ 56596 h 3256491"/>
                  <a:gd name="connsiteX6-707" fmla="*/ 196217 w 2919832"/>
                  <a:gd name="connsiteY6-708" fmla="*/ 672502 h 3256491"/>
                  <a:gd name="connsiteX7-709" fmla="*/ 578 w 2919832"/>
                  <a:gd name="connsiteY7-710" fmla="*/ 992610 h 3256491"/>
                  <a:gd name="connsiteX8-711" fmla="*/ 5667 w 2919832"/>
                  <a:gd name="connsiteY8-712" fmla="*/ 2266468 h 3256491"/>
                  <a:gd name="connsiteX9-713" fmla="*/ 210088 w 2919832"/>
                  <a:gd name="connsiteY9-714" fmla="*/ 2588961 h 3256491"/>
                  <a:gd name="connsiteX10-715" fmla="*/ 654959 w 2919832"/>
                  <a:gd name="connsiteY10-716" fmla="*/ 2851899 h 3256491"/>
                  <a:gd name="connsiteX11-717" fmla="*/ 1263809 w 2919832"/>
                  <a:gd name="connsiteY11-718" fmla="*/ 3200771 h 3256491"/>
                  <a:gd name="connsiteX12-719" fmla="*/ 1665806 w 2919832"/>
                  <a:gd name="connsiteY12-720" fmla="*/ 3196765 h 3256491"/>
                  <a:gd name="connsiteX13-721" fmla="*/ 2792666 w 2919832"/>
                  <a:gd name="connsiteY13-722" fmla="*/ 2546466 h 3256491"/>
                  <a:gd name="connsiteX14-723" fmla="*/ 2918904 w 2919832"/>
                  <a:gd name="connsiteY14-724" fmla="*/ 2128674 h 3256491"/>
                  <a:gd name="connsiteX15-725" fmla="*/ 2918904 w 2919832"/>
                  <a:gd name="connsiteY15-726" fmla="*/ 2128629 h 3256491"/>
                  <a:gd name="connsiteX16-727" fmla="*/ 607896 w 2919832"/>
                  <a:gd name="connsiteY16-728" fmla="*/ 1713088 h 3256491"/>
                  <a:gd name="connsiteX17-729" fmla="*/ 612760 w 2919832"/>
                  <a:gd name="connsiteY17-730" fmla="*/ 1716419 h 3256491"/>
                  <a:gd name="connsiteX18-731" fmla="*/ 607896 w 2919832"/>
                  <a:gd name="connsiteY18-732" fmla="*/ 1713088 h 3256491"/>
                  <a:gd name="connsiteX19-733" fmla="*/ 732107 w 2919832"/>
                  <a:gd name="connsiteY19-734" fmla="*/ 1493141 h 3256491"/>
                  <a:gd name="connsiteX20-735" fmla="*/ 724946 w 2919832"/>
                  <a:gd name="connsiteY20-736" fmla="*/ 1509166 h 3256491"/>
                  <a:gd name="connsiteX21-737" fmla="*/ 732107 w 2919832"/>
                  <a:gd name="connsiteY21-738" fmla="*/ 1493141 h 3256491"/>
                  <a:gd name="connsiteX22-739" fmla="*/ 1382345 w 2919832"/>
                  <a:gd name="connsiteY22-740" fmla="*/ 2673726 h 3256491"/>
                  <a:gd name="connsiteX23-741" fmla="*/ 1495838 w 2919832"/>
                  <a:gd name="connsiteY23-742" fmla="*/ 2707488 h 3256491"/>
                  <a:gd name="connsiteX24-743" fmla="*/ 1382345 w 2919832"/>
                  <a:gd name="connsiteY24-744" fmla="*/ 2673726 h 3256491"/>
                  <a:gd name="connsiteX25-745" fmla="*/ 1382345 w 2919832"/>
                  <a:gd name="connsiteY25-746" fmla="*/ 2673726 h 3256491"/>
                  <a:gd name="connsiteX26-747" fmla="*/ 1649232 w 2919832"/>
                  <a:gd name="connsiteY26-748" fmla="*/ 668946 h 3256491"/>
                  <a:gd name="connsiteX27-749" fmla="*/ 1649412 w 2919832"/>
                  <a:gd name="connsiteY27-750" fmla="*/ 525121 h 3256491"/>
                  <a:gd name="connsiteX28-751" fmla="*/ 1649457 w 2919832"/>
                  <a:gd name="connsiteY28-752" fmla="*/ 525121 h 3256491"/>
                  <a:gd name="connsiteX29-753" fmla="*/ 1649277 w 2919832"/>
                  <a:gd name="connsiteY29-754" fmla="*/ 668946 h 3256491"/>
                  <a:gd name="connsiteX30-755" fmla="*/ 1649232 w 2919832"/>
                  <a:gd name="connsiteY30-756" fmla="*/ 668946 h 3256491"/>
                  <a:gd name="connsiteX31-757" fmla="*/ 1122484 w 2919832"/>
                  <a:gd name="connsiteY31-758" fmla="*/ 1271168 h 3256491"/>
                  <a:gd name="connsiteX32-759" fmla="*/ 1126628 w 2919832"/>
                  <a:gd name="connsiteY32-760" fmla="*/ 1266756 h 3256491"/>
                  <a:gd name="connsiteX33-761" fmla="*/ 1122484 w 2919832"/>
                  <a:gd name="connsiteY33-762" fmla="*/ 1271168 h 3256491"/>
                  <a:gd name="connsiteX34-763" fmla="*/ 1129105 w 2919832"/>
                  <a:gd name="connsiteY34-764" fmla="*/ 1279406 h 3256491"/>
                  <a:gd name="connsiteX35-765" fmla="*/ 1128879 w 2919832"/>
                  <a:gd name="connsiteY35-766" fmla="*/ 1279586 h 3256491"/>
                  <a:gd name="connsiteX36-767" fmla="*/ 1129105 w 2919832"/>
                  <a:gd name="connsiteY36-768" fmla="*/ 1279406 h 3256491"/>
                  <a:gd name="connsiteX37-769" fmla="*/ 1126943 w 2919832"/>
                  <a:gd name="connsiteY37-770" fmla="*/ 1281431 h 3256491"/>
                  <a:gd name="connsiteX38-771" fmla="*/ 1126943 w 2919832"/>
                  <a:gd name="connsiteY38-772" fmla="*/ 1281431 h 3256491"/>
                  <a:gd name="connsiteX39-773" fmla="*/ 1126943 w 2919832"/>
                  <a:gd name="connsiteY39-774" fmla="*/ 1281431 h 3256491"/>
                  <a:gd name="connsiteX40-775" fmla="*/ 473687 w 2919832"/>
                  <a:gd name="connsiteY40-776" fmla="*/ 1478781 h 3256491"/>
                  <a:gd name="connsiteX41-777" fmla="*/ 470624 w 2919832"/>
                  <a:gd name="connsiteY41-778" fmla="*/ 1495572 h 3256491"/>
                  <a:gd name="connsiteX42-779" fmla="*/ 473687 w 2919832"/>
                  <a:gd name="connsiteY42-780" fmla="*/ 1478781 h 3256491"/>
                  <a:gd name="connsiteX43-781" fmla="*/ 470489 w 2919832"/>
                  <a:gd name="connsiteY43-782" fmla="*/ 1496697 h 3256491"/>
                  <a:gd name="connsiteX44-783" fmla="*/ 470084 w 2919832"/>
                  <a:gd name="connsiteY44-784" fmla="*/ 1506150 h 3256491"/>
                  <a:gd name="connsiteX45-785" fmla="*/ 470489 w 2919832"/>
                  <a:gd name="connsiteY45-786" fmla="*/ 1496697 h 3256491"/>
                  <a:gd name="connsiteX46-787" fmla="*/ 470129 w 2919832"/>
                  <a:gd name="connsiteY46-788" fmla="*/ 1506195 h 3256491"/>
                  <a:gd name="connsiteX47-789" fmla="*/ 552681 w 2919832"/>
                  <a:gd name="connsiteY47-790" fmla="*/ 1553282 h 3256491"/>
                  <a:gd name="connsiteX48-791" fmla="*/ 716569 w 2919832"/>
                  <a:gd name="connsiteY48-792" fmla="*/ 1522626 h 3256491"/>
                  <a:gd name="connsiteX49-793" fmla="*/ 552681 w 2919832"/>
                  <a:gd name="connsiteY49-794" fmla="*/ 1553327 h 3256491"/>
                  <a:gd name="connsiteX50-795" fmla="*/ 470129 w 2919832"/>
                  <a:gd name="connsiteY50-796" fmla="*/ 1506240 h 3256491"/>
                  <a:gd name="connsiteX51-797" fmla="*/ 470129 w 2919832"/>
                  <a:gd name="connsiteY51-798" fmla="*/ 1506195 h 3256491"/>
                  <a:gd name="connsiteX0-799" fmla="*/ 2918904 w 2919832"/>
                  <a:gd name="connsiteY0-800" fmla="*/ 2128629 h 3256491"/>
                  <a:gd name="connsiteX1-801" fmla="*/ 2916291 w 2919832"/>
                  <a:gd name="connsiteY1-802" fmla="*/ 1511147 h 3256491"/>
                  <a:gd name="connsiteX2-803" fmla="*/ 2917282 w 2919832"/>
                  <a:gd name="connsiteY2-804" fmla="*/ 1003639 h 3256491"/>
                  <a:gd name="connsiteX3-805" fmla="*/ 2732497 w 2919832"/>
                  <a:gd name="connsiteY3-806" fmla="*/ 678669 h 3256491"/>
                  <a:gd name="connsiteX4-807" fmla="*/ 1656528 w 2919832"/>
                  <a:gd name="connsiteY4-808" fmla="*/ 57226 h 3256491"/>
                  <a:gd name="connsiteX5-809" fmla="*/ 1263584 w 2919832"/>
                  <a:gd name="connsiteY5-810" fmla="*/ 56596 h 3256491"/>
                  <a:gd name="connsiteX6-811" fmla="*/ 196217 w 2919832"/>
                  <a:gd name="connsiteY6-812" fmla="*/ 672502 h 3256491"/>
                  <a:gd name="connsiteX7-813" fmla="*/ 578 w 2919832"/>
                  <a:gd name="connsiteY7-814" fmla="*/ 992610 h 3256491"/>
                  <a:gd name="connsiteX8-815" fmla="*/ 5667 w 2919832"/>
                  <a:gd name="connsiteY8-816" fmla="*/ 2266468 h 3256491"/>
                  <a:gd name="connsiteX9-817" fmla="*/ 210088 w 2919832"/>
                  <a:gd name="connsiteY9-818" fmla="*/ 2588961 h 3256491"/>
                  <a:gd name="connsiteX10-819" fmla="*/ 654959 w 2919832"/>
                  <a:gd name="connsiteY10-820" fmla="*/ 2851899 h 3256491"/>
                  <a:gd name="connsiteX11-821" fmla="*/ 1263809 w 2919832"/>
                  <a:gd name="connsiteY11-822" fmla="*/ 3200771 h 3256491"/>
                  <a:gd name="connsiteX12-823" fmla="*/ 1665806 w 2919832"/>
                  <a:gd name="connsiteY12-824" fmla="*/ 3196765 h 3256491"/>
                  <a:gd name="connsiteX13-825" fmla="*/ 2792666 w 2919832"/>
                  <a:gd name="connsiteY13-826" fmla="*/ 2546466 h 3256491"/>
                  <a:gd name="connsiteX14-827" fmla="*/ 2918904 w 2919832"/>
                  <a:gd name="connsiteY14-828" fmla="*/ 2128674 h 3256491"/>
                  <a:gd name="connsiteX15-829" fmla="*/ 2918904 w 2919832"/>
                  <a:gd name="connsiteY15-830" fmla="*/ 2128629 h 3256491"/>
                  <a:gd name="connsiteX16-831" fmla="*/ 607896 w 2919832"/>
                  <a:gd name="connsiteY16-832" fmla="*/ 1713088 h 3256491"/>
                  <a:gd name="connsiteX17-833" fmla="*/ 612760 w 2919832"/>
                  <a:gd name="connsiteY17-834" fmla="*/ 1716419 h 3256491"/>
                  <a:gd name="connsiteX18-835" fmla="*/ 607896 w 2919832"/>
                  <a:gd name="connsiteY18-836" fmla="*/ 1713088 h 3256491"/>
                  <a:gd name="connsiteX19-837" fmla="*/ 732107 w 2919832"/>
                  <a:gd name="connsiteY19-838" fmla="*/ 1493141 h 3256491"/>
                  <a:gd name="connsiteX20-839" fmla="*/ 724946 w 2919832"/>
                  <a:gd name="connsiteY20-840" fmla="*/ 1509166 h 3256491"/>
                  <a:gd name="connsiteX21-841" fmla="*/ 732107 w 2919832"/>
                  <a:gd name="connsiteY21-842" fmla="*/ 1493141 h 3256491"/>
                  <a:gd name="connsiteX22-843" fmla="*/ 1382345 w 2919832"/>
                  <a:gd name="connsiteY22-844" fmla="*/ 2673726 h 3256491"/>
                  <a:gd name="connsiteX23-845" fmla="*/ 1495838 w 2919832"/>
                  <a:gd name="connsiteY23-846" fmla="*/ 2707488 h 3256491"/>
                  <a:gd name="connsiteX24-847" fmla="*/ 1382345 w 2919832"/>
                  <a:gd name="connsiteY24-848" fmla="*/ 2673726 h 3256491"/>
                  <a:gd name="connsiteX25-849" fmla="*/ 1382345 w 2919832"/>
                  <a:gd name="connsiteY25-850" fmla="*/ 2673726 h 3256491"/>
                  <a:gd name="connsiteX26-851" fmla="*/ 1649232 w 2919832"/>
                  <a:gd name="connsiteY26-852" fmla="*/ 668946 h 3256491"/>
                  <a:gd name="connsiteX27-853" fmla="*/ 1649412 w 2919832"/>
                  <a:gd name="connsiteY27-854" fmla="*/ 525121 h 3256491"/>
                  <a:gd name="connsiteX28-855" fmla="*/ 1649277 w 2919832"/>
                  <a:gd name="connsiteY28-856" fmla="*/ 668946 h 3256491"/>
                  <a:gd name="connsiteX29-857" fmla="*/ 1649232 w 2919832"/>
                  <a:gd name="connsiteY29-858" fmla="*/ 668946 h 3256491"/>
                  <a:gd name="connsiteX30-859" fmla="*/ 1122484 w 2919832"/>
                  <a:gd name="connsiteY30-860" fmla="*/ 1271168 h 3256491"/>
                  <a:gd name="connsiteX31-861" fmla="*/ 1126628 w 2919832"/>
                  <a:gd name="connsiteY31-862" fmla="*/ 1266756 h 3256491"/>
                  <a:gd name="connsiteX32-863" fmla="*/ 1122484 w 2919832"/>
                  <a:gd name="connsiteY32-864" fmla="*/ 1271168 h 3256491"/>
                  <a:gd name="connsiteX33-865" fmla="*/ 1129105 w 2919832"/>
                  <a:gd name="connsiteY33-866" fmla="*/ 1279406 h 3256491"/>
                  <a:gd name="connsiteX34-867" fmla="*/ 1128879 w 2919832"/>
                  <a:gd name="connsiteY34-868" fmla="*/ 1279586 h 3256491"/>
                  <a:gd name="connsiteX35-869" fmla="*/ 1129105 w 2919832"/>
                  <a:gd name="connsiteY35-870" fmla="*/ 1279406 h 3256491"/>
                  <a:gd name="connsiteX36-871" fmla="*/ 1126943 w 2919832"/>
                  <a:gd name="connsiteY36-872" fmla="*/ 1281431 h 3256491"/>
                  <a:gd name="connsiteX37-873" fmla="*/ 1126943 w 2919832"/>
                  <a:gd name="connsiteY37-874" fmla="*/ 1281431 h 3256491"/>
                  <a:gd name="connsiteX38-875" fmla="*/ 1126943 w 2919832"/>
                  <a:gd name="connsiteY38-876" fmla="*/ 1281431 h 3256491"/>
                  <a:gd name="connsiteX39-877" fmla="*/ 473687 w 2919832"/>
                  <a:gd name="connsiteY39-878" fmla="*/ 1478781 h 3256491"/>
                  <a:gd name="connsiteX40-879" fmla="*/ 470624 w 2919832"/>
                  <a:gd name="connsiteY40-880" fmla="*/ 1495572 h 3256491"/>
                  <a:gd name="connsiteX41-881" fmla="*/ 473687 w 2919832"/>
                  <a:gd name="connsiteY41-882" fmla="*/ 1478781 h 3256491"/>
                  <a:gd name="connsiteX42-883" fmla="*/ 470489 w 2919832"/>
                  <a:gd name="connsiteY42-884" fmla="*/ 1496697 h 3256491"/>
                  <a:gd name="connsiteX43-885" fmla="*/ 470084 w 2919832"/>
                  <a:gd name="connsiteY43-886" fmla="*/ 1506150 h 3256491"/>
                  <a:gd name="connsiteX44-887" fmla="*/ 470489 w 2919832"/>
                  <a:gd name="connsiteY44-888" fmla="*/ 1496697 h 3256491"/>
                  <a:gd name="connsiteX45-889" fmla="*/ 470129 w 2919832"/>
                  <a:gd name="connsiteY45-890" fmla="*/ 1506195 h 3256491"/>
                  <a:gd name="connsiteX46-891" fmla="*/ 552681 w 2919832"/>
                  <a:gd name="connsiteY46-892" fmla="*/ 1553282 h 3256491"/>
                  <a:gd name="connsiteX47-893" fmla="*/ 716569 w 2919832"/>
                  <a:gd name="connsiteY47-894" fmla="*/ 1522626 h 3256491"/>
                  <a:gd name="connsiteX48-895" fmla="*/ 552681 w 2919832"/>
                  <a:gd name="connsiteY48-896" fmla="*/ 1553327 h 3256491"/>
                  <a:gd name="connsiteX49-897" fmla="*/ 470129 w 2919832"/>
                  <a:gd name="connsiteY49-898" fmla="*/ 1506240 h 3256491"/>
                  <a:gd name="connsiteX50-899" fmla="*/ 470129 w 2919832"/>
                  <a:gd name="connsiteY50-900" fmla="*/ 1506195 h 3256491"/>
                  <a:gd name="connsiteX0-901" fmla="*/ 2918904 w 2919832"/>
                  <a:gd name="connsiteY0-902" fmla="*/ 2128629 h 3256491"/>
                  <a:gd name="connsiteX1-903" fmla="*/ 2916291 w 2919832"/>
                  <a:gd name="connsiteY1-904" fmla="*/ 1511147 h 3256491"/>
                  <a:gd name="connsiteX2-905" fmla="*/ 2917282 w 2919832"/>
                  <a:gd name="connsiteY2-906" fmla="*/ 1003639 h 3256491"/>
                  <a:gd name="connsiteX3-907" fmla="*/ 2732497 w 2919832"/>
                  <a:gd name="connsiteY3-908" fmla="*/ 678669 h 3256491"/>
                  <a:gd name="connsiteX4-909" fmla="*/ 1656528 w 2919832"/>
                  <a:gd name="connsiteY4-910" fmla="*/ 57226 h 3256491"/>
                  <a:gd name="connsiteX5-911" fmla="*/ 1263584 w 2919832"/>
                  <a:gd name="connsiteY5-912" fmla="*/ 56596 h 3256491"/>
                  <a:gd name="connsiteX6-913" fmla="*/ 196217 w 2919832"/>
                  <a:gd name="connsiteY6-914" fmla="*/ 672502 h 3256491"/>
                  <a:gd name="connsiteX7-915" fmla="*/ 578 w 2919832"/>
                  <a:gd name="connsiteY7-916" fmla="*/ 992610 h 3256491"/>
                  <a:gd name="connsiteX8-917" fmla="*/ 5667 w 2919832"/>
                  <a:gd name="connsiteY8-918" fmla="*/ 2266468 h 3256491"/>
                  <a:gd name="connsiteX9-919" fmla="*/ 210088 w 2919832"/>
                  <a:gd name="connsiteY9-920" fmla="*/ 2588961 h 3256491"/>
                  <a:gd name="connsiteX10-921" fmla="*/ 654959 w 2919832"/>
                  <a:gd name="connsiteY10-922" fmla="*/ 2851899 h 3256491"/>
                  <a:gd name="connsiteX11-923" fmla="*/ 1263809 w 2919832"/>
                  <a:gd name="connsiteY11-924" fmla="*/ 3200771 h 3256491"/>
                  <a:gd name="connsiteX12-925" fmla="*/ 1665806 w 2919832"/>
                  <a:gd name="connsiteY12-926" fmla="*/ 3196765 h 3256491"/>
                  <a:gd name="connsiteX13-927" fmla="*/ 2792666 w 2919832"/>
                  <a:gd name="connsiteY13-928" fmla="*/ 2546466 h 3256491"/>
                  <a:gd name="connsiteX14-929" fmla="*/ 2918904 w 2919832"/>
                  <a:gd name="connsiteY14-930" fmla="*/ 2128674 h 3256491"/>
                  <a:gd name="connsiteX15-931" fmla="*/ 2918904 w 2919832"/>
                  <a:gd name="connsiteY15-932" fmla="*/ 2128629 h 3256491"/>
                  <a:gd name="connsiteX16-933" fmla="*/ 607896 w 2919832"/>
                  <a:gd name="connsiteY16-934" fmla="*/ 1713088 h 3256491"/>
                  <a:gd name="connsiteX17-935" fmla="*/ 612760 w 2919832"/>
                  <a:gd name="connsiteY17-936" fmla="*/ 1716419 h 3256491"/>
                  <a:gd name="connsiteX18-937" fmla="*/ 607896 w 2919832"/>
                  <a:gd name="connsiteY18-938" fmla="*/ 1713088 h 3256491"/>
                  <a:gd name="connsiteX19-939" fmla="*/ 732107 w 2919832"/>
                  <a:gd name="connsiteY19-940" fmla="*/ 1493141 h 3256491"/>
                  <a:gd name="connsiteX20-941" fmla="*/ 724946 w 2919832"/>
                  <a:gd name="connsiteY20-942" fmla="*/ 1509166 h 3256491"/>
                  <a:gd name="connsiteX21-943" fmla="*/ 732107 w 2919832"/>
                  <a:gd name="connsiteY21-944" fmla="*/ 1493141 h 3256491"/>
                  <a:gd name="connsiteX22-945" fmla="*/ 1382345 w 2919832"/>
                  <a:gd name="connsiteY22-946" fmla="*/ 2673726 h 3256491"/>
                  <a:gd name="connsiteX23-947" fmla="*/ 1495838 w 2919832"/>
                  <a:gd name="connsiteY23-948" fmla="*/ 2707488 h 3256491"/>
                  <a:gd name="connsiteX24-949" fmla="*/ 1382345 w 2919832"/>
                  <a:gd name="connsiteY24-950" fmla="*/ 2673726 h 3256491"/>
                  <a:gd name="connsiteX25-951" fmla="*/ 1382345 w 2919832"/>
                  <a:gd name="connsiteY25-952" fmla="*/ 2673726 h 3256491"/>
                  <a:gd name="connsiteX26-953" fmla="*/ 1649277 w 2919832"/>
                  <a:gd name="connsiteY26-954" fmla="*/ 668946 h 3256491"/>
                  <a:gd name="connsiteX27-955" fmla="*/ 1649412 w 2919832"/>
                  <a:gd name="connsiteY27-956" fmla="*/ 525121 h 3256491"/>
                  <a:gd name="connsiteX28-957" fmla="*/ 1649277 w 2919832"/>
                  <a:gd name="connsiteY28-958" fmla="*/ 668946 h 3256491"/>
                  <a:gd name="connsiteX29-959" fmla="*/ 1122484 w 2919832"/>
                  <a:gd name="connsiteY29-960" fmla="*/ 1271168 h 3256491"/>
                  <a:gd name="connsiteX30-961" fmla="*/ 1126628 w 2919832"/>
                  <a:gd name="connsiteY30-962" fmla="*/ 1266756 h 3256491"/>
                  <a:gd name="connsiteX31-963" fmla="*/ 1122484 w 2919832"/>
                  <a:gd name="connsiteY31-964" fmla="*/ 1271168 h 3256491"/>
                  <a:gd name="connsiteX32-965" fmla="*/ 1129105 w 2919832"/>
                  <a:gd name="connsiteY32-966" fmla="*/ 1279406 h 3256491"/>
                  <a:gd name="connsiteX33-967" fmla="*/ 1128879 w 2919832"/>
                  <a:gd name="connsiteY33-968" fmla="*/ 1279586 h 3256491"/>
                  <a:gd name="connsiteX34-969" fmla="*/ 1129105 w 2919832"/>
                  <a:gd name="connsiteY34-970" fmla="*/ 1279406 h 3256491"/>
                  <a:gd name="connsiteX35-971" fmla="*/ 1126943 w 2919832"/>
                  <a:gd name="connsiteY35-972" fmla="*/ 1281431 h 3256491"/>
                  <a:gd name="connsiteX36-973" fmla="*/ 1126943 w 2919832"/>
                  <a:gd name="connsiteY36-974" fmla="*/ 1281431 h 3256491"/>
                  <a:gd name="connsiteX37-975" fmla="*/ 1126943 w 2919832"/>
                  <a:gd name="connsiteY37-976" fmla="*/ 1281431 h 3256491"/>
                  <a:gd name="connsiteX38-977" fmla="*/ 473687 w 2919832"/>
                  <a:gd name="connsiteY38-978" fmla="*/ 1478781 h 3256491"/>
                  <a:gd name="connsiteX39-979" fmla="*/ 470624 w 2919832"/>
                  <a:gd name="connsiteY39-980" fmla="*/ 1495572 h 3256491"/>
                  <a:gd name="connsiteX40-981" fmla="*/ 473687 w 2919832"/>
                  <a:gd name="connsiteY40-982" fmla="*/ 1478781 h 3256491"/>
                  <a:gd name="connsiteX41-983" fmla="*/ 470489 w 2919832"/>
                  <a:gd name="connsiteY41-984" fmla="*/ 1496697 h 3256491"/>
                  <a:gd name="connsiteX42-985" fmla="*/ 470084 w 2919832"/>
                  <a:gd name="connsiteY42-986" fmla="*/ 1506150 h 3256491"/>
                  <a:gd name="connsiteX43-987" fmla="*/ 470489 w 2919832"/>
                  <a:gd name="connsiteY43-988" fmla="*/ 1496697 h 3256491"/>
                  <a:gd name="connsiteX44-989" fmla="*/ 470129 w 2919832"/>
                  <a:gd name="connsiteY44-990" fmla="*/ 1506195 h 3256491"/>
                  <a:gd name="connsiteX45-991" fmla="*/ 552681 w 2919832"/>
                  <a:gd name="connsiteY45-992" fmla="*/ 1553282 h 3256491"/>
                  <a:gd name="connsiteX46-993" fmla="*/ 716569 w 2919832"/>
                  <a:gd name="connsiteY46-994" fmla="*/ 1522626 h 3256491"/>
                  <a:gd name="connsiteX47-995" fmla="*/ 552681 w 2919832"/>
                  <a:gd name="connsiteY47-996" fmla="*/ 1553327 h 3256491"/>
                  <a:gd name="connsiteX48-997" fmla="*/ 470129 w 2919832"/>
                  <a:gd name="connsiteY48-998" fmla="*/ 1506240 h 3256491"/>
                  <a:gd name="connsiteX49-999" fmla="*/ 470129 w 2919832"/>
                  <a:gd name="connsiteY49-1000" fmla="*/ 1506195 h 3256491"/>
                  <a:gd name="connsiteX0-1001" fmla="*/ 2918904 w 2919832"/>
                  <a:gd name="connsiteY0-1002" fmla="*/ 2128629 h 3256491"/>
                  <a:gd name="connsiteX1-1003" fmla="*/ 2916291 w 2919832"/>
                  <a:gd name="connsiteY1-1004" fmla="*/ 1511147 h 3256491"/>
                  <a:gd name="connsiteX2-1005" fmla="*/ 2917282 w 2919832"/>
                  <a:gd name="connsiteY2-1006" fmla="*/ 1003639 h 3256491"/>
                  <a:gd name="connsiteX3-1007" fmla="*/ 2732497 w 2919832"/>
                  <a:gd name="connsiteY3-1008" fmla="*/ 678669 h 3256491"/>
                  <a:gd name="connsiteX4-1009" fmla="*/ 1656528 w 2919832"/>
                  <a:gd name="connsiteY4-1010" fmla="*/ 57226 h 3256491"/>
                  <a:gd name="connsiteX5-1011" fmla="*/ 1263584 w 2919832"/>
                  <a:gd name="connsiteY5-1012" fmla="*/ 56596 h 3256491"/>
                  <a:gd name="connsiteX6-1013" fmla="*/ 196217 w 2919832"/>
                  <a:gd name="connsiteY6-1014" fmla="*/ 672502 h 3256491"/>
                  <a:gd name="connsiteX7-1015" fmla="*/ 578 w 2919832"/>
                  <a:gd name="connsiteY7-1016" fmla="*/ 992610 h 3256491"/>
                  <a:gd name="connsiteX8-1017" fmla="*/ 5667 w 2919832"/>
                  <a:gd name="connsiteY8-1018" fmla="*/ 2266468 h 3256491"/>
                  <a:gd name="connsiteX9-1019" fmla="*/ 210088 w 2919832"/>
                  <a:gd name="connsiteY9-1020" fmla="*/ 2588961 h 3256491"/>
                  <a:gd name="connsiteX10-1021" fmla="*/ 654959 w 2919832"/>
                  <a:gd name="connsiteY10-1022" fmla="*/ 2851899 h 3256491"/>
                  <a:gd name="connsiteX11-1023" fmla="*/ 1263809 w 2919832"/>
                  <a:gd name="connsiteY11-1024" fmla="*/ 3200771 h 3256491"/>
                  <a:gd name="connsiteX12-1025" fmla="*/ 1665806 w 2919832"/>
                  <a:gd name="connsiteY12-1026" fmla="*/ 3196765 h 3256491"/>
                  <a:gd name="connsiteX13-1027" fmla="*/ 2792666 w 2919832"/>
                  <a:gd name="connsiteY13-1028" fmla="*/ 2546466 h 3256491"/>
                  <a:gd name="connsiteX14-1029" fmla="*/ 2918904 w 2919832"/>
                  <a:gd name="connsiteY14-1030" fmla="*/ 2128674 h 3256491"/>
                  <a:gd name="connsiteX15-1031" fmla="*/ 2918904 w 2919832"/>
                  <a:gd name="connsiteY15-1032" fmla="*/ 2128629 h 3256491"/>
                  <a:gd name="connsiteX16-1033" fmla="*/ 607896 w 2919832"/>
                  <a:gd name="connsiteY16-1034" fmla="*/ 1713088 h 3256491"/>
                  <a:gd name="connsiteX17-1035" fmla="*/ 612760 w 2919832"/>
                  <a:gd name="connsiteY17-1036" fmla="*/ 1716419 h 3256491"/>
                  <a:gd name="connsiteX18-1037" fmla="*/ 607896 w 2919832"/>
                  <a:gd name="connsiteY18-1038" fmla="*/ 1713088 h 3256491"/>
                  <a:gd name="connsiteX19-1039" fmla="*/ 732107 w 2919832"/>
                  <a:gd name="connsiteY19-1040" fmla="*/ 1493141 h 3256491"/>
                  <a:gd name="connsiteX20-1041" fmla="*/ 724946 w 2919832"/>
                  <a:gd name="connsiteY20-1042" fmla="*/ 1509166 h 3256491"/>
                  <a:gd name="connsiteX21-1043" fmla="*/ 732107 w 2919832"/>
                  <a:gd name="connsiteY21-1044" fmla="*/ 1493141 h 3256491"/>
                  <a:gd name="connsiteX22-1045" fmla="*/ 1382345 w 2919832"/>
                  <a:gd name="connsiteY22-1046" fmla="*/ 2673726 h 3256491"/>
                  <a:gd name="connsiteX23-1047" fmla="*/ 1495838 w 2919832"/>
                  <a:gd name="connsiteY23-1048" fmla="*/ 2707488 h 3256491"/>
                  <a:gd name="connsiteX24-1049" fmla="*/ 1382345 w 2919832"/>
                  <a:gd name="connsiteY24-1050" fmla="*/ 2673726 h 3256491"/>
                  <a:gd name="connsiteX25-1051" fmla="*/ 1382345 w 2919832"/>
                  <a:gd name="connsiteY25-1052" fmla="*/ 2673726 h 3256491"/>
                  <a:gd name="connsiteX26-1053" fmla="*/ 1122484 w 2919832"/>
                  <a:gd name="connsiteY26-1054" fmla="*/ 1271168 h 3256491"/>
                  <a:gd name="connsiteX27-1055" fmla="*/ 1126628 w 2919832"/>
                  <a:gd name="connsiteY27-1056" fmla="*/ 1266756 h 3256491"/>
                  <a:gd name="connsiteX28-1057" fmla="*/ 1122484 w 2919832"/>
                  <a:gd name="connsiteY28-1058" fmla="*/ 1271168 h 3256491"/>
                  <a:gd name="connsiteX29-1059" fmla="*/ 1129105 w 2919832"/>
                  <a:gd name="connsiteY29-1060" fmla="*/ 1279406 h 3256491"/>
                  <a:gd name="connsiteX30-1061" fmla="*/ 1128879 w 2919832"/>
                  <a:gd name="connsiteY30-1062" fmla="*/ 1279586 h 3256491"/>
                  <a:gd name="connsiteX31-1063" fmla="*/ 1129105 w 2919832"/>
                  <a:gd name="connsiteY31-1064" fmla="*/ 1279406 h 3256491"/>
                  <a:gd name="connsiteX32-1065" fmla="*/ 1126943 w 2919832"/>
                  <a:gd name="connsiteY32-1066" fmla="*/ 1281431 h 3256491"/>
                  <a:gd name="connsiteX33-1067" fmla="*/ 1126943 w 2919832"/>
                  <a:gd name="connsiteY33-1068" fmla="*/ 1281431 h 3256491"/>
                  <a:gd name="connsiteX34-1069" fmla="*/ 1126943 w 2919832"/>
                  <a:gd name="connsiteY34-1070" fmla="*/ 1281431 h 3256491"/>
                  <a:gd name="connsiteX35-1071" fmla="*/ 473687 w 2919832"/>
                  <a:gd name="connsiteY35-1072" fmla="*/ 1478781 h 3256491"/>
                  <a:gd name="connsiteX36-1073" fmla="*/ 470624 w 2919832"/>
                  <a:gd name="connsiteY36-1074" fmla="*/ 1495572 h 3256491"/>
                  <a:gd name="connsiteX37-1075" fmla="*/ 473687 w 2919832"/>
                  <a:gd name="connsiteY37-1076" fmla="*/ 1478781 h 3256491"/>
                  <a:gd name="connsiteX38-1077" fmla="*/ 470489 w 2919832"/>
                  <a:gd name="connsiteY38-1078" fmla="*/ 1496697 h 3256491"/>
                  <a:gd name="connsiteX39-1079" fmla="*/ 470084 w 2919832"/>
                  <a:gd name="connsiteY39-1080" fmla="*/ 1506150 h 3256491"/>
                  <a:gd name="connsiteX40-1081" fmla="*/ 470489 w 2919832"/>
                  <a:gd name="connsiteY40-1082" fmla="*/ 1496697 h 3256491"/>
                  <a:gd name="connsiteX41-1083" fmla="*/ 470129 w 2919832"/>
                  <a:gd name="connsiteY41-1084" fmla="*/ 1506195 h 3256491"/>
                  <a:gd name="connsiteX42-1085" fmla="*/ 552681 w 2919832"/>
                  <a:gd name="connsiteY42-1086" fmla="*/ 1553282 h 3256491"/>
                  <a:gd name="connsiteX43-1087" fmla="*/ 716569 w 2919832"/>
                  <a:gd name="connsiteY43-1088" fmla="*/ 1522626 h 3256491"/>
                  <a:gd name="connsiteX44-1089" fmla="*/ 552681 w 2919832"/>
                  <a:gd name="connsiteY44-1090" fmla="*/ 1553327 h 3256491"/>
                  <a:gd name="connsiteX45-1091" fmla="*/ 470129 w 2919832"/>
                  <a:gd name="connsiteY45-1092" fmla="*/ 1506240 h 3256491"/>
                  <a:gd name="connsiteX46-1093" fmla="*/ 470129 w 2919832"/>
                  <a:gd name="connsiteY46-1094" fmla="*/ 1506195 h 3256491"/>
                  <a:gd name="connsiteX0-1095" fmla="*/ 2918904 w 2919832"/>
                  <a:gd name="connsiteY0-1096" fmla="*/ 2128629 h 3256491"/>
                  <a:gd name="connsiteX1-1097" fmla="*/ 2916291 w 2919832"/>
                  <a:gd name="connsiteY1-1098" fmla="*/ 1511147 h 3256491"/>
                  <a:gd name="connsiteX2-1099" fmla="*/ 2917282 w 2919832"/>
                  <a:gd name="connsiteY2-1100" fmla="*/ 1003639 h 3256491"/>
                  <a:gd name="connsiteX3-1101" fmla="*/ 2732497 w 2919832"/>
                  <a:gd name="connsiteY3-1102" fmla="*/ 678669 h 3256491"/>
                  <a:gd name="connsiteX4-1103" fmla="*/ 1656528 w 2919832"/>
                  <a:gd name="connsiteY4-1104" fmla="*/ 57226 h 3256491"/>
                  <a:gd name="connsiteX5-1105" fmla="*/ 1263584 w 2919832"/>
                  <a:gd name="connsiteY5-1106" fmla="*/ 56596 h 3256491"/>
                  <a:gd name="connsiteX6-1107" fmla="*/ 196217 w 2919832"/>
                  <a:gd name="connsiteY6-1108" fmla="*/ 672502 h 3256491"/>
                  <a:gd name="connsiteX7-1109" fmla="*/ 578 w 2919832"/>
                  <a:gd name="connsiteY7-1110" fmla="*/ 992610 h 3256491"/>
                  <a:gd name="connsiteX8-1111" fmla="*/ 5667 w 2919832"/>
                  <a:gd name="connsiteY8-1112" fmla="*/ 2266468 h 3256491"/>
                  <a:gd name="connsiteX9-1113" fmla="*/ 210088 w 2919832"/>
                  <a:gd name="connsiteY9-1114" fmla="*/ 2588961 h 3256491"/>
                  <a:gd name="connsiteX10-1115" fmla="*/ 654959 w 2919832"/>
                  <a:gd name="connsiteY10-1116" fmla="*/ 2851899 h 3256491"/>
                  <a:gd name="connsiteX11-1117" fmla="*/ 1263809 w 2919832"/>
                  <a:gd name="connsiteY11-1118" fmla="*/ 3200771 h 3256491"/>
                  <a:gd name="connsiteX12-1119" fmla="*/ 1665806 w 2919832"/>
                  <a:gd name="connsiteY12-1120" fmla="*/ 3196765 h 3256491"/>
                  <a:gd name="connsiteX13-1121" fmla="*/ 2792666 w 2919832"/>
                  <a:gd name="connsiteY13-1122" fmla="*/ 2546466 h 3256491"/>
                  <a:gd name="connsiteX14-1123" fmla="*/ 2918904 w 2919832"/>
                  <a:gd name="connsiteY14-1124" fmla="*/ 2128674 h 3256491"/>
                  <a:gd name="connsiteX15-1125" fmla="*/ 2918904 w 2919832"/>
                  <a:gd name="connsiteY15-1126" fmla="*/ 2128629 h 3256491"/>
                  <a:gd name="connsiteX16-1127" fmla="*/ 607896 w 2919832"/>
                  <a:gd name="connsiteY16-1128" fmla="*/ 1713088 h 3256491"/>
                  <a:gd name="connsiteX17-1129" fmla="*/ 612760 w 2919832"/>
                  <a:gd name="connsiteY17-1130" fmla="*/ 1716419 h 3256491"/>
                  <a:gd name="connsiteX18-1131" fmla="*/ 607896 w 2919832"/>
                  <a:gd name="connsiteY18-1132" fmla="*/ 1713088 h 3256491"/>
                  <a:gd name="connsiteX19-1133" fmla="*/ 732107 w 2919832"/>
                  <a:gd name="connsiteY19-1134" fmla="*/ 1493141 h 3256491"/>
                  <a:gd name="connsiteX20-1135" fmla="*/ 724946 w 2919832"/>
                  <a:gd name="connsiteY20-1136" fmla="*/ 1509166 h 3256491"/>
                  <a:gd name="connsiteX21-1137" fmla="*/ 732107 w 2919832"/>
                  <a:gd name="connsiteY21-1138" fmla="*/ 1493141 h 3256491"/>
                  <a:gd name="connsiteX22-1139" fmla="*/ 1382345 w 2919832"/>
                  <a:gd name="connsiteY22-1140" fmla="*/ 2673726 h 3256491"/>
                  <a:gd name="connsiteX23-1141" fmla="*/ 1495838 w 2919832"/>
                  <a:gd name="connsiteY23-1142" fmla="*/ 2707488 h 3256491"/>
                  <a:gd name="connsiteX24-1143" fmla="*/ 1382345 w 2919832"/>
                  <a:gd name="connsiteY24-1144" fmla="*/ 2673726 h 3256491"/>
                  <a:gd name="connsiteX25-1145" fmla="*/ 1382345 w 2919832"/>
                  <a:gd name="connsiteY25-1146" fmla="*/ 2673726 h 3256491"/>
                  <a:gd name="connsiteX26-1147" fmla="*/ 1122484 w 2919832"/>
                  <a:gd name="connsiteY26-1148" fmla="*/ 1271168 h 3256491"/>
                  <a:gd name="connsiteX27-1149" fmla="*/ 1126628 w 2919832"/>
                  <a:gd name="connsiteY27-1150" fmla="*/ 1266756 h 3256491"/>
                  <a:gd name="connsiteX28-1151" fmla="*/ 1122484 w 2919832"/>
                  <a:gd name="connsiteY28-1152" fmla="*/ 1271168 h 3256491"/>
                  <a:gd name="connsiteX29-1153" fmla="*/ 1129105 w 2919832"/>
                  <a:gd name="connsiteY29-1154" fmla="*/ 1279406 h 3256491"/>
                  <a:gd name="connsiteX30-1155" fmla="*/ 1128879 w 2919832"/>
                  <a:gd name="connsiteY30-1156" fmla="*/ 1279586 h 3256491"/>
                  <a:gd name="connsiteX31-1157" fmla="*/ 1129105 w 2919832"/>
                  <a:gd name="connsiteY31-1158" fmla="*/ 1279406 h 3256491"/>
                  <a:gd name="connsiteX32-1159" fmla="*/ 1126943 w 2919832"/>
                  <a:gd name="connsiteY32-1160" fmla="*/ 1281431 h 3256491"/>
                  <a:gd name="connsiteX33-1161" fmla="*/ 1126943 w 2919832"/>
                  <a:gd name="connsiteY33-1162" fmla="*/ 1281431 h 3256491"/>
                  <a:gd name="connsiteX34-1163" fmla="*/ 1126943 w 2919832"/>
                  <a:gd name="connsiteY34-1164" fmla="*/ 1281431 h 3256491"/>
                  <a:gd name="connsiteX35-1165" fmla="*/ 473687 w 2919832"/>
                  <a:gd name="connsiteY35-1166" fmla="*/ 1478781 h 3256491"/>
                  <a:gd name="connsiteX36-1167" fmla="*/ 470624 w 2919832"/>
                  <a:gd name="connsiteY36-1168" fmla="*/ 1495572 h 3256491"/>
                  <a:gd name="connsiteX37-1169" fmla="*/ 473687 w 2919832"/>
                  <a:gd name="connsiteY37-1170" fmla="*/ 1478781 h 3256491"/>
                  <a:gd name="connsiteX38-1171" fmla="*/ 470489 w 2919832"/>
                  <a:gd name="connsiteY38-1172" fmla="*/ 1496697 h 3256491"/>
                  <a:gd name="connsiteX39-1173" fmla="*/ 470084 w 2919832"/>
                  <a:gd name="connsiteY39-1174" fmla="*/ 1506150 h 3256491"/>
                  <a:gd name="connsiteX40-1175" fmla="*/ 470489 w 2919832"/>
                  <a:gd name="connsiteY40-1176" fmla="*/ 1496697 h 3256491"/>
                  <a:gd name="connsiteX41-1177" fmla="*/ 470129 w 2919832"/>
                  <a:gd name="connsiteY41-1178" fmla="*/ 1506195 h 3256491"/>
                  <a:gd name="connsiteX42-1179" fmla="*/ 552681 w 2919832"/>
                  <a:gd name="connsiteY42-1180" fmla="*/ 1553282 h 3256491"/>
                  <a:gd name="connsiteX43-1181" fmla="*/ 552681 w 2919832"/>
                  <a:gd name="connsiteY43-1182" fmla="*/ 1553327 h 3256491"/>
                  <a:gd name="connsiteX44-1183" fmla="*/ 470129 w 2919832"/>
                  <a:gd name="connsiteY44-1184" fmla="*/ 1506240 h 3256491"/>
                  <a:gd name="connsiteX45-1185" fmla="*/ 470129 w 2919832"/>
                  <a:gd name="connsiteY45-1186" fmla="*/ 1506195 h 3256491"/>
                  <a:gd name="connsiteX0-1187" fmla="*/ 2918904 w 2919832"/>
                  <a:gd name="connsiteY0-1188" fmla="*/ 2128629 h 3256491"/>
                  <a:gd name="connsiteX1-1189" fmla="*/ 2916291 w 2919832"/>
                  <a:gd name="connsiteY1-1190" fmla="*/ 1511147 h 3256491"/>
                  <a:gd name="connsiteX2-1191" fmla="*/ 2917282 w 2919832"/>
                  <a:gd name="connsiteY2-1192" fmla="*/ 1003639 h 3256491"/>
                  <a:gd name="connsiteX3-1193" fmla="*/ 2732497 w 2919832"/>
                  <a:gd name="connsiteY3-1194" fmla="*/ 678669 h 3256491"/>
                  <a:gd name="connsiteX4-1195" fmla="*/ 1656528 w 2919832"/>
                  <a:gd name="connsiteY4-1196" fmla="*/ 57226 h 3256491"/>
                  <a:gd name="connsiteX5-1197" fmla="*/ 1263584 w 2919832"/>
                  <a:gd name="connsiteY5-1198" fmla="*/ 56596 h 3256491"/>
                  <a:gd name="connsiteX6-1199" fmla="*/ 196217 w 2919832"/>
                  <a:gd name="connsiteY6-1200" fmla="*/ 672502 h 3256491"/>
                  <a:gd name="connsiteX7-1201" fmla="*/ 578 w 2919832"/>
                  <a:gd name="connsiteY7-1202" fmla="*/ 992610 h 3256491"/>
                  <a:gd name="connsiteX8-1203" fmla="*/ 5667 w 2919832"/>
                  <a:gd name="connsiteY8-1204" fmla="*/ 2266468 h 3256491"/>
                  <a:gd name="connsiteX9-1205" fmla="*/ 210088 w 2919832"/>
                  <a:gd name="connsiteY9-1206" fmla="*/ 2588961 h 3256491"/>
                  <a:gd name="connsiteX10-1207" fmla="*/ 654959 w 2919832"/>
                  <a:gd name="connsiteY10-1208" fmla="*/ 2851899 h 3256491"/>
                  <a:gd name="connsiteX11-1209" fmla="*/ 1263809 w 2919832"/>
                  <a:gd name="connsiteY11-1210" fmla="*/ 3200771 h 3256491"/>
                  <a:gd name="connsiteX12-1211" fmla="*/ 1665806 w 2919832"/>
                  <a:gd name="connsiteY12-1212" fmla="*/ 3196765 h 3256491"/>
                  <a:gd name="connsiteX13-1213" fmla="*/ 2792666 w 2919832"/>
                  <a:gd name="connsiteY13-1214" fmla="*/ 2546466 h 3256491"/>
                  <a:gd name="connsiteX14-1215" fmla="*/ 2918904 w 2919832"/>
                  <a:gd name="connsiteY14-1216" fmla="*/ 2128674 h 3256491"/>
                  <a:gd name="connsiteX15-1217" fmla="*/ 2918904 w 2919832"/>
                  <a:gd name="connsiteY15-1218" fmla="*/ 2128629 h 3256491"/>
                  <a:gd name="connsiteX16-1219" fmla="*/ 607896 w 2919832"/>
                  <a:gd name="connsiteY16-1220" fmla="*/ 1713088 h 3256491"/>
                  <a:gd name="connsiteX17-1221" fmla="*/ 612760 w 2919832"/>
                  <a:gd name="connsiteY17-1222" fmla="*/ 1716419 h 3256491"/>
                  <a:gd name="connsiteX18-1223" fmla="*/ 607896 w 2919832"/>
                  <a:gd name="connsiteY18-1224" fmla="*/ 1713088 h 3256491"/>
                  <a:gd name="connsiteX19-1225" fmla="*/ 1382345 w 2919832"/>
                  <a:gd name="connsiteY19-1226" fmla="*/ 2673726 h 3256491"/>
                  <a:gd name="connsiteX20-1227" fmla="*/ 1495838 w 2919832"/>
                  <a:gd name="connsiteY20-1228" fmla="*/ 2707488 h 3256491"/>
                  <a:gd name="connsiteX21-1229" fmla="*/ 1382345 w 2919832"/>
                  <a:gd name="connsiteY21-1230" fmla="*/ 2673726 h 3256491"/>
                  <a:gd name="connsiteX22-1231" fmla="*/ 1382345 w 2919832"/>
                  <a:gd name="connsiteY22-1232" fmla="*/ 2673726 h 3256491"/>
                  <a:gd name="connsiteX23-1233" fmla="*/ 1122484 w 2919832"/>
                  <a:gd name="connsiteY23-1234" fmla="*/ 1271168 h 3256491"/>
                  <a:gd name="connsiteX24-1235" fmla="*/ 1126628 w 2919832"/>
                  <a:gd name="connsiteY24-1236" fmla="*/ 1266756 h 3256491"/>
                  <a:gd name="connsiteX25-1237" fmla="*/ 1122484 w 2919832"/>
                  <a:gd name="connsiteY25-1238" fmla="*/ 1271168 h 3256491"/>
                  <a:gd name="connsiteX26-1239" fmla="*/ 1129105 w 2919832"/>
                  <a:gd name="connsiteY26-1240" fmla="*/ 1279406 h 3256491"/>
                  <a:gd name="connsiteX27-1241" fmla="*/ 1128879 w 2919832"/>
                  <a:gd name="connsiteY27-1242" fmla="*/ 1279586 h 3256491"/>
                  <a:gd name="connsiteX28-1243" fmla="*/ 1129105 w 2919832"/>
                  <a:gd name="connsiteY28-1244" fmla="*/ 1279406 h 3256491"/>
                  <a:gd name="connsiteX29-1245" fmla="*/ 1126943 w 2919832"/>
                  <a:gd name="connsiteY29-1246" fmla="*/ 1281431 h 3256491"/>
                  <a:gd name="connsiteX30-1247" fmla="*/ 1126943 w 2919832"/>
                  <a:gd name="connsiteY30-1248" fmla="*/ 1281431 h 3256491"/>
                  <a:gd name="connsiteX31-1249" fmla="*/ 1126943 w 2919832"/>
                  <a:gd name="connsiteY31-1250" fmla="*/ 1281431 h 3256491"/>
                  <a:gd name="connsiteX32-1251" fmla="*/ 473687 w 2919832"/>
                  <a:gd name="connsiteY32-1252" fmla="*/ 1478781 h 3256491"/>
                  <a:gd name="connsiteX33-1253" fmla="*/ 470624 w 2919832"/>
                  <a:gd name="connsiteY33-1254" fmla="*/ 1495572 h 3256491"/>
                  <a:gd name="connsiteX34-1255" fmla="*/ 473687 w 2919832"/>
                  <a:gd name="connsiteY34-1256" fmla="*/ 1478781 h 3256491"/>
                  <a:gd name="connsiteX35-1257" fmla="*/ 470489 w 2919832"/>
                  <a:gd name="connsiteY35-1258" fmla="*/ 1496697 h 3256491"/>
                  <a:gd name="connsiteX36-1259" fmla="*/ 470084 w 2919832"/>
                  <a:gd name="connsiteY36-1260" fmla="*/ 1506150 h 3256491"/>
                  <a:gd name="connsiteX37-1261" fmla="*/ 470489 w 2919832"/>
                  <a:gd name="connsiteY37-1262" fmla="*/ 1496697 h 3256491"/>
                  <a:gd name="connsiteX38-1263" fmla="*/ 470129 w 2919832"/>
                  <a:gd name="connsiteY38-1264" fmla="*/ 1506195 h 3256491"/>
                  <a:gd name="connsiteX39-1265" fmla="*/ 552681 w 2919832"/>
                  <a:gd name="connsiteY39-1266" fmla="*/ 1553282 h 3256491"/>
                  <a:gd name="connsiteX40-1267" fmla="*/ 552681 w 2919832"/>
                  <a:gd name="connsiteY40-1268" fmla="*/ 1553327 h 3256491"/>
                  <a:gd name="connsiteX41-1269" fmla="*/ 470129 w 2919832"/>
                  <a:gd name="connsiteY41-1270" fmla="*/ 1506240 h 3256491"/>
                  <a:gd name="connsiteX42-1271" fmla="*/ 470129 w 2919832"/>
                  <a:gd name="connsiteY42-1272" fmla="*/ 1506195 h 3256491"/>
                  <a:gd name="connsiteX0-1273" fmla="*/ 2918904 w 2919832"/>
                  <a:gd name="connsiteY0-1274" fmla="*/ 2128629 h 3256491"/>
                  <a:gd name="connsiteX1-1275" fmla="*/ 2916291 w 2919832"/>
                  <a:gd name="connsiteY1-1276" fmla="*/ 1511147 h 3256491"/>
                  <a:gd name="connsiteX2-1277" fmla="*/ 2917282 w 2919832"/>
                  <a:gd name="connsiteY2-1278" fmla="*/ 1003639 h 3256491"/>
                  <a:gd name="connsiteX3-1279" fmla="*/ 2732497 w 2919832"/>
                  <a:gd name="connsiteY3-1280" fmla="*/ 678669 h 3256491"/>
                  <a:gd name="connsiteX4-1281" fmla="*/ 1656528 w 2919832"/>
                  <a:gd name="connsiteY4-1282" fmla="*/ 57226 h 3256491"/>
                  <a:gd name="connsiteX5-1283" fmla="*/ 1263584 w 2919832"/>
                  <a:gd name="connsiteY5-1284" fmla="*/ 56596 h 3256491"/>
                  <a:gd name="connsiteX6-1285" fmla="*/ 196217 w 2919832"/>
                  <a:gd name="connsiteY6-1286" fmla="*/ 672502 h 3256491"/>
                  <a:gd name="connsiteX7-1287" fmla="*/ 578 w 2919832"/>
                  <a:gd name="connsiteY7-1288" fmla="*/ 992610 h 3256491"/>
                  <a:gd name="connsiteX8-1289" fmla="*/ 5667 w 2919832"/>
                  <a:gd name="connsiteY8-1290" fmla="*/ 2266468 h 3256491"/>
                  <a:gd name="connsiteX9-1291" fmla="*/ 210088 w 2919832"/>
                  <a:gd name="connsiteY9-1292" fmla="*/ 2588961 h 3256491"/>
                  <a:gd name="connsiteX10-1293" fmla="*/ 654959 w 2919832"/>
                  <a:gd name="connsiteY10-1294" fmla="*/ 2851899 h 3256491"/>
                  <a:gd name="connsiteX11-1295" fmla="*/ 1263809 w 2919832"/>
                  <a:gd name="connsiteY11-1296" fmla="*/ 3200771 h 3256491"/>
                  <a:gd name="connsiteX12-1297" fmla="*/ 1665806 w 2919832"/>
                  <a:gd name="connsiteY12-1298" fmla="*/ 3196765 h 3256491"/>
                  <a:gd name="connsiteX13-1299" fmla="*/ 2792666 w 2919832"/>
                  <a:gd name="connsiteY13-1300" fmla="*/ 2546466 h 3256491"/>
                  <a:gd name="connsiteX14-1301" fmla="*/ 2918904 w 2919832"/>
                  <a:gd name="connsiteY14-1302" fmla="*/ 2128674 h 3256491"/>
                  <a:gd name="connsiteX15-1303" fmla="*/ 2918904 w 2919832"/>
                  <a:gd name="connsiteY15-1304" fmla="*/ 2128629 h 3256491"/>
                  <a:gd name="connsiteX16-1305" fmla="*/ 607896 w 2919832"/>
                  <a:gd name="connsiteY16-1306" fmla="*/ 1713088 h 3256491"/>
                  <a:gd name="connsiteX17-1307" fmla="*/ 612760 w 2919832"/>
                  <a:gd name="connsiteY17-1308" fmla="*/ 1716419 h 3256491"/>
                  <a:gd name="connsiteX18-1309" fmla="*/ 607896 w 2919832"/>
                  <a:gd name="connsiteY18-1310" fmla="*/ 1713088 h 3256491"/>
                  <a:gd name="connsiteX19-1311" fmla="*/ 1382345 w 2919832"/>
                  <a:gd name="connsiteY19-1312" fmla="*/ 2673726 h 3256491"/>
                  <a:gd name="connsiteX20-1313" fmla="*/ 1495838 w 2919832"/>
                  <a:gd name="connsiteY20-1314" fmla="*/ 2707488 h 3256491"/>
                  <a:gd name="connsiteX21-1315" fmla="*/ 1382345 w 2919832"/>
                  <a:gd name="connsiteY21-1316" fmla="*/ 2673726 h 3256491"/>
                  <a:gd name="connsiteX22-1317" fmla="*/ 1382345 w 2919832"/>
                  <a:gd name="connsiteY22-1318" fmla="*/ 2673726 h 3256491"/>
                  <a:gd name="connsiteX23-1319" fmla="*/ 1122484 w 2919832"/>
                  <a:gd name="connsiteY23-1320" fmla="*/ 1271168 h 3256491"/>
                  <a:gd name="connsiteX24-1321" fmla="*/ 1126628 w 2919832"/>
                  <a:gd name="connsiteY24-1322" fmla="*/ 1266756 h 3256491"/>
                  <a:gd name="connsiteX25-1323" fmla="*/ 1122484 w 2919832"/>
                  <a:gd name="connsiteY25-1324" fmla="*/ 1271168 h 3256491"/>
                  <a:gd name="connsiteX26-1325" fmla="*/ 1129105 w 2919832"/>
                  <a:gd name="connsiteY26-1326" fmla="*/ 1279406 h 3256491"/>
                  <a:gd name="connsiteX27-1327" fmla="*/ 1128879 w 2919832"/>
                  <a:gd name="connsiteY27-1328" fmla="*/ 1279586 h 3256491"/>
                  <a:gd name="connsiteX28-1329" fmla="*/ 1129105 w 2919832"/>
                  <a:gd name="connsiteY28-1330" fmla="*/ 1279406 h 3256491"/>
                  <a:gd name="connsiteX29-1331" fmla="*/ 473687 w 2919832"/>
                  <a:gd name="connsiteY29-1332" fmla="*/ 1478781 h 3256491"/>
                  <a:gd name="connsiteX30-1333" fmla="*/ 470624 w 2919832"/>
                  <a:gd name="connsiteY30-1334" fmla="*/ 1495572 h 3256491"/>
                  <a:gd name="connsiteX31-1335" fmla="*/ 473687 w 2919832"/>
                  <a:gd name="connsiteY31-1336" fmla="*/ 1478781 h 3256491"/>
                  <a:gd name="connsiteX32-1337" fmla="*/ 470489 w 2919832"/>
                  <a:gd name="connsiteY32-1338" fmla="*/ 1496697 h 3256491"/>
                  <a:gd name="connsiteX33-1339" fmla="*/ 470084 w 2919832"/>
                  <a:gd name="connsiteY33-1340" fmla="*/ 1506150 h 3256491"/>
                  <a:gd name="connsiteX34-1341" fmla="*/ 470489 w 2919832"/>
                  <a:gd name="connsiteY34-1342" fmla="*/ 1496697 h 3256491"/>
                  <a:gd name="connsiteX35-1343" fmla="*/ 470129 w 2919832"/>
                  <a:gd name="connsiteY35-1344" fmla="*/ 1506195 h 3256491"/>
                  <a:gd name="connsiteX36-1345" fmla="*/ 552681 w 2919832"/>
                  <a:gd name="connsiteY36-1346" fmla="*/ 1553282 h 3256491"/>
                  <a:gd name="connsiteX37-1347" fmla="*/ 552681 w 2919832"/>
                  <a:gd name="connsiteY37-1348" fmla="*/ 1553327 h 3256491"/>
                  <a:gd name="connsiteX38-1349" fmla="*/ 470129 w 2919832"/>
                  <a:gd name="connsiteY38-1350" fmla="*/ 1506240 h 3256491"/>
                  <a:gd name="connsiteX39-1351" fmla="*/ 470129 w 2919832"/>
                  <a:gd name="connsiteY39-1352" fmla="*/ 1506195 h 3256491"/>
                  <a:gd name="connsiteX0-1353" fmla="*/ 2918904 w 2919832"/>
                  <a:gd name="connsiteY0-1354" fmla="*/ 2128629 h 3256491"/>
                  <a:gd name="connsiteX1-1355" fmla="*/ 2916291 w 2919832"/>
                  <a:gd name="connsiteY1-1356" fmla="*/ 1511147 h 3256491"/>
                  <a:gd name="connsiteX2-1357" fmla="*/ 2917282 w 2919832"/>
                  <a:gd name="connsiteY2-1358" fmla="*/ 1003639 h 3256491"/>
                  <a:gd name="connsiteX3-1359" fmla="*/ 2732497 w 2919832"/>
                  <a:gd name="connsiteY3-1360" fmla="*/ 678669 h 3256491"/>
                  <a:gd name="connsiteX4-1361" fmla="*/ 1656528 w 2919832"/>
                  <a:gd name="connsiteY4-1362" fmla="*/ 57226 h 3256491"/>
                  <a:gd name="connsiteX5-1363" fmla="*/ 1263584 w 2919832"/>
                  <a:gd name="connsiteY5-1364" fmla="*/ 56596 h 3256491"/>
                  <a:gd name="connsiteX6-1365" fmla="*/ 196217 w 2919832"/>
                  <a:gd name="connsiteY6-1366" fmla="*/ 672502 h 3256491"/>
                  <a:gd name="connsiteX7-1367" fmla="*/ 578 w 2919832"/>
                  <a:gd name="connsiteY7-1368" fmla="*/ 992610 h 3256491"/>
                  <a:gd name="connsiteX8-1369" fmla="*/ 5667 w 2919832"/>
                  <a:gd name="connsiteY8-1370" fmla="*/ 2266468 h 3256491"/>
                  <a:gd name="connsiteX9-1371" fmla="*/ 210088 w 2919832"/>
                  <a:gd name="connsiteY9-1372" fmla="*/ 2588961 h 3256491"/>
                  <a:gd name="connsiteX10-1373" fmla="*/ 654959 w 2919832"/>
                  <a:gd name="connsiteY10-1374" fmla="*/ 2851899 h 3256491"/>
                  <a:gd name="connsiteX11-1375" fmla="*/ 1263809 w 2919832"/>
                  <a:gd name="connsiteY11-1376" fmla="*/ 3200771 h 3256491"/>
                  <a:gd name="connsiteX12-1377" fmla="*/ 1665806 w 2919832"/>
                  <a:gd name="connsiteY12-1378" fmla="*/ 3196765 h 3256491"/>
                  <a:gd name="connsiteX13-1379" fmla="*/ 2792666 w 2919832"/>
                  <a:gd name="connsiteY13-1380" fmla="*/ 2546466 h 3256491"/>
                  <a:gd name="connsiteX14-1381" fmla="*/ 2918904 w 2919832"/>
                  <a:gd name="connsiteY14-1382" fmla="*/ 2128674 h 3256491"/>
                  <a:gd name="connsiteX15-1383" fmla="*/ 2918904 w 2919832"/>
                  <a:gd name="connsiteY15-1384" fmla="*/ 2128629 h 3256491"/>
                  <a:gd name="connsiteX16-1385" fmla="*/ 1382345 w 2919832"/>
                  <a:gd name="connsiteY16-1386" fmla="*/ 2673726 h 3256491"/>
                  <a:gd name="connsiteX17-1387" fmla="*/ 1495838 w 2919832"/>
                  <a:gd name="connsiteY17-1388" fmla="*/ 2707488 h 3256491"/>
                  <a:gd name="connsiteX18-1389" fmla="*/ 1382345 w 2919832"/>
                  <a:gd name="connsiteY18-1390" fmla="*/ 2673726 h 3256491"/>
                  <a:gd name="connsiteX19-1391" fmla="*/ 1382345 w 2919832"/>
                  <a:gd name="connsiteY19-1392" fmla="*/ 2673726 h 3256491"/>
                  <a:gd name="connsiteX20-1393" fmla="*/ 1122484 w 2919832"/>
                  <a:gd name="connsiteY20-1394" fmla="*/ 1271168 h 3256491"/>
                  <a:gd name="connsiteX21-1395" fmla="*/ 1126628 w 2919832"/>
                  <a:gd name="connsiteY21-1396" fmla="*/ 1266756 h 3256491"/>
                  <a:gd name="connsiteX22-1397" fmla="*/ 1122484 w 2919832"/>
                  <a:gd name="connsiteY22-1398" fmla="*/ 1271168 h 3256491"/>
                  <a:gd name="connsiteX23-1399" fmla="*/ 1129105 w 2919832"/>
                  <a:gd name="connsiteY23-1400" fmla="*/ 1279406 h 3256491"/>
                  <a:gd name="connsiteX24-1401" fmla="*/ 1128879 w 2919832"/>
                  <a:gd name="connsiteY24-1402" fmla="*/ 1279586 h 3256491"/>
                  <a:gd name="connsiteX25-1403" fmla="*/ 1129105 w 2919832"/>
                  <a:gd name="connsiteY25-1404" fmla="*/ 1279406 h 3256491"/>
                  <a:gd name="connsiteX26-1405" fmla="*/ 473687 w 2919832"/>
                  <a:gd name="connsiteY26-1406" fmla="*/ 1478781 h 3256491"/>
                  <a:gd name="connsiteX27-1407" fmla="*/ 470624 w 2919832"/>
                  <a:gd name="connsiteY27-1408" fmla="*/ 1495572 h 3256491"/>
                  <a:gd name="connsiteX28-1409" fmla="*/ 473687 w 2919832"/>
                  <a:gd name="connsiteY28-1410" fmla="*/ 1478781 h 3256491"/>
                  <a:gd name="connsiteX29-1411" fmla="*/ 470489 w 2919832"/>
                  <a:gd name="connsiteY29-1412" fmla="*/ 1496697 h 3256491"/>
                  <a:gd name="connsiteX30-1413" fmla="*/ 470084 w 2919832"/>
                  <a:gd name="connsiteY30-1414" fmla="*/ 1506150 h 3256491"/>
                  <a:gd name="connsiteX31-1415" fmla="*/ 470489 w 2919832"/>
                  <a:gd name="connsiteY31-1416" fmla="*/ 1496697 h 3256491"/>
                  <a:gd name="connsiteX32-1417" fmla="*/ 470129 w 2919832"/>
                  <a:gd name="connsiteY32-1418" fmla="*/ 1506195 h 3256491"/>
                  <a:gd name="connsiteX33-1419" fmla="*/ 552681 w 2919832"/>
                  <a:gd name="connsiteY33-1420" fmla="*/ 1553282 h 3256491"/>
                  <a:gd name="connsiteX34-1421" fmla="*/ 552681 w 2919832"/>
                  <a:gd name="connsiteY34-1422" fmla="*/ 1553327 h 3256491"/>
                  <a:gd name="connsiteX35-1423" fmla="*/ 470129 w 2919832"/>
                  <a:gd name="connsiteY35-1424" fmla="*/ 1506240 h 3256491"/>
                  <a:gd name="connsiteX36-1425" fmla="*/ 470129 w 2919832"/>
                  <a:gd name="connsiteY36-1426" fmla="*/ 1506195 h 3256491"/>
                  <a:gd name="connsiteX0-1427" fmla="*/ 2918904 w 2919832"/>
                  <a:gd name="connsiteY0-1428" fmla="*/ 2128629 h 3256491"/>
                  <a:gd name="connsiteX1-1429" fmla="*/ 2916291 w 2919832"/>
                  <a:gd name="connsiteY1-1430" fmla="*/ 1511147 h 3256491"/>
                  <a:gd name="connsiteX2-1431" fmla="*/ 2917282 w 2919832"/>
                  <a:gd name="connsiteY2-1432" fmla="*/ 1003639 h 3256491"/>
                  <a:gd name="connsiteX3-1433" fmla="*/ 2732497 w 2919832"/>
                  <a:gd name="connsiteY3-1434" fmla="*/ 678669 h 3256491"/>
                  <a:gd name="connsiteX4-1435" fmla="*/ 1656528 w 2919832"/>
                  <a:gd name="connsiteY4-1436" fmla="*/ 57226 h 3256491"/>
                  <a:gd name="connsiteX5-1437" fmla="*/ 1263584 w 2919832"/>
                  <a:gd name="connsiteY5-1438" fmla="*/ 56596 h 3256491"/>
                  <a:gd name="connsiteX6-1439" fmla="*/ 196217 w 2919832"/>
                  <a:gd name="connsiteY6-1440" fmla="*/ 672502 h 3256491"/>
                  <a:gd name="connsiteX7-1441" fmla="*/ 578 w 2919832"/>
                  <a:gd name="connsiteY7-1442" fmla="*/ 992610 h 3256491"/>
                  <a:gd name="connsiteX8-1443" fmla="*/ 5667 w 2919832"/>
                  <a:gd name="connsiteY8-1444" fmla="*/ 2266468 h 3256491"/>
                  <a:gd name="connsiteX9-1445" fmla="*/ 210088 w 2919832"/>
                  <a:gd name="connsiteY9-1446" fmla="*/ 2588961 h 3256491"/>
                  <a:gd name="connsiteX10-1447" fmla="*/ 654959 w 2919832"/>
                  <a:gd name="connsiteY10-1448" fmla="*/ 2851899 h 3256491"/>
                  <a:gd name="connsiteX11-1449" fmla="*/ 1263809 w 2919832"/>
                  <a:gd name="connsiteY11-1450" fmla="*/ 3200771 h 3256491"/>
                  <a:gd name="connsiteX12-1451" fmla="*/ 1665806 w 2919832"/>
                  <a:gd name="connsiteY12-1452" fmla="*/ 3196765 h 3256491"/>
                  <a:gd name="connsiteX13-1453" fmla="*/ 2792666 w 2919832"/>
                  <a:gd name="connsiteY13-1454" fmla="*/ 2546466 h 3256491"/>
                  <a:gd name="connsiteX14-1455" fmla="*/ 2918904 w 2919832"/>
                  <a:gd name="connsiteY14-1456" fmla="*/ 2128674 h 3256491"/>
                  <a:gd name="connsiteX15-1457" fmla="*/ 2918904 w 2919832"/>
                  <a:gd name="connsiteY15-1458" fmla="*/ 2128629 h 3256491"/>
                  <a:gd name="connsiteX16-1459" fmla="*/ 1382345 w 2919832"/>
                  <a:gd name="connsiteY16-1460" fmla="*/ 2673726 h 3256491"/>
                  <a:gd name="connsiteX17-1461" fmla="*/ 1495838 w 2919832"/>
                  <a:gd name="connsiteY17-1462" fmla="*/ 2707488 h 3256491"/>
                  <a:gd name="connsiteX18-1463" fmla="*/ 1382345 w 2919832"/>
                  <a:gd name="connsiteY18-1464" fmla="*/ 2673726 h 3256491"/>
                  <a:gd name="connsiteX19-1465" fmla="*/ 1382345 w 2919832"/>
                  <a:gd name="connsiteY19-1466" fmla="*/ 2673726 h 3256491"/>
                  <a:gd name="connsiteX20-1467" fmla="*/ 1122484 w 2919832"/>
                  <a:gd name="connsiteY20-1468" fmla="*/ 1271168 h 3256491"/>
                  <a:gd name="connsiteX21-1469" fmla="*/ 1126628 w 2919832"/>
                  <a:gd name="connsiteY21-1470" fmla="*/ 1266756 h 3256491"/>
                  <a:gd name="connsiteX22-1471" fmla="*/ 1122484 w 2919832"/>
                  <a:gd name="connsiteY22-1472" fmla="*/ 1271168 h 3256491"/>
                  <a:gd name="connsiteX23-1473" fmla="*/ 1129105 w 2919832"/>
                  <a:gd name="connsiteY23-1474" fmla="*/ 1279406 h 3256491"/>
                  <a:gd name="connsiteX24-1475" fmla="*/ 1128879 w 2919832"/>
                  <a:gd name="connsiteY24-1476" fmla="*/ 1279586 h 3256491"/>
                  <a:gd name="connsiteX25-1477" fmla="*/ 1129105 w 2919832"/>
                  <a:gd name="connsiteY25-1478" fmla="*/ 1279406 h 3256491"/>
                  <a:gd name="connsiteX26-1479" fmla="*/ 473687 w 2919832"/>
                  <a:gd name="connsiteY26-1480" fmla="*/ 1478781 h 3256491"/>
                  <a:gd name="connsiteX27-1481" fmla="*/ 470624 w 2919832"/>
                  <a:gd name="connsiteY27-1482" fmla="*/ 1495572 h 3256491"/>
                  <a:gd name="connsiteX28-1483" fmla="*/ 473687 w 2919832"/>
                  <a:gd name="connsiteY28-1484" fmla="*/ 1478781 h 3256491"/>
                  <a:gd name="connsiteX29-1485" fmla="*/ 470489 w 2919832"/>
                  <a:gd name="connsiteY29-1486" fmla="*/ 1496697 h 3256491"/>
                  <a:gd name="connsiteX30-1487" fmla="*/ 470084 w 2919832"/>
                  <a:gd name="connsiteY30-1488" fmla="*/ 1506150 h 3256491"/>
                  <a:gd name="connsiteX31-1489" fmla="*/ 470489 w 2919832"/>
                  <a:gd name="connsiteY31-1490" fmla="*/ 1496697 h 3256491"/>
                  <a:gd name="connsiteX32-1491" fmla="*/ 470129 w 2919832"/>
                  <a:gd name="connsiteY32-1492" fmla="*/ 1506240 h 3256491"/>
                  <a:gd name="connsiteX33-1493" fmla="*/ 552681 w 2919832"/>
                  <a:gd name="connsiteY33-1494" fmla="*/ 1553282 h 3256491"/>
                  <a:gd name="connsiteX34-1495" fmla="*/ 552681 w 2919832"/>
                  <a:gd name="connsiteY34-1496" fmla="*/ 1553327 h 3256491"/>
                  <a:gd name="connsiteX35-1497" fmla="*/ 470129 w 2919832"/>
                  <a:gd name="connsiteY35-1498" fmla="*/ 1506240 h 3256491"/>
                  <a:gd name="connsiteX0-1499" fmla="*/ 2918904 w 2919832"/>
                  <a:gd name="connsiteY0-1500" fmla="*/ 2128629 h 3256491"/>
                  <a:gd name="connsiteX1-1501" fmla="*/ 2916291 w 2919832"/>
                  <a:gd name="connsiteY1-1502" fmla="*/ 1511147 h 3256491"/>
                  <a:gd name="connsiteX2-1503" fmla="*/ 2917282 w 2919832"/>
                  <a:gd name="connsiteY2-1504" fmla="*/ 1003639 h 3256491"/>
                  <a:gd name="connsiteX3-1505" fmla="*/ 2732497 w 2919832"/>
                  <a:gd name="connsiteY3-1506" fmla="*/ 678669 h 3256491"/>
                  <a:gd name="connsiteX4-1507" fmla="*/ 1656528 w 2919832"/>
                  <a:gd name="connsiteY4-1508" fmla="*/ 57226 h 3256491"/>
                  <a:gd name="connsiteX5-1509" fmla="*/ 1263584 w 2919832"/>
                  <a:gd name="connsiteY5-1510" fmla="*/ 56596 h 3256491"/>
                  <a:gd name="connsiteX6-1511" fmla="*/ 196217 w 2919832"/>
                  <a:gd name="connsiteY6-1512" fmla="*/ 672502 h 3256491"/>
                  <a:gd name="connsiteX7-1513" fmla="*/ 578 w 2919832"/>
                  <a:gd name="connsiteY7-1514" fmla="*/ 992610 h 3256491"/>
                  <a:gd name="connsiteX8-1515" fmla="*/ 5667 w 2919832"/>
                  <a:gd name="connsiteY8-1516" fmla="*/ 2266468 h 3256491"/>
                  <a:gd name="connsiteX9-1517" fmla="*/ 210088 w 2919832"/>
                  <a:gd name="connsiteY9-1518" fmla="*/ 2588961 h 3256491"/>
                  <a:gd name="connsiteX10-1519" fmla="*/ 654959 w 2919832"/>
                  <a:gd name="connsiteY10-1520" fmla="*/ 2851899 h 3256491"/>
                  <a:gd name="connsiteX11-1521" fmla="*/ 1263809 w 2919832"/>
                  <a:gd name="connsiteY11-1522" fmla="*/ 3200771 h 3256491"/>
                  <a:gd name="connsiteX12-1523" fmla="*/ 1665806 w 2919832"/>
                  <a:gd name="connsiteY12-1524" fmla="*/ 3196765 h 3256491"/>
                  <a:gd name="connsiteX13-1525" fmla="*/ 2792666 w 2919832"/>
                  <a:gd name="connsiteY13-1526" fmla="*/ 2546466 h 3256491"/>
                  <a:gd name="connsiteX14-1527" fmla="*/ 2918904 w 2919832"/>
                  <a:gd name="connsiteY14-1528" fmla="*/ 2128674 h 3256491"/>
                  <a:gd name="connsiteX15-1529" fmla="*/ 2918904 w 2919832"/>
                  <a:gd name="connsiteY15-1530" fmla="*/ 2128629 h 3256491"/>
                  <a:gd name="connsiteX16-1531" fmla="*/ 1382345 w 2919832"/>
                  <a:gd name="connsiteY16-1532" fmla="*/ 2673726 h 3256491"/>
                  <a:gd name="connsiteX17-1533" fmla="*/ 1495838 w 2919832"/>
                  <a:gd name="connsiteY17-1534" fmla="*/ 2707488 h 3256491"/>
                  <a:gd name="connsiteX18-1535" fmla="*/ 1382345 w 2919832"/>
                  <a:gd name="connsiteY18-1536" fmla="*/ 2673726 h 3256491"/>
                  <a:gd name="connsiteX19-1537" fmla="*/ 1382345 w 2919832"/>
                  <a:gd name="connsiteY19-1538" fmla="*/ 2673726 h 3256491"/>
                  <a:gd name="connsiteX20-1539" fmla="*/ 1122484 w 2919832"/>
                  <a:gd name="connsiteY20-1540" fmla="*/ 1271168 h 3256491"/>
                  <a:gd name="connsiteX21-1541" fmla="*/ 1126628 w 2919832"/>
                  <a:gd name="connsiteY21-1542" fmla="*/ 1266756 h 3256491"/>
                  <a:gd name="connsiteX22-1543" fmla="*/ 1122484 w 2919832"/>
                  <a:gd name="connsiteY22-1544" fmla="*/ 1271168 h 3256491"/>
                  <a:gd name="connsiteX23-1545" fmla="*/ 1129105 w 2919832"/>
                  <a:gd name="connsiteY23-1546" fmla="*/ 1279406 h 3256491"/>
                  <a:gd name="connsiteX24-1547" fmla="*/ 1128879 w 2919832"/>
                  <a:gd name="connsiteY24-1548" fmla="*/ 1279586 h 3256491"/>
                  <a:gd name="connsiteX25-1549" fmla="*/ 1129105 w 2919832"/>
                  <a:gd name="connsiteY25-1550" fmla="*/ 1279406 h 3256491"/>
                  <a:gd name="connsiteX26-1551" fmla="*/ 473687 w 2919832"/>
                  <a:gd name="connsiteY26-1552" fmla="*/ 1478781 h 3256491"/>
                  <a:gd name="connsiteX27-1553" fmla="*/ 470624 w 2919832"/>
                  <a:gd name="connsiteY27-1554" fmla="*/ 1495572 h 3256491"/>
                  <a:gd name="connsiteX28-1555" fmla="*/ 473687 w 2919832"/>
                  <a:gd name="connsiteY28-1556" fmla="*/ 1478781 h 3256491"/>
                  <a:gd name="connsiteX29-1557" fmla="*/ 470489 w 2919832"/>
                  <a:gd name="connsiteY29-1558" fmla="*/ 1496697 h 3256491"/>
                  <a:gd name="connsiteX30-1559" fmla="*/ 470084 w 2919832"/>
                  <a:gd name="connsiteY30-1560" fmla="*/ 1506150 h 3256491"/>
                  <a:gd name="connsiteX31-1561" fmla="*/ 470489 w 2919832"/>
                  <a:gd name="connsiteY31-1562" fmla="*/ 1496697 h 3256491"/>
                  <a:gd name="connsiteX32-1563" fmla="*/ 552681 w 2919832"/>
                  <a:gd name="connsiteY32-1564" fmla="*/ 1553327 h 3256491"/>
                  <a:gd name="connsiteX33-1565" fmla="*/ 552681 w 2919832"/>
                  <a:gd name="connsiteY33-1566" fmla="*/ 1553282 h 3256491"/>
                  <a:gd name="connsiteX34-1567" fmla="*/ 552681 w 2919832"/>
                  <a:gd name="connsiteY34-1568" fmla="*/ 1553327 h 3256491"/>
                  <a:gd name="connsiteX0-1569" fmla="*/ 2918904 w 2919832"/>
                  <a:gd name="connsiteY0-1570" fmla="*/ 2128629 h 3256491"/>
                  <a:gd name="connsiteX1-1571" fmla="*/ 2916291 w 2919832"/>
                  <a:gd name="connsiteY1-1572" fmla="*/ 1511147 h 3256491"/>
                  <a:gd name="connsiteX2-1573" fmla="*/ 2917282 w 2919832"/>
                  <a:gd name="connsiteY2-1574" fmla="*/ 1003639 h 3256491"/>
                  <a:gd name="connsiteX3-1575" fmla="*/ 2732497 w 2919832"/>
                  <a:gd name="connsiteY3-1576" fmla="*/ 678669 h 3256491"/>
                  <a:gd name="connsiteX4-1577" fmla="*/ 1656528 w 2919832"/>
                  <a:gd name="connsiteY4-1578" fmla="*/ 57226 h 3256491"/>
                  <a:gd name="connsiteX5-1579" fmla="*/ 1263584 w 2919832"/>
                  <a:gd name="connsiteY5-1580" fmla="*/ 56596 h 3256491"/>
                  <a:gd name="connsiteX6-1581" fmla="*/ 196217 w 2919832"/>
                  <a:gd name="connsiteY6-1582" fmla="*/ 672502 h 3256491"/>
                  <a:gd name="connsiteX7-1583" fmla="*/ 578 w 2919832"/>
                  <a:gd name="connsiteY7-1584" fmla="*/ 992610 h 3256491"/>
                  <a:gd name="connsiteX8-1585" fmla="*/ 5667 w 2919832"/>
                  <a:gd name="connsiteY8-1586" fmla="*/ 2266468 h 3256491"/>
                  <a:gd name="connsiteX9-1587" fmla="*/ 210088 w 2919832"/>
                  <a:gd name="connsiteY9-1588" fmla="*/ 2588961 h 3256491"/>
                  <a:gd name="connsiteX10-1589" fmla="*/ 654959 w 2919832"/>
                  <a:gd name="connsiteY10-1590" fmla="*/ 2851899 h 3256491"/>
                  <a:gd name="connsiteX11-1591" fmla="*/ 1263809 w 2919832"/>
                  <a:gd name="connsiteY11-1592" fmla="*/ 3200771 h 3256491"/>
                  <a:gd name="connsiteX12-1593" fmla="*/ 1665806 w 2919832"/>
                  <a:gd name="connsiteY12-1594" fmla="*/ 3196765 h 3256491"/>
                  <a:gd name="connsiteX13-1595" fmla="*/ 2792666 w 2919832"/>
                  <a:gd name="connsiteY13-1596" fmla="*/ 2546466 h 3256491"/>
                  <a:gd name="connsiteX14-1597" fmla="*/ 2918904 w 2919832"/>
                  <a:gd name="connsiteY14-1598" fmla="*/ 2128674 h 3256491"/>
                  <a:gd name="connsiteX15-1599" fmla="*/ 2918904 w 2919832"/>
                  <a:gd name="connsiteY15-1600" fmla="*/ 2128629 h 3256491"/>
                  <a:gd name="connsiteX16-1601" fmla="*/ 1382345 w 2919832"/>
                  <a:gd name="connsiteY16-1602" fmla="*/ 2673726 h 3256491"/>
                  <a:gd name="connsiteX17-1603" fmla="*/ 1495838 w 2919832"/>
                  <a:gd name="connsiteY17-1604" fmla="*/ 2707488 h 3256491"/>
                  <a:gd name="connsiteX18-1605" fmla="*/ 1382345 w 2919832"/>
                  <a:gd name="connsiteY18-1606" fmla="*/ 2673726 h 3256491"/>
                  <a:gd name="connsiteX19-1607" fmla="*/ 1382345 w 2919832"/>
                  <a:gd name="connsiteY19-1608" fmla="*/ 2673726 h 3256491"/>
                  <a:gd name="connsiteX20-1609" fmla="*/ 1122484 w 2919832"/>
                  <a:gd name="connsiteY20-1610" fmla="*/ 1271168 h 3256491"/>
                  <a:gd name="connsiteX21-1611" fmla="*/ 1126628 w 2919832"/>
                  <a:gd name="connsiteY21-1612" fmla="*/ 1266756 h 3256491"/>
                  <a:gd name="connsiteX22-1613" fmla="*/ 1122484 w 2919832"/>
                  <a:gd name="connsiteY22-1614" fmla="*/ 1271168 h 3256491"/>
                  <a:gd name="connsiteX23-1615" fmla="*/ 1129105 w 2919832"/>
                  <a:gd name="connsiteY23-1616" fmla="*/ 1279406 h 3256491"/>
                  <a:gd name="connsiteX24-1617" fmla="*/ 1128879 w 2919832"/>
                  <a:gd name="connsiteY24-1618" fmla="*/ 1279586 h 3256491"/>
                  <a:gd name="connsiteX25-1619" fmla="*/ 1129105 w 2919832"/>
                  <a:gd name="connsiteY25-1620" fmla="*/ 1279406 h 3256491"/>
                  <a:gd name="connsiteX26-1621" fmla="*/ 473687 w 2919832"/>
                  <a:gd name="connsiteY26-1622" fmla="*/ 1478781 h 3256491"/>
                  <a:gd name="connsiteX27-1623" fmla="*/ 470624 w 2919832"/>
                  <a:gd name="connsiteY27-1624" fmla="*/ 1495572 h 3256491"/>
                  <a:gd name="connsiteX28-1625" fmla="*/ 473687 w 2919832"/>
                  <a:gd name="connsiteY28-1626" fmla="*/ 1478781 h 3256491"/>
                  <a:gd name="connsiteX29-1627" fmla="*/ 470489 w 2919832"/>
                  <a:gd name="connsiteY29-1628" fmla="*/ 1496697 h 3256491"/>
                  <a:gd name="connsiteX30-1629" fmla="*/ 470084 w 2919832"/>
                  <a:gd name="connsiteY30-1630" fmla="*/ 1506150 h 3256491"/>
                  <a:gd name="connsiteX31-1631" fmla="*/ 470489 w 2919832"/>
                  <a:gd name="connsiteY31-1632" fmla="*/ 1496697 h 3256491"/>
                  <a:gd name="connsiteX0-1633" fmla="*/ 2918904 w 2919832"/>
                  <a:gd name="connsiteY0-1634" fmla="*/ 2128629 h 3256491"/>
                  <a:gd name="connsiteX1-1635" fmla="*/ 2916291 w 2919832"/>
                  <a:gd name="connsiteY1-1636" fmla="*/ 1511147 h 3256491"/>
                  <a:gd name="connsiteX2-1637" fmla="*/ 2917282 w 2919832"/>
                  <a:gd name="connsiteY2-1638" fmla="*/ 1003639 h 3256491"/>
                  <a:gd name="connsiteX3-1639" fmla="*/ 2732497 w 2919832"/>
                  <a:gd name="connsiteY3-1640" fmla="*/ 678669 h 3256491"/>
                  <a:gd name="connsiteX4-1641" fmla="*/ 1656528 w 2919832"/>
                  <a:gd name="connsiteY4-1642" fmla="*/ 57226 h 3256491"/>
                  <a:gd name="connsiteX5-1643" fmla="*/ 1263584 w 2919832"/>
                  <a:gd name="connsiteY5-1644" fmla="*/ 56596 h 3256491"/>
                  <a:gd name="connsiteX6-1645" fmla="*/ 196217 w 2919832"/>
                  <a:gd name="connsiteY6-1646" fmla="*/ 672502 h 3256491"/>
                  <a:gd name="connsiteX7-1647" fmla="*/ 578 w 2919832"/>
                  <a:gd name="connsiteY7-1648" fmla="*/ 992610 h 3256491"/>
                  <a:gd name="connsiteX8-1649" fmla="*/ 5667 w 2919832"/>
                  <a:gd name="connsiteY8-1650" fmla="*/ 2266468 h 3256491"/>
                  <a:gd name="connsiteX9-1651" fmla="*/ 210088 w 2919832"/>
                  <a:gd name="connsiteY9-1652" fmla="*/ 2588961 h 3256491"/>
                  <a:gd name="connsiteX10-1653" fmla="*/ 654959 w 2919832"/>
                  <a:gd name="connsiteY10-1654" fmla="*/ 2851899 h 3256491"/>
                  <a:gd name="connsiteX11-1655" fmla="*/ 1263809 w 2919832"/>
                  <a:gd name="connsiteY11-1656" fmla="*/ 3200771 h 3256491"/>
                  <a:gd name="connsiteX12-1657" fmla="*/ 1665806 w 2919832"/>
                  <a:gd name="connsiteY12-1658" fmla="*/ 3196765 h 3256491"/>
                  <a:gd name="connsiteX13-1659" fmla="*/ 2792666 w 2919832"/>
                  <a:gd name="connsiteY13-1660" fmla="*/ 2546466 h 3256491"/>
                  <a:gd name="connsiteX14-1661" fmla="*/ 2918904 w 2919832"/>
                  <a:gd name="connsiteY14-1662" fmla="*/ 2128674 h 3256491"/>
                  <a:gd name="connsiteX15-1663" fmla="*/ 2918904 w 2919832"/>
                  <a:gd name="connsiteY15-1664" fmla="*/ 2128629 h 3256491"/>
                  <a:gd name="connsiteX16-1665" fmla="*/ 1382345 w 2919832"/>
                  <a:gd name="connsiteY16-1666" fmla="*/ 2673726 h 3256491"/>
                  <a:gd name="connsiteX17-1667" fmla="*/ 1495838 w 2919832"/>
                  <a:gd name="connsiteY17-1668" fmla="*/ 2707488 h 3256491"/>
                  <a:gd name="connsiteX18-1669" fmla="*/ 1382345 w 2919832"/>
                  <a:gd name="connsiteY18-1670" fmla="*/ 2673726 h 3256491"/>
                  <a:gd name="connsiteX19-1671" fmla="*/ 1382345 w 2919832"/>
                  <a:gd name="connsiteY19-1672" fmla="*/ 2673726 h 3256491"/>
                  <a:gd name="connsiteX20-1673" fmla="*/ 1122484 w 2919832"/>
                  <a:gd name="connsiteY20-1674" fmla="*/ 1271168 h 3256491"/>
                  <a:gd name="connsiteX21-1675" fmla="*/ 1126628 w 2919832"/>
                  <a:gd name="connsiteY21-1676" fmla="*/ 1266756 h 3256491"/>
                  <a:gd name="connsiteX22-1677" fmla="*/ 1122484 w 2919832"/>
                  <a:gd name="connsiteY22-1678" fmla="*/ 1271168 h 3256491"/>
                  <a:gd name="connsiteX23-1679" fmla="*/ 1129105 w 2919832"/>
                  <a:gd name="connsiteY23-1680" fmla="*/ 1279406 h 3256491"/>
                  <a:gd name="connsiteX24-1681" fmla="*/ 1128879 w 2919832"/>
                  <a:gd name="connsiteY24-1682" fmla="*/ 1279586 h 3256491"/>
                  <a:gd name="connsiteX25-1683" fmla="*/ 1129105 w 2919832"/>
                  <a:gd name="connsiteY25-1684" fmla="*/ 1279406 h 3256491"/>
                  <a:gd name="connsiteX26-1685" fmla="*/ 473687 w 2919832"/>
                  <a:gd name="connsiteY26-1686" fmla="*/ 1478781 h 3256491"/>
                  <a:gd name="connsiteX27-1687" fmla="*/ 470624 w 2919832"/>
                  <a:gd name="connsiteY27-1688" fmla="*/ 1495572 h 3256491"/>
                  <a:gd name="connsiteX28-1689" fmla="*/ 473687 w 2919832"/>
                  <a:gd name="connsiteY28-1690" fmla="*/ 1478781 h 3256491"/>
                  <a:gd name="connsiteX0-1691" fmla="*/ 2918904 w 2919832"/>
                  <a:gd name="connsiteY0-1692" fmla="*/ 2128629 h 3256491"/>
                  <a:gd name="connsiteX1-1693" fmla="*/ 2916291 w 2919832"/>
                  <a:gd name="connsiteY1-1694" fmla="*/ 1511147 h 3256491"/>
                  <a:gd name="connsiteX2-1695" fmla="*/ 2917282 w 2919832"/>
                  <a:gd name="connsiteY2-1696" fmla="*/ 1003639 h 3256491"/>
                  <a:gd name="connsiteX3-1697" fmla="*/ 2732497 w 2919832"/>
                  <a:gd name="connsiteY3-1698" fmla="*/ 678669 h 3256491"/>
                  <a:gd name="connsiteX4-1699" fmla="*/ 1656528 w 2919832"/>
                  <a:gd name="connsiteY4-1700" fmla="*/ 57226 h 3256491"/>
                  <a:gd name="connsiteX5-1701" fmla="*/ 1263584 w 2919832"/>
                  <a:gd name="connsiteY5-1702" fmla="*/ 56596 h 3256491"/>
                  <a:gd name="connsiteX6-1703" fmla="*/ 196217 w 2919832"/>
                  <a:gd name="connsiteY6-1704" fmla="*/ 672502 h 3256491"/>
                  <a:gd name="connsiteX7-1705" fmla="*/ 578 w 2919832"/>
                  <a:gd name="connsiteY7-1706" fmla="*/ 992610 h 3256491"/>
                  <a:gd name="connsiteX8-1707" fmla="*/ 5667 w 2919832"/>
                  <a:gd name="connsiteY8-1708" fmla="*/ 2266468 h 3256491"/>
                  <a:gd name="connsiteX9-1709" fmla="*/ 210088 w 2919832"/>
                  <a:gd name="connsiteY9-1710" fmla="*/ 2588961 h 3256491"/>
                  <a:gd name="connsiteX10-1711" fmla="*/ 654959 w 2919832"/>
                  <a:gd name="connsiteY10-1712" fmla="*/ 2851899 h 3256491"/>
                  <a:gd name="connsiteX11-1713" fmla="*/ 1263809 w 2919832"/>
                  <a:gd name="connsiteY11-1714" fmla="*/ 3200771 h 3256491"/>
                  <a:gd name="connsiteX12-1715" fmla="*/ 1665806 w 2919832"/>
                  <a:gd name="connsiteY12-1716" fmla="*/ 3196765 h 3256491"/>
                  <a:gd name="connsiteX13-1717" fmla="*/ 2792666 w 2919832"/>
                  <a:gd name="connsiteY13-1718" fmla="*/ 2546466 h 3256491"/>
                  <a:gd name="connsiteX14-1719" fmla="*/ 2918904 w 2919832"/>
                  <a:gd name="connsiteY14-1720" fmla="*/ 2128674 h 3256491"/>
                  <a:gd name="connsiteX15-1721" fmla="*/ 2918904 w 2919832"/>
                  <a:gd name="connsiteY15-1722" fmla="*/ 2128629 h 3256491"/>
                  <a:gd name="connsiteX16-1723" fmla="*/ 1382345 w 2919832"/>
                  <a:gd name="connsiteY16-1724" fmla="*/ 2673726 h 3256491"/>
                  <a:gd name="connsiteX17-1725" fmla="*/ 1495838 w 2919832"/>
                  <a:gd name="connsiteY17-1726" fmla="*/ 2707488 h 3256491"/>
                  <a:gd name="connsiteX18-1727" fmla="*/ 1382345 w 2919832"/>
                  <a:gd name="connsiteY18-1728" fmla="*/ 2673726 h 3256491"/>
                  <a:gd name="connsiteX19-1729" fmla="*/ 1382345 w 2919832"/>
                  <a:gd name="connsiteY19-1730" fmla="*/ 2673726 h 3256491"/>
                  <a:gd name="connsiteX20-1731" fmla="*/ 1122484 w 2919832"/>
                  <a:gd name="connsiteY20-1732" fmla="*/ 1271168 h 3256491"/>
                  <a:gd name="connsiteX21-1733" fmla="*/ 1126628 w 2919832"/>
                  <a:gd name="connsiteY21-1734" fmla="*/ 1266756 h 3256491"/>
                  <a:gd name="connsiteX22-1735" fmla="*/ 1122484 w 2919832"/>
                  <a:gd name="connsiteY22-1736" fmla="*/ 1271168 h 3256491"/>
                  <a:gd name="connsiteX23-1737" fmla="*/ 473687 w 2919832"/>
                  <a:gd name="connsiteY23-1738" fmla="*/ 1478781 h 3256491"/>
                  <a:gd name="connsiteX24-1739" fmla="*/ 470624 w 2919832"/>
                  <a:gd name="connsiteY24-1740" fmla="*/ 1495572 h 3256491"/>
                  <a:gd name="connsiteX25-1741" fmla="*/ 473687 w 2919832"/>
                  <a:gd name="connsiteY25-1742" fmla="*/ 1478781 h 3256491"/>
                  <a:gd name="connsiteX0-1743" fmla="*/ 2918904 w 2919832"/>
                  <a:gd name="connsiteY0-1744" fmla="*/ 2128629 h 3256491"/>
                  <a:gd name="connsiteX1-1745" fmla="*/ 2916291 w 2919832"/>
                  <a:gd name="connsiteY1-1746" fmla="*/ 1511147 h 3256491"/>
                  <a:gd name="connsiteX2-1747" fmla="*/ 2917282 w 2919832"/>
                  <a:gd name="connsiteY2-1748" fmla="*/ 1003639 h 3256491"/>
                  <a:gd name="connsiteX3-1749" fmla="*/ 2732497 w 2919832"/>
                  <a:gd name="connsiteY3-1750" fmla="*/ 678669 h 3256491"/>
                  <a:gd name="connsiteX4-1751" fmla="*/ 1656528 w 2919832"/>
                  <a:gd name="connsiteY4-1752" fmla="*/ 57226 h 3256491"/>
                  <a:gd name="connsiteX5-1753" fmla="*/ 1263584 w 2919832"/>
                  <a:gd name="connsiteY5-1754" fmla="*/ 56596 h 3256491"/>
                  <a:gd name="connsiteX6-1755" fmla="*/ 196217 w 2919832"/>
                  <a:gd name="connsiteY6-1756" fmla="*/ 672502 h 3256491"/>
                  <a:gd name="connsiteX7-1757" fmla="*/ 578 w 2919832"/>
                  <a:gd name="connsiteY7-1758" fmla="*/ 992610 h 3256491"/>
                  <a:gd name="connsiteX8-1759" fmla="*/ 5667 w 2919832"/>
                  <a:gd name="connsiteY8-1760" fmla="*/ 2266468 h 3256491"/>
                  <a:gd name="connsiteX9-1761" fmla="*/ 210088 w 2919832"/>
                  <a:gd name="connsiteY9-1762" fmla="*/ 2588961 h 3256491"/>
                  <a:gd name="connsiteX10-1763" fmla="*/ 654959 w 2919832"/>
                  <a:gd name="connsiteY10-1764" fmla="*/ 2851899 h 3256491"/>
                  <a:gd name="connsiteX11-1765" fmla="*/ 1263809 w 2919832"/>
                  <a:gd name="connsiteY11-1766" fmla="*/ 3200771 h 3256491"/>
                  <a:gd name="connsiteX12-1767" fmla="*/ 1665806 w 2919832"/>
                  <a:gd name="connsiteY12-1768" fmla="*/ 3196765 h 3256491"/>
                  <a:gd name="connsiteX13-1769" fmla="*/ 2792666 w 2919832"/>
                  <a:gd name="connsiteY13-1770" fmla="*/ 2546466 h 3256491"/>
                  <a:gd name="connsiteX14-1771" fmla="*/ 2918904 w 2919832"/>
                  <a:gd name="connsiteY14-1772" fmla="*/ 2128674 h 3256491"/>
                  <a:gd name="connsiteX15-1773" fmla="*/ 2918904 w 2919832"/>
                  <a:gd name="connsiteY15-1774" fmla="*/ 2128629 h 3256491"/>
                  <a:gd name="connsiteX16-1775" fmla="*/ 1382345 w 2919832"/>
                  <a:gd name="connsiteY16-1776" fmla="*/ 2673726 h 3256491"/>
                  <a:gd name="connsiteX17-1777" fmla="*/ 1495838 w 2919832"/>
                  <a:gd name="connsiteY17-1778" fmla="*/ 2707488 h 3256491"/>
                  <a:gd name="connsiteX18-1779" fmla="*/ 1382345 w 2919832"/>
                  <a:gd name="connsiteY18-1780" fmla="*/ 2673726 h 3256491"/>
                  <a:gd name="connsiteX19-1781" fmla="*/ 1382345 w 2919832"/>
                  <a:gd name="connsiteY19-1782" fmla="*/ 2673726 h 3256491"/>
                  <a:gd name="connsiteX20-1783" fmla="*/ 1122484 w 2919832"/>
                  <a:gd name="connsiteY20-1784" fmla="*/ 1271168 h 3256491"/>
                  <a:gd name="connsiteX21-1785" fmla="*/ 1126628 w 2919832"/>
                  <a:gd name="connsiteY21-1786" fmla="*/ 1266756 h 3256491"/>
                  <a:gd name="connsiteX22-1787" fmla="*/ 1122484 w 2919832"/>
                  <a:gd name="connsiteY22-1788" fmla="*/ 1271168 h 3256491"/>
                  <a:gd name="connsiteX0-1789" fmla="*/ 2918904 w 2919832"/>
                  <a:gd name="connsiteY0-1790" fmla="*/ 2128629 h 3256491"/>
                  <a:gd name="connsiteX1-1791" fmla="*/ 2916291 w 2919832"/>
                  <a:gd name="connsiteY1-1792" fmla="*/ 1511147 h 3256491"/>
                  <a:gd name="connsiteX2-1793" fmla="*/ 2917282 w 2919832"/>
                  <a:gd name="connsiteY2-1794" fmla="*/ 1003639 h 3256491"/>
                  <a:gd name="connsiteX3-1795" fmla="*/ 2732497 w 2919832"/>
                  <a:gd name="connsiteY3-1796" fmla="*/ 678669 h 3256491"/>
                  <a:gd name="connsiteX4-1797" fmla="*/ 1656528 w 2919832"/>
                  <a:gd name="connsiteY4-1798" fmla="*/ 57226 h 3256491"/>
                  <a:gd name="connsiteX5-1799" fmla="*/ 1263584 w 2919832"/>
                  <a:gd name="connsiteY5-1800" fmla="*/ 56596 h 3256491"/>
                  <a:gd name="connsiteX6-1801" fmla="*/ 196217 w 2919832"/>
                  <a:gd name="connsiteY6-1802" fmla="*/ 672502 h 3256491"/>
                  <a:gd name="connsiteX7-1803" fmla="*/ 578 w 2919832"/>
                  <a:gd name="connsiteY7-1804" fmla="*/ 992610 h 3256491"/>
                  <a:gd name="connsiteX8-1805" fmla="*/ 5667 w 2919832"/>
                  <a:gd name="connsiteY8-1806" fmla="*/ 2266468 h 3256491"/>
                  <a:gd name="connsiteX9-1807" fmla="*/ 210088 w 2919832"/>
                  <a:gd name="connsiteY9-1808" fmla="*/ 2588961 h 3256491"/>
                  <a:gd name="connsiteX10-1809" fmla="*/ 654959 w 2919832"/>
                  <a:gd name="connsiteY10-1810" fmla="*/ 2851899 h 3256491"/>
                  <a:gd name="connsiteX11-1811" fmla="*/ 1263809 w 2919832"/>
                  <a:gd name="connsiteY11-1812" fmla="*/ 3200771 h 3256491"/>
                  <a:gd name="connsiteX12-1813" fmla="*/ 1665806 w 2919832"/>
                  <a:gd name="connsiteY12-1814" fmla="*/ 3196765 h 3256491"/>
                  <a:gd name="connsiteX13-1815" fmla="*/ 2792666 w 2919832"/>
                  <a:gd name="connsiteY13-1816" fmla="*/ 2546466 h 3256491"/>
                  <a:gd name="connsiteX14-1817" fmla="*/ 2918904 w 2919832"/>
                  <a:gd name="connsiteY14-1818" fmla="*/ 2128674 h 3256491"/>
                  <a:gd name="connsiteX15-1819" fmla="*/ 2918904 w 2919832"/>
                  <a:gd name="connsiteY15-1820" fmla="*/ 2128629 h 3256491"/>
                  <a:gd name="connsiteX16-1821" fmla="*/ 1382345 w 2919832"/>
                  <a:gd name="connsiteY16-1822" fmla="*/ 2673726 h 3256491"/>
                  <a:gd name="connsiteX17-1823" fmla="*/ 1495838 w 2919832"/>
                  <a:gd name="connsiteY17-1824" fmla="*/ 2707488 h 3256491"/>
                  <a:gd name="connsiteX18-1825" fmla="*/ 1382345 w 2919832"/>
                  <a:gd name="connsiteY18-1826" fmla="*/ 2673726 h 3256491"/>
                  <a:gd name="connsiteX19-1827" fmla="*/ 1382345 w 2919832"/>
                  <a:gd name="connsiteY19-1828" fmla="*/ 2673726 h 3256491"/>
                  <a:gd name="connsiteX0-1829" fmla="*/ 2918904 w 2919832"/>
                  <a:gd name="connsiteY0-1830" fmla="*/ 2128629 h 3256491"/>
                  <a:gd name="connsiteX1-1831" fmla="*/ 2916291 w 2919832"/>
                  <a:gd name="connsiteY1-1832" fmla="*/ 1511147 h 3256491"/>
                  <a:gd name="connsiteX2-1833" fmla="*/ 2917282 w 2919832"/>
                  <a:gd name="connsiteY2-1834" fmla="*/ 1003639 h 3256491"/>
                  <a:gd name="connsiteX3-1835" fmla="*/ 2732497 w 2919832"/>
                  <a:gd name="connsiteY3-1836" fmla="*/ 678669 h 3256491"/>
                  <a:gd name="connsiteX4-1837" fmla="*/ 1656528 w 2919832"/>
                  <a:gd name="connsiteY4-1838" fmla="*/ 57226 h 3256491"/>
                  <a:gd name="connsiteX5-1839" fmla="*/ 1263584 w 2919832"/>
                  <a:gd name="connsiteY5-1840" fmla="*/ 56596 h 3256491"/>
                  <a:gd name="connsiteX6-1841" fmla="*/ 196217 w 2919832"/>
                  <a:gd name="connsiteY6-1842" fmla="*/ 672502 h 3256491"/>
                  <a:gd name="connsiteX7-1843" fmla="*/ 578 w 2919832"/>
                  <a:gd name="connsiteY7-1844" fmla="*/ 992610 h 3256491"/>
                  <a:gd name="connsiteX8-1845" fmla="*/ 5667 w 2919832"/>
                  <a:gd name="connsiteY8-1846" fmla="*/ 2266468 h 3256491"/>
                  <a:gd name="connsiteX9-1847" fmla="*/ 210088 w 2919832"/>
                  <a:gd name="connsiteY9-1848" fmla="*/ 2588961 h 3256491"/>
                  <a:gd name="connsiteX10-1849" fmla="*/ 654959 w 2919832"/>
                  <a:gd name="connsiteY10-1850" fmla="*/ 2851899 h 3256491"/>
                  <a:gd name="connsiteX11-1851" fmla="*/ 1263809 w 2919832"/>
                  <a:gd name="connsiteY11-1852" fmla="*/ 3200771 h 3256491"/>
                  <a:gd name="connsiteX12-1853" fmla="*/ 1665806 w 2919832"/>
                  <a:gd name="connsiteY12-1854" fmla="*/ 3196765 h 3256491"/>
                  <a:gd name="connsiteX13-1855" fmla="*/ 2792666 w 2919832"/>
                  <a:gd name="connsiteY13-1856" fmla="*/ 2546466 h 3256491"/>
                  <a:gd name="connsiteX14-1857" fmla="*/ 2918904 w 2919832"/>
                  <a:gd name="connsiteY14-1858" fmla="*/ 2128674 h 3256491"/>
                  <a:gd name="connsiteX15-1859" fmla="*/ 2918904 w 2919832"/>
                  <a:gd name="connsiteY15-1860" fmla="*/ 2128629 h 3256491"/>
                  <a:gd name="connsiteX16-1861" fmla="*/ 1382345 w 2919832"/>
                  <a:gd name="connsiteY16-1862" fmla="*/ 2673726 h 3256491"/>
                  <a:gd name="connsiteX17-1863" fmla="*/ 1495838 w 2919832"/>
                  <a:gd name="connsiteY17-1864" fmla="*/ 2707488 h 3256491"/>
                  <a:gd name="connsiteX18-1865" fmla="*/ 1382345 w 2919832"/>
                  <a:gd name="connsiteY18-1866" fmla="*/ 2673726 h 3256491"/>
                  <a:gd name="connsiteX0-1867" fmla="*/ 2918904 w 2919832"/>
                  <a:gd name="connsiteY0-1868" fmla="*/ 2128629 h 3256491"/>
                  <a:gd name="connsiteX1-1869" fmla="*/ 2916291 w 2919832"/>
                  <a:gd name="connsiteY1-1870" fmla="*/ 1511147 h 3256491"/>
                  <a:gd name="connsiteX2-1871" fmla="*/ 2917282 w 2919832"/>
                  <a:gd name="connsiteY2-1872" fmla="*/ 1003639 h 3256491"/>
                  <a:gd name="connsiteX3-1873" fmla="*/ 2732497 w 2919832"/>
                  <a:gd name="connsiteY3-1874" fmla="*/ 678669 h 3256491"/>
                  <a:gd name="connsiteX4-1875" fmla="*/ 1656528 w 2919832"/>
                  <a:gd name="connsiteY4-1876" fmla="*/ 57226 h 3256491"/>
                  <a:gd name="connsiteX5-1877" fmla="*/ 1263584 w 2919832"/>
                  <a:gd name="connsiteY5-1878" fmla="*/ 56596 h 3256491"/>
                  <a:gd name="connsiteX6-1879" fmla="*/ 196217 w 2919832"/>
                  <a:gd name="connsiteY6-1880" fmla="*/ 672502 h 3256491"/>
                  <a:gd name="connsiteX7-1881" fmla="*/ 578 w 2919832"/>
                  <a:gd name="connsiteY7-1882" fmla="*/ 992610 h 3256491"/>
                  <a:gd name="connsiteX8-1883" fmla="*/ 5667 w 2919832"/>
                  <a:gd name="connsiteY8-1884" fmla="*/ 2266468 h 3256491"/>
                  <a:gd name="connsiteX9-1885" fmla="*/ 210088 w 2919832"/>
                  <a:gd name="connsiteY9-1886" fmla="*/ 2588961 h 3256491"/>
                  <a:gd name="connsiteX10-1887" fmla="*/ 654959 w 2919832"/>
                  <a:gd name="connsiteY10-1888" fmla="*/ 2851899 h 3256491"/>
                  <a:gd name="connsiteX11-1889" fmla="*/ 1263809 w 2919832"/>
                  <a:gd name="connsiteY11-1890" fmla="*/ 3200771 h 3256491"/>
                  <a:gd name="connsiteX12-1891" fmla="*/ 1665806 w 2919832"/>
                  <a:gd name="connsiteY12-1892" fmla="*/ 3196765 h 3256491"/>
                  <a:gd name="connsiteX13-1893" fmla="*/ 2792666 w 2919832"/>
                  <a:gd name="connsiteY13-1894" fmla="*/ 2546466 h 3256491"/>
                  <a:gd name="connsiteX14-1895" fmla="*/ 2918904 w 2919832"/>
                  <a:gd name="connsiteY14-1896" fmla="*/ 2128674 h 3256491"/>
                  <a:gd name="connsiteX15-1897" fmla="*/ 2918904 w 2919832"/>
                  <a:gd name="connsiteY15-1898" fmla="*/ 2128629 h 32564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Lst>
                <a:rect l="l" t="t" r="r" b="b"/>
                <a:pathLst>
                  <a:path w="2919832" h="3256491">
                    <a:moveTo>
                      <a:pt x="2918904" y="2128629"/>
                    </a:moveTo>
                    <a:cubicBezTo>
                      <a:pt x="2911202" y="1923042"/>
                      <a:pt x="2916562" y="1717005"/>
                      <a:pt x="2916291" y="1511147"/>
                    </a:cubicBezTo>
                    <a:cubicBezTo>
                      <a:pt x="2916562" y="1341978"/>
                      <a:pt x="2916111" y="1172808"/>
                      <a:pt x="2917282" y="1003639"/>
                    </a:cubicBezTo>
                    <a:cubicBezTo>
                      <a:pt x="2918273" y="859273"/>
                      <a:pt x="2855402" y="750245"/>
                      <a:pt x="2732497" y="678669"/>
                    </a:cubicBezTo>
                    <a:lnTo>
                      <a:pt x="1656528" y="57226"/>
                    </a:lnTo>
                    <a:cubicBezTo>
                      <a:pt x="1526147" y="-17815"/>
                      <a:pt x="1395766" y="-20111"/>
                      <a:pt x="1263584" y="56596"/>
                    </a:cubicBezTo>
                    <a:lnTo>
                      <a:pt x="196217" y="672502"/>
                    </a:lnTo>
                    <a:cubicBezTo>
                      <a:pt x="72141" y="743852"/>
                      <a:pt x="1208" y="851440"/>
                      <a:pt x="578" y="992610"/>
                    </a:cubicBezTo>
                    <a:cubicBezTo>
                      <a:pt x="-1404" y="1417199"/>
                      <a:pt x="2064" y="1841833"/>
                      <a:pt x="5667" y="2266468"/>
                    </a:cubicBezTo>
                    <a:cubicBezTo>
                      <a:pt x="6928" y="2414345"/>
                      <a:pt x="81328" y="2517251"/>
                      <a:pt x="210088" y="2588961"/>
                    </a:cubicBezTo>
                    <a:cubicBezTo>
                      <a:pt x="360510" y="2672780"/>
                      <a:pt x="506834" y="2763938"/>
                      <a:pt x="654959" y="2851899"/>
                    </a:cubicBezTo>
                    <a:lnTo>
                      <a:pt x="1263809" y="3200771"/>
                    </a:lnTo>
                    <a:cubicBezTo>
                      <a:pt x="1398468" y="3277793"/>
                      <a:pt x="1532677" y="3273562"/>
                      <a:pt x="1665806" y="3196765"/>
                    </a:cubicBezTo>
                    <a:lnTo>
                      <a:pt x="2792666" y="2546466"/>
                    </a:lnTo>
                    <a:cubicBezTo>
                      <a:pt x="2905258" y="2428390"/>
                      <a:pt x="2924758" y="2285059"/>
                      <a:pt x="2918904" y="2128674"/>
                    </a:cubicBezTo>
                    <a:lnTo>
                      <a:pt x="2918904" y="2128629"/>
                    </a:lnTo>
                    <a:close/>
                  </a:path>
                </a:pathLst>
              </a:custGeom>
              <a:solidFill>
                <a:schemeClr val="accent2">
                  <a:lumMod val="60000"/>
                  <a:lumOff val="40000"/>
                </a:schemeClr>
              </a:solidFill>
              <a:ln>
                <a:solidFill>
                  <a:schemeClr val="accent2">
                    <a:lumMod val="40000"/>
                    <a:lumOff val="60000"/>
                  </a:schemeClr>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微软雅黑" panose="020B0503020204020204" charset="-122"/>
                  <a:cs typeface="+mn-cs"/>
                </a:endParaRPr>
              </a:p>
            </p:txBody>
          </p:sp>
          <p:sp>
            <p:nvSpPr>
              <p:cNvPr id="88" name="图形 6"/>
              <p:cNvSpPr/>
              <p:nvPr/>
            </p:nvSpPr>
            <p:spPr>
              <a:xfrm>
                <a:off x="7576911" y="3837405"/>
                <a:ext cx="1165904" cy="1300334"/>
              </a:xfrm>
              <a:custGeom>
                <a:avLst/>
                <a:gdLst>
                  <a:gd name="connsiteX0" fmla="*/ 2918904 w 2919831"/>
                  <a:gd name="connsiteY0" fmla="*/ 2128629 h 3256491"/>
                  <a:gd name="connsiteX1" fmla="*/ 2916291 w 2919831"/>
                  <a:gd name="connsiteY1" fmla="*/ 1511147 h 3256491"/>
                  <a:gd name="connsiteX2" fmla="*/ 2917282 w 2919831"/>
                  <a:gd name="connsiteY2" fmla="*/ 1003639 h 3256491"/>
                  <a:gd name="connsiteX3" fmla="*/ 2732497 w 2919831"/>
                  <a:gd name="connsiteY3" fmla="*/ 678669 h 3256491"/>
                  <a:gd name="connsiteX4" fmla="*/ 1656528 w 2919831"/>
                  <a:gd name="connsiteY4" fmla="*/ 57226 h 3256491"/>
                  <a:gd name="connsiteX5" fmla="*/ 1263584 w 2919831"/>
                  <a:gd name="connsiteY5" fmla="*/ 56596 h 3256491"/>
                  <a:gd name="connsiteX6" fmla="*/ 196217 w 2919831"/>
                  <a:gd name="connsiteY6" fmla="*/ 672502 h 3256491"/>
                  <a:gd name="connsiteX7" fmla="*/ 578 w 2919831"/>
                  <a:gd name="connsiteY7" fmla="*/ 992610 h 3256491"/>
                  <a:gd name="connsiteX8" fmla="*/ 5667 w 2919831"/>
                  <a:gd name="connsiteY8" fmla="*/ 2266468 h 3256491"/>
                  <a:gd name="connsiteX9" fmla="*/ 210088 w 2919831"/>
                  <a:gd name="connsiteY9" fmla="*/ 2588961 h 3256491"/>
                  <a:gd name="connsiteX10" fmla="*/ 654959 w 2919831"/>
                  <a:gd name="connsiteY10" fmla="*/ 2851899 h 3256491"/>
                  <a:gd name="connsiteX11" fmla="*/ 1263809 w 2919831"/>
                  <a:gd name="connsiteY11" fmla="*/ 3200771 h 3256491"/>
                  <a:gd name="connsiteX12" fmla="*/ 1665806 w 2919831"/>
                  <a:gd name="connsiteY12" fmla="*/ 3196765 h 3256491"/>
                  <a:gd name="connsiteX13" fmla="*/ 2792666 w 2919831"/>
                  <a:gd name="connsiteY13" fmla="*/ 2546466 h 3256491"/>
                  <a:gd name="connsiteX14" fmla="*/ 2918904 w 2919831"/>
                  <a:gd name="connsiteY14" fmla="*/ 2128674 h 3256491"/>
                  <a:gd name="connsiteX15" fmla="*/ 607896 w 2919831"/>
                  <a:gd name="connsiteY15" fmla="*/ 1713088 h 3256491"/>
                  <a:gd name="connsiteX16" fmla="*/ 612760 w 2919831"/>
                  <a:gd name="connsiteY16" fmla="*/ 1716419 h 3256491"/>
                  <a:gd name="connsiteX17" fmla="*/ 607896 w 2919831"/>
                  <a:gd name="connsiteY17" fmla="*/ 1713088 h 3256491"/>
                  <a:gd name="connsiteX18" fmla="*/ 732107 w 2919831"/>
                  <a:gd name="connsiteY18" fmla="*/ 1493141 h 3256491"/>
                  <a:gd name="connsiteX19" fmla="*/ 724946 w 2919831"/>
                  <a:gd name="connsiteY19" fmla="*/ 1509166 h 3256491"/>
                  <a:gd name="connsiteX20" fmla="*/ 732107 w 2919831"/>
                  <a:gd name="connsiteY20" fmla="*/ 1493141 h 3256491"/>
                  <a:gd name="connsiteX21" fmla="*/ 1382345 w 2919831"/>
                  <a:gd name="connsiteY21" fmla="*/ 2673726 h 3256491"/>
                  <a:gd name="connsiteX22" fmla="*/ 1495838 w 2919831"/>
                  <a:gd name="connsiteY22" fmla="*/ 2707488 h 3256491"/>
                  <a:gd name="connsiteX23" fmla="*/ 1382345 w 2919831"/>
                  <a:gd name="connsiteY23" fmla="*/ 2673726 h 3256491"/>
                  <a:gd name="connsiteX24" fmla="*/ 1382345 w 2919831"/>
                  <a:gd name="connsiteY24" fmla="*/ 2673726 h 3256491"/>
                  <a:gd name="connsiteX25" fmla="*/ 1649232 w 2919831"/>
                  <a:gd name="connsiteY25" fmla="*/ 668946 h 3256491"/>
                  <a:gd name="connsiteX26" fmla="*/ 1649412 w 2919831"/>
                  <a:gd name="connsiteY26" fmla="*/ 525121 h 3256491"/>
                  <a:gd name="connsiteX27" fmla="*/ 1649052 w 2919831"/>
                  <a:gd name="connsiteY27" fmla="*/ 391559 h 3256491"/>
                  <a:gd name="connsiteX28" fmla="*/ 1649457 w 2919831"/>
                  <a:gd name="connsiteY28" fmla="*/ 525121 h 3256491"/>
                  <a:gd name="connsiteX29" fmla="*/ 1649277 w 2919831"/>
                  <a:gd name="connsiteY29" fmla="*/ 668946 h 3256491"/>
                  <a:gd name="connsiteX30" fmla="*/ 1122484 w 2919831"/>
                  <a:gd name="connsiteY30" fmla="*/ 1271168 h 3256491"/>
                  <a:gd name="connsiteX31" fmla="*/ 1126628 w 2919831"/>
                  <a:gd name="connsiteY31" fmla="*/ 1266756 h 3256491"/>
                  <a:gd name="connsiteX32" fmla="*/ 1122484 w 2919831"/>
                  <a:gd name="connsiteY32" fmla="*/ 1271168 h 3256491"/>
                  <a:gd name="connsiteX33" fmla="*/ 1129105 w 2919831"/>
                  <a:gd name="connsiteY33" fmla="*/ 1279406 h 3256491"/>
                  <a:gd name="connsiteX34" fmla="*/ 1128879 w 2919831"/>
                  <a:gd name="connsiteY34" fmla="*/ 1279586 h 3256491"/>
                  <a:gd name="connsiteX35" fmla="*/ 1129105 w 2919831"/>
                  <a:gd name="connsiteY35" fmla="*/ 1279406 h 3256491"/>
                  <a:gd name="connsiteX36" fmla="*/ 1126943 w 2919831"/>
                  <a:gd name="connsiteY36" fmla="*/ 1281431 h 3256491"/>
                  <a:gd name="connsiteX37" fmla="*/ 1126943 w 2919831"/>
                  <a:gd name="connsiteY37" fmla="*/ 1281431 h 3256491"/>
                  <a:gd name="connsiteX38" fmla="*/ 1126943 w 2919831"/>
                  <a:gd name="connsiteY38" fmla="*/ 1281431 h 3256491"/>
                  <a:gd name="connsiteX39" fmla="*/ 1126943 w 2919831"/>
                  <a:gd name="connsiteY39" fmla="*/ 1281431 h 3256491"/>
                  <a:gd name="connsiteX40" fmla="*/ 1363520 w 2919831"/>
                  <a:gd name="connsiteY40" fmla="*/ 1951717 h 3256491"/>
                  <a:gd name="connsiteX41" fmla="*/ 1362484 w 2919831"/>
                  <a:gd name="connsiteY41" fmla="*/ 1950952 h 3256491"/>
                  <a:gd name="connsiteX42" fmla="*/ 1363520 w 2919831"/>
                  <a:gd name="connsiteY42" fmla="*/ 1951717 h 3256491"/>
                  <a:gd name="connsiteX43" fmla="*/ 473687 w 2919831"/>
                  <a:gd name="connsiteY43" fmla="*/ 1478781 h 3256491"/>
                  <a:gd name="connsiteX44" fmla="*/ 470624 w 2919831"/>
                  <a:gd name="connsiteY44" fmla="*/ 1495572 h 3256491"/>
                  <a:gd name="connsiteX45" fmla="*/ 473687 w 2919831"/>
                  <a:gd name="connsiteY45" fmla="*/ 1478781 h 3256491"/>
                  <a:gd name="connsiteX46" fmla="*/ 470489 w 2919831"/>
                  <a:gd name="connsiteY46" fmla="*/ 1496697 h 3256491"/>
                  <a:gd name="connsiteX47" fmla="*/ 470084 w 2919831"/>
                  <a:gd name="connsiteY47" fmla="*/ 1506150 h 3256491"/>
                  <a:gd name="connsiteX48" fmla="*/ 470489 w 2919831"/>
                  <a:gd name="connsiteY48" fmla="*/ 1496697 h 3256491"/>
                  <a:gd name="connsiteX49" fmla="*/ 470129 w 2919831"/>
                  <a:gd name="connsiteY49" fmla="*/ 1506195 h 3256491"/>
                  <a:gd name="connsiteX50" fmla="*/ 552681 w 2919831"/>
                  <a:gd name="connsiteY50" fmla="*/ 1553282 h 3256491"/>
                  <a:gd name="connsiteX51" fmla="*/ 716569 w 2919831"/>
                  <a:gd name="connsiteY51" fmla="*/ 1522626 h 3256491"/>
                  <a:gd name="connsiteX52" fmla="*/ 552681 w 2919831"/>
                  <a:gd name="connsiteY52" fmla="*/ 1553327 h 3256491"/>
                  <a:gd name="connsiteX53" fmla="*/ 470129 w 2919831"/>
                  <a:gd name="connsiteY53" fmla="*/ 1506240 h 3256491"/>
                  <a:gd name="connsiteX54" fmla="*/ 1297451 w 2919831"/>
                  <a:gd name="connsiteY54" fmla="*/ 1966257 h 3256491"/>
                  <a:gd name="connsiteX55" fmla="*/ 1355053 w 2919831"/>
                  <a:gd name="connsiteY55" fmla="*/ 1946405 h 3256491"/>
                  <a:gd name="connsiteX56" fmla="*/ 1297496 w 2919831"/>
                  <a:gd name="connsiteY56" fmla="*/ 1966257 h 3256491"/>
                  <a:gd name="connsiteX57" fmla="*/ 1245254 w 2919831"/>
                  <a:gd name="connsiteY57" fmla="*/ 2003800 h 3256491"/>
                  <a:gd name="connsiteX58" fmla="*/ 1297451 w 2919831"/>
                  <a:gd name="connsiteY58" fmla="*/ 1966257 h 3256491"/>
                  <a:gd name="connsiteX59" fmla="*/ 1245659 w 2919831"/>
                  <a:gd name="connsiteY59" fmla="*/ 2005646 h 3256491"/>
                  <a:gd name="connsiteX60" fmla="*/ 1247416 w 2919831"/>
                  <a:gd name="connsiteY60" fmla="*/ 2009337 h 3256491"/>
                  <a:gd name="connsiteX61" fmla="*/ 1245659 w 2919831"/>
                  <a:gd name="connsiteY61" fmla="*/ 2005646 h 3256491"/>
                  <a:gd name="connsiteX0-1" fmla="*/ 2918904 w 2919832"/>
                  <a:gd name="connsiteY0-2" fmla="*/ 2128629 h 3256491"/>
                  <a:gd name="connsiteX1-3" fmla="*/ 2916291 w 2919832"/>
                  <a:gd name="connsiteY1-4" fmla="*/ 1511147 h 3256491"/>
                  <a:gd name="connsiteX2-5" fmla="*/ 2917282 w 2919832"/>
                  <a:gd name="connsiteY2-6" fmla="*/ 1003639 h 3256491"/>
                  <a:gd name="connsiteX3-7" fmla="*/ 2732497 w 2919832"/>
                  <a:gd name="connsiteY3-8" fmla="*/ 678669 h 3256491"/>
                  <a:gd name="connsiteX4-9" fmla="*/ 1656528 w 2919832"/>
                  <a:gd name="connsiteY4-10" fmla="*/ 57226 h 3256491"/>
                  <a:gd name="connsiteX5-11" fmla="*/ 1263584 w 2919832"/>
                  <a:gd name="connsiteY5-12" fmla="*/ 56596 h 3256491"/>
                  <a:gd name="connsiteX6-13" fmla="*/ 196217 w 2919832"/>
                  <a:gd name="connsiteY6-14" fmla="*/ 672502 h 3256491"/>
                  <a:gd name="connsiteX7-15" fmla="*/ 578 w 2919832"/>
                  <a:gd name="connsiteY7-16" fmla="*/ 992610 h 3256491"/>
                  <a:gd name="connsiteX8-17" fmla="*/ 5667 w 2919832"/>
                  <a:gd name="connsiteY8-18" fmla="*/ 2266468 h 3256491"/>
                  <a:gd name="connsiteX9-19" fmla="*/ 210088 w 2919832"/>
                  <a:gd name="connsiteY9-20" fmla="*/ 2588961 h 3256491"/>
                  <a:gd name="connsiteX10-21" fmla="*/ 654959 w 2919832"/>
                  <a:gd name="connsiteY10-22" fmla="*/ 2851899 h 3256491"/>
                  <a:gd name="connsiteX11-23" fmla="*/ 1263809 w 2919832"/>
                  <a:gd name="connsiteY11-24" fmla="*/ 3200771 h 3256491"/>
                  <a:gd name="connsiteX12-25" fmla="*/ 1665806 w 2919832"/>
                  <a:gd name="connsiteY12-26" fmla="*/ 3196765 h 3256491"/>
                  <a:gd name="connsiteX13-27" fmla="*/ 2792666 w 2919832"/>
                  <a:gd name="connsiteY13-28" fmla="*/ 2546466 h 3256491"/>
                  <a:gd name="connsiteX14-29" fmla="*/ 2918904 w 2919832"/>
                  <a:gd name="connsiteY14-30" fmla="*/ 2128674 h 3256491"/>
                  <a:gd name="connsiteX15-31" fmla="*/ 2918904 w 2919832"/>
                  <a:gd name="connsiteY15-32" fmla="*/ 2128629 h 3256491"/>
                  <a:gd name="connsiteX16-33" fmla="*/ 607896 w 2919832"/>
                  <a:gd name="connsiteY16-34" fmla="*/ 1713088 h 3256491"/>
                  <a:gd name="connsiteX17-35" fmla="*/ 612760 w 2919832"/>
                  <a:gd name="connsiteY17-36" fmla="*/ 1716419 h 3256491"/>
                  <a:gd name="connsiteX18-37" fmla="*/ 607896 w 2919832"/>
                  <a:gd name="connsiteY18-38" fmla="*/ 1713088 h 3256491"/>
                  <a:gd name="connsiteX19-39" fmla="*/ 732107 w 2919832"/>
                  <a:gd name="connsiteY19-40" fmla="*/ 1493141 h 3256491"/>
                  <a:gd name="connsiteX20-41" fmla="*/ 724946 w 2919832"/>
                  <a:gd name="connsiteY20-42" fmla="*/ 1509166 h 3256491"/>
                  <a:gd name="connsiteX21-43" fmla="*/ 732107 w 2919832"/>
                  <a:gd name="connsiteY21-44" fmla="*/ 1493141 h 3256491"/>
                  <a:gd name="connsiteX22-45" fmla="*/ 1382345 w 2919832"/>
                  <a:gd name="connsiteY22-46" fmla="*/ 2673726 h 3256491"/>
                  <a:gd name="connsiteX23-47" fmla="*/ 1495838 w 2919832"/>
                  <a:gd name="connsiteY23-48" fmla="*/ 2707488 h 3256491"/>
                  <a:gd name="connsiteX24-49" fmla="*/ 1382345 w 2919832"/>
                  <a:gd name="connsiteY24-50" fmla="*/ 2673726 h 3256491"/>
                  <a:gd name="connsiteX25-51" fmla="*/ 1382345 w 2919832"/>
                  <a:gd name="connsiteY25-52" fmla="*/ 2673726 h 3256491"/>
                  <a:gd name="connsiteX26-53" fmla="*/ 1649232 w 2919832"/>
                  <a:gd name="connsiteY26-54" fmla="*/ 668946 h 3256491"/>
                  <a:gd name="connsiteX27-55" fmla="*/ 1649412 w 2919832"/>
                  <a:gd name="connsiteY27-56" fmla="*/ 525121 h 3256491"/>
                  <a:gd name="connsiteX28-57" fmla="*/ 1649052 w 2919832"/>
                  <a:gd name="connsiteY28-58" fmla="*/ 391559 h 3256491"/>
                  <a:gd name="connsiteX29-59" fmla="*/ 1649457 w 2919832"/>
                  <a:gd name="connsiteY29-60" fmla="*/ 525121 h 3256491"/>
                  <a:gd name="connsiteX30-61" fmla="*/ 1649277 w 2919832"/>
                  <a:gd name="connsiteY30-62" fmla="*/ 668946 h 3256491"/>
                  <a:gd name="connsiteX31-63" fmla="*/ 1649232 w 2919832"/>
                  <a:gd name="connsiteY31-64" fmla="*/ 668946 h 3256491"/>
                  <a:gd name="connsiteX32-65" fmla="*/ 1122484 w 2919832"/>
                  <a:gd name="connsiteY32-66" fmla="*/ 1271168 h 3256491"/>
                  <a:gd name="connsiteX33-67" fmla="*/ 1126628 w 2919832"/>
                  <a:gd name="connsiteY33-68" fmla="*/ 1266756 h 3256491"/>
                  <a:gd name="connsiteX34-69" fmla="*/ 1122484 w 2919832"/>
                  <a:gd name="connsiteY34-70" fmla="*/ 1271168 h 3256491"/>
                  <a:gd name="connsiteX35-71" fmla="*/ 1129105 w 2919832"/>
                  <a:gd name="connsiteY35-72" fmla="*/ 1279406 h 3256491"/>
                  <a:gd name="connsiteX36-73" fmla="*/ 1128879 w 2919832"/>
                  <a:gd name="connsiteY36-74" fmla="*/ 1279586 h 3256491"/>
                  <a:gd name="connsiteX37-75" fmla="*/ 1129105 w 2919832"/>
                  <a:gd name="connsiteY37-76" fmla="*/ 1279406 h 3256491"/>
                  <a:gd name="connsiteX38-77" fmla="*/ 1126943 w 2919832"/>
                  <a:gd name="connsiteY38-78" fmla="*/ 1281431 h 3256491"/>
                  <a:gd name="connsiteX39-79" fmla="*/ 1126943 w 2919832"/>
                  <a:gd name="connsiteY39-80" fmla="*/ 1281431 h 3256491"/>
                  <a:gd name="connsiteX40-81" fmla="*/ 1126943 w 2919832"/>
                  <a:gd name="connsiteY40-82" fmla="*/ 1281431 h 3256491"/>
                  <a:gd name="connsiteX41-83" fmla="*/ 1126943 w 2919832"/>
                  <a:gd name="connsiteY41-84" fmla="*/ 1281431 h 3256491"/>
                  <a:gd name="connsiteX42-85" fmla="*/ 1363520 w 2919832"/>
                  <a:gd name="connsiteY42-86" fmla="*/ 1951717 h 3256491"/>
                  <a:gd name="connsiteX43-87" fmla="*/ 1362484 w 2919832"/>
                  <a:gd name="connsiteY43-88" fmla="*/ 1950952 h 3256491"/>
                  <a:gd name="connsiteX44-89" fmla="*/ 1363520 w 2919832"/>
                  <a:gd name="connsiteY44-90" fmla="*/ 1951717 h 3256491"/>
                  <a:gd name="connsiteX45-91" fmla="*/ 473687 w 2919832"/>
                  <a:gd name="connsiteY45-92" fmla="*/ 1478781 h 3256491"/>
                  <a:gd name="connsiteX46-93" fmla="*/ 470624 w 2919832"/>
                  <a:gd name="connsiteY46-94" fmla="*/ 1495572 h 3256491"/>
                  <a:gd name="connsiteX47-95" fmla="*/ 473687 w 2919832"/>
                  <a:gd name="connsiteY47-96" fmla="*/ 1478781 h 3256491"/>
                  <a:gd name="connsiteX48-97" fmla="*/ 470489 w 2919832"/>
                  <a:gd name="connsiteY48-98" fmla="*/ 1496697 h 3256491"/>
                  <a:gd name="connsiteX49-99" fmla="*/ 470084 w 2919832"/>
                  <a:gd name="connsiteY49-100" fmla="*/ 1506150 h 3256491"/>
                  <a:gd name="connsiteX50-101" fmla="*/ 470489 w 2919832"/>
                  <a:gd name="connsiteY50-102" fmla="*/ 1496697 h 3256491"/>
                  <a:gd name="connsiteX51-103" fmla="*/ 470129 w 2919832"/>
                  <a:gd name="connsiteY51-104" fmla="*/ 1506195 h 3256491"/>
                  <a:gd name="connsiteX52-105" fmla="*/ 552681 w 2919832"/>
                  <a:gd name="connsiteY52-106" fmla="*/ 1553282 h 3256491"/>
                  <a:gd name="connsiteX53-107" fmla="*/ 716569 w 2919832"/>
                  <a:gd name="connsiteY53-108" fmla="*/ 1522626 h 3256491"/>
                  <a:gd name="connsiteX54-109" fmla="*/ 552681 w 2919832"/>
                  <a:gd name="connsiteY54-110" fmla="*/ 1553327 h 3256491"/>
                  <a:gd name="connsiteX55-111" fmla="*/ 470129 w 2919832"/>
                  <a:gd name="connsiteY55-112" fmla="*/ 1506240 h 3256491"/>
                  <a:gd name="connsiteX56-113" fmla="*/ 470129 w 2919832"/>
                  <a:gd name="connsiteY56-114" fmla="*/ 1506195 h 3256491"/>
                  <a:gd name="connsiteX57-115" fmla="*/ 1297451 w 2919832"/>
                  <a:gd name="connsiteY57-116" fmla="*/ 1966257 h 3256491"/>
                  <a:gd name="connsiteX58-117" fmla="*/ 1355053 w 2919832"/>
                  <a:gd name="connsiteY58-118" fmla="*/ 1946405 h 3256491"/>
                  <a:gd name="connsiteX59-119" fmla="*/ 1297496 w 2919832"/>
                  <a:gd name="connsiteY59-120" fmla="*/ 1966257 h 3256491"/>
                  <a:gd name="connsiteX60-121" fmla="*/ 1245254 w 2919832"/>
                  <a:gd name="connsiteY60-122" fmla="*/ 2003800 h 3256491"/>
                  <a:gd name="connsiteX61-123" fmla="*/ 1297451 w 2919832"/>
                  <a:gd name="connsiteY61-124" fmla="*/ 1966257 h 3256491"/>
                  <a:gd name="connsiteX0-125" fmla="*/ 2918904 w 2919832"/>
                  <a:gd name="connsiteY0-126" fmla="*/ 2128629 h 3256491"/>
                  <a:gd name="connsiteX1-127" fmla="*/ 2916291 w 2919832"/>
                  <a:gd name="connsiteY1-128" fmla="*/ 1511147 h 3256491"/>
                  <a:gd name="connsiteX2-129" fmla="*/ 2917282 w 2919832"/>
                  <a:gd name="connsiteY2-130" fmla="*/ 1003639 h 3256491"/>
                  <a:gd name="connsiteX3-131" fmla="*/ 2732497 w 2919832"/>
                  <a:gd name="connsiteY3-132" fmla="*/ 678669 h 3256491"/>
                  <a:gd name="connsiteX4-133" fmla="*/ 1656528 w 2919832"/>
                  <a:gd name="connsiteY4-134" fmla="*/ 57226 h 3256491"/>
                  <a:gd name="connsiteX5-135" fmla="*/ 1263584 w 2919832"/>
                  <a:gd name="connsiteY5-136" fmla="*/ 56596 h 3256491"/>
                  <a:gd name="connsiteX6-137" fmla="*/ 196217 w 2919832"/>
                  <a:gd name="connsiteY6-138" fmla="*/ 672502 h 3256491"/>
                  <a:gd name="connsiteX7-139" fmla="*/ 578 w 2919832"/>
                  <a:gd name="connsiteY7-140" fmla="*/ 992610 h 3256491"/>
                  <a:gd name="connsiteX8-141" fmla="*/ 5667 w 2919832"/>
                  <a:gd name="connsiteY8-142" fmla="*/ 2266468 h 3256491"/>
                  <a:gd name="connsiteX9-143" fmla="*/ 210088 w 2919832"/>
                  <a:gd name="connsiteY9-144" fmla="*/ 2588961 h 3256491"/>
                  <a:gd name="connsiteX10-145" fmla="*/ 654959 w 2919832"/>
                  <a:gd name="connsiteY10-146" fmla="*/ 2851899 h 3256491"/>
                  <a:gd name="connsiteX11-147" fmla="*/ 1263809 w 2919832"/>
                  <a:gd name="connsiteY11-148" fmla="*/ 3200771 h 3256491"/>
                  <a:gd name="connsiteX12-149" fmla="*/ 1665806 w 2919832"/>
                  <a:gd name="connsiteY12-150" fmla="*/ 3196765 h 3256491"/>
                  <a:gd name="connsiteX13-151" fmla="*/ 2792666 w 2919832"/>
                  <a:gd name="connsiteY13-152" fmla="*/ 2546466 h 3256491"/>
                  <a:gd name="connsiteX14-153" fmla="*/ 2918904 w 2919832"/>
                  <a:gd name="connsiteY14-154" fmla="*/ 2128674 h 3256491"/>
                  <a:gd name="connsiteX15-155" fmla="*/ 2918904 w 2919832"/>
                  <a:gd name="connsiteY15-156" fmla="*/ 2128629 h 3256491"/>
                  <a:gd name="connsiteX16-157" fmla="*/ 607896 w 2919832"/>
                  <a:gd name="connsiteY16-158" fmla="*/ 1713088 h 3256491"/>
                  <a:gd name="connsiteX17-159" fmla="*/ 612760 w 2919832"/>
                  <a:gd name="connsiteY17-160" fmla="*/ 1716419 h 3256491"/>
                  <a:gd name="connsiteX18-161" fmla="*/ 607896 w 2919832"/>
                  <a:gd name="connsiteY18-162" fmla="*/ 1713088 h 3256491"/>
                  <a:gd name="connsiteX19-163" fmla="*/ 732107 w 2919832"/>
                  <a:gd name="connsiteY19-164" fmla="*/ 1493141 h 3256491"/>
                  <a:gd name="connsiteX20-165" fmla="*/ 724946 w 2919832"/>
                  <a:gd name="connsiteY20-166" fmla="*/ 1509166 h 3256491"/>
                  <a:gd name="connsiteX21-167" fmla="*/ 732107 w 2919832"/>
                  <a:gd name="connsiteY21-168" fmla="*/ 1493141 h 3256491"/>
                  <a:gd name="connsiteX22-169" fmla="*/ 1382345 w 2919832"/>
                  <a:gd name="connsiteY22-170" fmla="*/ 2673726 h 3256491"/>
                  <a:gd name="connsiteX23-171" fmla="*/ 1495838 w 2919832"/>
                  <a:gd name="connsiteY23-172" fmla="*/ 2707488 h 3256491"/>
                  <a:gd name="connsiteX24-173" fmla="*/ 1382345 w 2919832"/>
                  <a:gd name="connsiteY24-174" fmla="*/ 2673726 h 3256491"/>
                  <a:gd name="connsiteX25-175" fmla="*/ 1382345 w 2919832"/>
                  <a:gd name="connsiteY25-176" fmla="*/ 2673726 h 3256491"/>
                  <a:gd name="connsiteX26-177" fmla="*/ 1649232 w 2919832"/>
                  <a:gd name="connsiteY26-178" fmla="*/ 668946 h 3256491"/>
                  <a:gd name="connsiteX27-179" fmla="*/ 1649412 w 2919832"/>
                  <a:gd name="connsiteY27-180" fmla="*/ 525121 h 3256491"/>
                  <a:gd name="connsiteX28-181" fmla="*/ 1649052 w 2919832"/>
                  <a:gd name="connsiteY28-182" fmla="*/ 391559 h 3256491"/>
                  <a:gd name="connsiteX29-183" fmla="*/ 1649457 w 2919832"/>
                  <a:gd name="connsiteY29-184" fmla="*/ 525121 h 3256491"/>
                  <a:gd name="connsiteX30-185" fmla="*/ 1649277 w 2919832"/>
                  <a:gd name="connsiteY30-186" fmla="*/ 668946 h 3256491"/>
                  <a:gd name="connsiteX31-187" fmla="*/ 1649232 w 2919832"/>
                  <a:gd name="connsiteY31-188" fmla="*/ 668946 h 3256491"/>
                  <a:gd name="connsiteX32-189" fmla="*/ 1122484 w 2919832"/>
                  <a:gd name="connsiteY32-190" fmla="*/ 1271168 h 3256491"/>
                  <a:gd name="connsiteX33-191" fmla="*/ 1126628 w 2919832"/>
                  <a:gd name="connsiteY33-192" fmla="*/ 1266756 h 3256491"/>
                  <a:gd name="connsiteX34-193" fmla="*/ 1122484 w 2919832"/>
                  <a:gd name="connsiteY34-194" fmla="*/ 1271168 h 3256491"/>
                  <a:gd name="connsiteX35-195" fmla="*/ 1129105 w 2919832"/>
                  <a:gd name="connsiteY35-196" fmla="*/ 1279406 h 3256491"/>
                  <a:gd name="connsiteX36-197" fmla="*/ 1128879 w 2919832"/>
                  <a:gd name="connsiteY36-198" fmla="*/ 1279586 h 3256491"/>
                  <a:gd name="connsiteX37-199" fmla="*/ 1129105 w 2919832"/>
                  <a:gd name="connsiteY37-200" fmla="*/ 1279406 h 3256491"/>
                  <a:gd name="connsiteX38-201" fmla="*/ 1126943 w 2919832"/>
                  <a:gd name="connsiteY38-202" fmla="*/ 1281431 h 3256491"/>
                  <a:gd name="connsiteX39-203" fmla="*/ 1126943 w 2919832"/>
                  <a:gd name="connsiteY39-204" fmla="*/ 1281431 h 3256491"/>
                  <a:gd name="connsiteX40-205" fmla="*/ 1126943 w 2919832"/>
                  <a:gd name="connsiteY40-206" fmla="*/ 1281431 h 3256491"/>
                  <a:gd name="connsiteX41-207" fmla="*/ 1126943 w 2919832"/>
                  <a:gd name="connsiteY41-208" fmla="*/ 1281431 h 3256491"/>
                  <a:gd name="connsiteX42-209" fmla="*/ 1363520 w 2919832"/>
                  <a:gd name="connsiteY42-210" fmla="*/ 1951717 h 3256491"/>
                  <a:gd name="connsiteX43-211" fmla="*/ 1362484 w 2919832"/>
                  <a:gd name="connsiteY43-212" fmla="*/ 1950952 h 3256491"/>
                  <a:gd name="connsiteX44-213" fmla="*/ 1363520 w 2919832"/>
                  <a:gd name="connsiteY44-214" fmla="*/ 1951717 h 3256491"/>
                  <a:gd name="connsiteX45-215" fmla="*/ 473687 w 2919832"/>
                  <a:gd name="connsiteY45-216" fmla="*/ 1478781 h 3256491"/>
                  <a:gd name="connsiteX46-217" fmla="*/ 470624 w 2919832"/>
                  <a:gd name="connsiteY46-218" fmla="*/ 1495572 h 3256491"/>
                  <a:gd name="connsiteX47-219" fmla="*/ 473687 w 2919832"/>
                  <a:gd name="connsiteY47-220" fmla="*/ 1478781 h 3256491"/>
                  <a:gd name="connsiteX48-221" fmla="*/ 470489 w 2919832"/>
                  <a:gd name="connsiteY48-222" fmla="*/ 1496697 h 3256491"/>
                  <a:gd name="connsiteX49-223" fmla="*/ 470084 w 2919832"/>
                  <a:gd name="connsiteY49-224" fmla="*/ 1506150 h 3256491"/>
                  <a:gd name="connsiteX50-225" fmla="*/ 470489 w 2919832"/>
                  <a:gd name="connsiteY50-226" fmla="*/ 1496697 h 3256491"/>
                  <a:gd name="connsiteX51-227" fmla="*/ 470129 w 2919832"/>
                  <a:gd name="connsiteY51-228" fmla="*/ 1506195 h 3256491"/>
                  <a:gd name="connsiteX52-229" fmla="*/ 552681 w 2919832"/>
                  <a:gd name="connsiteY52-230" fmla="*/ 1553282 h 3256491"/>
                  <a:gd name="connsiteX53-231" fmla="*/ 716569 w 2919832"/>
                  <a:gd name="connsiteY53-232" fmla="*/ 1522626 h 3256491"/>
                  <a:gd name="connsiteX54-233" fmla="*/ 552681 w 2919832"/>
                  <a:gd name="connsiteY54-234" fmla="*/ 1553327 h 3256491"/>
                  <a:gd name="connsiteX55-235" fmla="*/ 470129 w 2919832"/>
                  <a:gd name="connsiteY55-236" fmla="*/ 1506240 h 3256491"/>
                  <a:gd name="connsiteX56-237" fmla="*/ 470129 w 2919832"/>
                  <a:gd name="connsiteY56-238" fmla="*/ 1506195 h 3256491"/>
                  <a:gd name="connsiteX57-239" fmla="*/ 1245254 w 2919832"/>
                  <a:gd name="connsiteY57-240" fmla="*/ 2003800 h 3256491"/>
                  <a:gd name="connsiteX58-241" fmla="*/ 1355053 w 2919832"/>
                  <a:gd name="connsiteY58-242" fmla="*/ 1946405 h 3256491"/>
                  <a:gd name="connsiteX59-243" fmla="*/ 1297496 w 2919832"/>
                  <a:gd name="connsiteY59-244" fmla="*/ 1966257 h 3256491"/>
                  <a:gd name="connsiteX60-245" fmla="*/ 1245254 w 2919832"/>
                  <a:gd name="connsiteY60-246" fmla="*/ 2003800 h 3256491"/>
                  <a:gd name="connsiteX0-247" fmla="*/ 2918904 w 2919832"/>
                  <a:gd name="connsiteY0-248" fmla="*/ 2128629 h 3256491"/>
                  <a:gd name="connsiteX1-249" fmla="*/ 2916291 w 2919832"/>
                  <a:gd name="connsiteY1-250" fmla="*/ 1511147 h 3256491"/>
                  <a:gd name="connsiteX2-251" fmla="*/ 2917282 w 2919832"/>
                  <a:gd name="connsiteY2-252" fmla="*/ 1003639 h 3256491"/>
                  <a:gd name="connsiteX3-253" fmla="*/ 2732497 w 2919832"/>
                  <a:gd name="connsiteY3-254" fmla="*/ 678669 h 3256491"/>
                  <a:gd name="connsiteX4-255" fmla="*/ 1656528 w 2919832"/>
                  <a:gd name="connsiteY4-256" fmla="*/ 57226 h 3256491"/>
                  <a:gd name="connsiteX5-257" fmla="*/ 1263584 w 2919832"/>
                  <a:gd name="connsiteY5-258" fmla="*/ 56596 h 3256491"/>
                  <a:gd name="connsiteX6-259" fmla="*/ 196217 w 2919832"/>
                  <a:gd name="connsiteY6-260" fmla="*/ 672502 h 3256491"/>
                  <a:gd name="connsiteX7-261" fmla="*/ 578 w 2919832"/>
                  <a:gd name="connsiteY7-262" fmla="*/ 992610 h 3256491"/>
                  <a:gd name="connsiteX8-263" fmla="*/ 5667 w 2919832"/>
                  <a:gd name="connsiteY8-264" fmla="*/ 2266468 h 3256491"/>
                  <a:gd name="connsiteX9-265" fmla="*/ 210088 w 2919832"/>
                  <a:gd name="connsiteY9-266" fmla="*/ 2588961 h 3256491"/>
                  <a:gd name="connsiteX10-267" fmla="*/ 654959 w 2919832"/>
                  <a:gd name="connsiteY10-268" fmla="*/ 2851899 h 3256491"/>
                  <a:gd name="connsiteX11-269" fmla="*/ 1263809 w 2919832"/>
                  <a:gd name="connsiteY11-270" fmla="*/ 3200771 h 3256491"/>
                  <a:gd name="connsiteX12-271" fmla="*/ 1665806 w 2919832"/>
                  <a:gd name="connsiteY12-272" fmla="*/ 3196765 h 3256491"/>
                  <a:gd name="connsiteX13-273" fmla="*/ 2792666 w 2919832"/>
                  <a:gd name="connsiteY13-274" fmla="*/ 2546466 h 3256491"/>
                  <a:gd name="connsiteX14-275" fmla="*/ 2918904 w 2919832"/>
                  <a:gd name="connsiteY14-276" fmla="*/ 2128674 h 3256491"/>
                  <a:gd name="connsiteX15-277" fmla="*/ 2918904 w 2919832"/>
                  <a:gd name="connsiteY15-278" fmla="*/ 2128629 h 3256491"/>
                  <a:gd name="connsiteX16-279" fmla="*/ 607896 w 2919832"/>
                  <a:gd name="connsiteY16-280" fmla="*/ 1713088 h 3256491"/>
                  <a:gd name="connsiteX17-281" fmla="*/ 612760 w 2919832"/>
                  <a:gd name="connsiteY17-282" fmla="*/ 1716419 h 3256491"/>
                  <a:gd name="connsiteX18-283" fmla="*/ 607896 w 2919832"/>
                  <a:gd name="connsiteY18-284" fmla="*/ 1713088 h 3256491"/>
                  <a:gd name="connsiteX19-285" fmla="*/ 732107 w 2919832"/>
                  <a:gd name="connsiteY19-286" fmla="*/ 1493141 h 3256491"/>
                  <a:gd name="connsiteX20-287" fmla="*/ 724946 w 2919832"/>
                  <a:gd name="connsiteY20-288" fmla="*/ 1509166 h 3256491"/>
                  <a:gd name="connsiteX21-289" fmla="*/ 732107 w 2919832"/>
                  <a:gd name="connsiteY21-290" fmla="*/ 1493141 h 3256491"/>
                  <a:gd name="connsiteX22-291" fmla="*/ 1382345 w 2919832"/>
                  <a:gd name="connsiteY22-292" fmla="*/ 2673726 h 3256491"/>
                  <a:gd name="connsiteX23-293" fmla="*/ 1495838 w 2919832"/>
                  <a:gd name="connsiteY23-294" fmla="*/ 2707488 h 3256491"/>
                  <a:gd name="connsiteX24-295" fmla="*/ 1382345 w 2919832"/>
                  <a:gd name="connsiteY24-296" fmla="*/ 2673726 h 3256491"/>
                  <a:gd name="connsiteX25-297" fmla="*/ 1382345 w 2919832"/>
                  <a:gd name="connsiteY25-298" fmla="*/ 2673726 h 3256491"/>
                  <a:gd name="connsiteX26-299" fmla="*/ 1649232 w 2919832"/>
                  <a:gd name="connsiteY26-300" fmla="*/ 668946 h 3256491"/>
                  <a:gd name="connsiteX27-301" fmla="*/ 1649412 w 2919832"/>
                  <a:gd name="connsiteY27-302" fmla="*/ 525121 h 3256491"/>
                  <a:gd name="connsiteX28-303" fmla="*/ 1649052 w 2919832"/>
                  <a:gd name="connsiteY28-304" fmla="*/ 391559 h 3256491"/>
                  <a:gd name="connsiteX29-305" fmla="*/ 1649457 w 2919832"/>
                  <a:gd name="connsiteY29-306" fmla="*/ 525121 h 3256491"/>
                  <a:gd name="connsiteX30-307" fmla="*/ 1649277 w 2919832"/>
                  <a:gd name="connsiteY30-308" fmla="*/ 668946 h 3256491"/>
                  <a:gd name="connsiteX31-309" fmla="*/ 1649232 w 2919832"/>
                  <a:gd name="connsiteY31-310" fmla="*/ 668946 h 3256491"/>
                  <a:gd name="connsiteX32-311" fmla="*/ 1122484 w 2919832"/>
                  <a:gd name="connsiteY32-312" fmla="*/ 1271168 h 3256491"/>
                  <a:gd name="connsiteX33-313" fmla="*/ 1126628 w 2919832"/>
                  <a:gd name="connsiteY33-314" fmla="*/ 1266756 h 3256491"/>
                  <a:gd name="connsiteX34-315" fmla="*/ 1122484 w 2919832"/>
                  <a:gd name="connsiteY34-316" fmla="*/ 1271168 h 3256491"/>
                  <a:gd name="connsiteX35-317" fmla="*/ 1129105 w 2919832"/>
                  <a:gd name="connsiteY35-318" fmla="*/ 1279406 h 3256491"/>
                  <a:gd name="connsiteX36-319" fmla="*/ 1128879 w 2919832"/>
                  <a:gd name="connsiteY36-320" fmla="*/ 1279586 h 3256491"/>
                  <a:gd name="connsiteX37-321" fmla="*/ 1129105 w 2919832"/>
                  <a:gd name="connsiteY37-322" fmla="*/ 1279406 h 3256491"/>
                  <a:gd name="connsiteX38-323" fmla="*/ 1126943 w 2919832"/>
                  <a:gd name="connsiteY38-324" fmla="*/ 1281431 h 3256491"/>
                  <a:gd name="connsiteX39-325" fmla="*/ 1126943 w 2919832"/>
                  <a:gd name="connsiteY39-326" fmla="*/ 1281431 h 3256491"/>
                  <a:gd name="connsiteX40-327" fmla="*/ 1126943 w 2919832"/>
                  <a:gd name="connsiteY40-328" fmla="*/ 1281431 h 3256491"/>
                  <a:gd name="connsiteX41-329" fmla="*/ 1126943 w 2919832"/>
                  <a:gd name="connsiteY41-330" fmla="*/ 1281431 h 3256491"/>
                  <a:gd name="connsiteX42-331" fmla="*/ 1363520 w 2919832"/>
                  <a:gd name="connsiteY42-332" fmla="*/ 1951717 h 3256491"/>
                  <a:gd name="connsiteX43-333" fmla="*/ 1362484 w 2919832"/>
                  <a:gd name="connsiteY43-334" fmla="*/ 1950952 h 3256491"/>
                  <a:gd name="connsiteX44-335" fmla="*/ 1363520 w 2919832"/>
                  <a:gd name="connsiteY44-336" fmla="*/ 1951717 h 3256491"/>
                  <a:gd name="connsiteX45-337" fmla="*/ 473687 w 2919832"/>
                  <a:gd name="connsiteY45-338" fmla="*/ 1478781 h 3256491"/>
                  <a:gd name="connsiteX46-339" fmla="*/ 470624 w 2919832"/>
                  <a:gd name="connsiteY46-340" fmla="*/ 1495572 h 3256491"/>
                  <a:gd name="connsiteX47-341" fmla="*/ 473687 w 2919832"/>
                  <a:gd name="connsiteY47-342" fmla="*/ 1478781 h 3256491"/>
                  <a:gd name="connsiteX48-343" fmla="*/ 470489 w 2919832"/>
                  <a:gd name="connsiteY48-344" fmla="*/ 1496697 h 3256491"/>
                  <a:gd name="connsiteX49-345" fmla="*/ 470084 w 2919832"/>
                  <a:gd name="connsiteY49-346" fmla="*/ 1506150 h 3256491"/>
                  <a:gd name="connsiteX50-347" fmla="*/ 470489 w 2919832"/>
                  <a:gd name="connsiteY50-348" fmla="*/ 1496697 h 3256491"/>
                  <a:gd name="connsiteX51-349" fmla="*/ 470129 w 2919832"/>
                  <a:gd name="connsiteY51-350" fmla="*/ 1506195 h 3256491"/>
                  <a:gd name="connsiteX52-351" fmla="*/ 552681 w 2919832"/>
                  <a:gd name="connsiteY52-352" fmla="*/ 1553282 h 3256491"/>
                  <a:gd name="connsiteX53-353" fmla="*/ 716569 w 2919832"/>
                  <a:gd name="connsiteY53-354" fmla="*/ 1522626 h 3256491"/>
                  <a:gd name="connsiteX54-355" fmla="*/ 552681 w 2919832"/>
                  <a:gd name="connsiteY54-356" fmla="*/ 1553327 h 3256491"/>
                  <a:gd name="connsiteX55-357" fmla="*/ 470129 w 2919832"/>
                  <a:gd name="connsiteY55-358" fmla="*/ 1506240 h 3256491"/>
                  <a:gd name="connsiteX56-359" fmla="*/ 470129 w 2919832"/>
                  <a:gd name="connsiteY56-360" fmla="*/ 1506195 h 3256491"/>
                  <a:gd name="connsiteX57-361" fmla="*/ 1245254 w 2919832"/>
                  <a:gd name="connsiteY57-362" fmla="*/ 2003800 h 3256491"/>
                  <a:gd name="connsiteX58-363" fmla="*/ 1355053 w 2919832"/>
                  <a:gd name="connsiteY58-364" fmla="*/ 1946405 h 3256491"/>
                  <a:gd name="connsiteX59-365" fmla="*/ 1245254 w 2919832"/>
                  <a:gd name="connsiteY59-366" fmla="*/ 2003800 h 3256491"/>
                  <a:gd name="connsiteX0-367" fmla="*/ 2918904 w 2919832"/>
                  <a:gd name="connsiteY0-368" fmla="*/ 2128629 h 3256491"/>
                  <a:gd name="connsiteX1-369" fmla="*/ 2916291 w 2919832"/>
                  <a:gd name="connsiteY1-370" fmla="*/ 1511147 h 3256491"/>
                  <a:gd name="connsiteX2-371" fmla="*/ 2917282 w 2919832"/>
                  <a:gd name="connsiteY2-372" fmla="*/ 1003639 h 3256491"/>
                  <a:gd name="connsiteX3-373" fmla="*/ 2732497 w 2919832"/>
                  <a:gd name="connsiteY3-374" fmla="*/ 678669 h 3256491"/>
                  <a:gd name="connsiteX4-375" fmla="*/ 1656528 w 2919832"/>
                  <a:gd name="connsiteY4-376" fmla="*/ 57226 h 3256491"/>
                  <a:gd name="connsiteX5-377" fmla="*/ 1263584 w 2919832"/>
                  <a:gd name="connsiteY5-378" fmla="*/ 56596 h 3256491"/>
                  <a:gd name="connsiteX6-379" fmla="*/ 196217 w 2919832"/>
                  <a:gd name="connsiteY6-380" fmla="*/ 672502 h 3256491"/>
                  <a:gd name="connsiteX7-381" fmla="*/ 578 w 2919832"/>
                  <a:gd name="connsiteY7-382" fmla="*/ 992610 h 3256491"/>
                  <a:gd name="connsiteX8-383" fmla="*/ 5667 w 2919832"/>
                  <a:gd name="connsiteY8-384" fmla="*/ 2266468 h 3256491"/>
                  <a:gd name="connsiteX9-385" fmla="*/ 210088 w 2919832"/>
                  <a:gd name="connsiteY9-386" fmla="*/ 2588961 h 3256491"/>
                  <a:gd name="connsiteX10-387" fmla="*/ 654959 w 2919832"/>
                  <a:gd name="connsiteY10-388" fmla="*/ 2851899 h 3256491"/>
                  <a:gd name="connsiteX11-389" fmla="*/ 1263809 w 2919832"/>
                  <a:gd name="connsiteY11-390" fmla="*/ 3200771 h 3256491"/>
                  <a:gd name="connsiteX12-391" fmla="*/ 1665806 w 2919832"/>
                  <a:gd name="connsiteY12-392" fmla="*/ 3196765 h 3256491"/>
                  <a:gd name="connsiteX13-393" fmla="*/ 2792666 w 2919832"/>
                  <a:gd name="connsiteY13-394" fmla="*/ 2546466 h 3256491"/>
                  <a:gd name="connsiteX14-395" fmla="*/ 2918904 w 2919832"/>
                  <a:gd name="connsiteY14-396" fmla="*/ 2128674 h 3256491"/>
                  <a:gd name="connsiteX15-397" fmla="*/ 2918904 w 2919832"/>
                  <a:gd name="connsiteY15-398" fmla="*/ 2128629 h 3256491"/>
                  <a:gd name="connsiteX16-399" fmla="*/ 607896 w 2919832"/>
                  <a:gd name="connsiteY16-400" fmla="*/ 1713088 h 3256491"/>
                  <a:gd name="connsiteX17-401" fmla="*/ 612760 w 2919832"/>
                  <a:gd name="connsiteY17-402" fmla="*/ 1716419 h 3256491"/>
                  <a:gd name="connsiteX18-403" fmla="*/ 607896 w 2919832"/>
                  <a:gd name="connsiteY18-404" fmla="*/ 1713088 h 3256491"/>
                  <a:gd name="connsiteX19-405" fmla="*/ 732107 w 2919832"/>
                  <a:gd name="connsiteY19-406" fmla="*/ 1493141 h 3256491"/>
                  <a:gd name="connsiteX20-407" fmla="*/ 724946 w 2919832"/>
                  <a:gd name="connsiteY20-408" fmla="*/ 1509166 h 3256491"/>
                  <a:gd name="connsiteX21-409" fmla="*/ 732107 w 2919832"/>
                  <a:gd name="connsiteY21-410" fmla="*/ 1493141 h 3256491"/>
                  <a:gd name="connsiteX22-411" fmla="*/ 1382345 w 2919832"/>
                  <a:gd name="connsiteY22-412" fmla="*/ 2673726 h 3256491"/>
                  <a:gd name="connsiteX23-413" fmla="*/ 1495838 w 2919832"/>
                  <a:gd name="connsiteY23-414" fmla="*/ 2707488 h 3256491"/>
                  <a:gd name="connsiteX24-415" fmla="*/ 1382345 w 2919832"/>
                  <a:gd name="connsiteY24-416" fmla="*/ 2673726 h 3256491"/>
                  <a:gd name="connsiteX25-417" fmla="*/ 1382345 w 2919832"/>
                  <a:gd name="connsiteY25-418" fmla="*/ 2673726 h 3256491"/>
                  <a:gd name="connsiteX26-419" fmla="*/ 1649232 w 2919832"/>
                  <a:gd name="connsiteY26-420" fmla="*/ 668946 h 3256491"/>
                  <a:gd name="connsiteX27-421" fmla="*/ 1649412 w 2919832"/>
                  <a:gd name="connsiteY27-422" fmla="*/ 525121 h 3256491"/>
                  <a:gd name="connsiteX28-423" fmla="*/ 1649052 w 2919832"/>
                  <a:gd name="connsiteY28-424" fmla="*/ 391559 h 3256491"/>
                  <a:gd name="connsiteX29-425" fmla="*/ 1649457 w 2919832"/>
                  <a:gd name="connsiteY29-426" fmla="*/ 525121 h 3256491"/>
                  <a:gd name="connsiteX30-427" fmla="*/ 1649277 w 2919832"/>
                  <a:gd name="connsiteY30-428" fmla="*/ 668946 h 3256491"/>
                  <a:gd name="connsiteX31-429" fmla="*/ 1649232 w 2919832"/>
                  <a:gd name="connsiteY31-430" fmla="*/ 668946 h 3256491"/>
                  <a:gd name="connsiteX32-431" fmla="*/ 1122484 w 2919832"/>
                  <a:gd name="connsiteY32-432" fmla="*/ 1271168 h 3256491"/>
                  <a:gd name="connsiteX33-433" fmla="*/ 1126628 w 2919832"/>
                  <a:gd name="connsiteY33-434" fmla="*/ 1266756 h 3256491"/>
                  <a:gd name="connsiteX34-435" fmla="*/ 1122484 w 2919832"/>
                  <a:gd name="connsiteY34-436" fmla="*/ 1271168 h 3256491"/>
                  <a:gd name="connsiteX35-437" fmla="*/ 1129105 w 2919832"/>
                  <a:gd name="connsiteY35-438" fmla="*/ 1279406 h 3256491"/>
                  <a:gd name="connsiteX36-439" fmla="*/ 1128879 w 2919832"/>
                  <a:gd name="connsiteY36-440" fmla="*/ 1279586 h 3256491"/>
                  <a:gd name="connsiteX37-441" fmla="*/ 1129105 w 2919832"/>
                  <a:gd name="connsiteY37-442" fmla="*/ 1279406 h 3256491"/>
                  <a:gd name="connsiteX38-443" fmla="*/ 1126943 w 2919832"/>
                  <a:gd name="connsiteY38-444" fmla="*/ 1281431 h 3256491"/>
                  <a:gd name="connsiteX39-445" fmla="*/ 1126943 w 2919832"/>
                  <a:gd name="connsiteY39-446" fmla="*/ 1281431 h 3256491"/>
                  <a:gd name="connsiteX40-447" fmla="*/ 1126943 w 2919832"/>
                  <a:gd name="connsiteY40-448" fmla="*/ 1281431 h 3256491"/>
                  <a:gd name="connsiteX41-449" fmla="*/ 1126943 w 2919832"/>
                  <a:gd name="connsiteY41-450" fmla="*/ 1281431 h 3256491"/>
                  <a:gd name="connsiteX42-451" fmla="*/ 1363520 w 2919832"/>
                  <a:gd name="connsiteY42-452" fmla="*/ 1951717 h 3256491"/>
                  <a:gd name="connsiteX43-453" fmla="*/ 1362484 w 2919832"/>
                  <a:gd name="connsiteY43-454" fmla="*/ 1950952 h 3256491"/>
                  <a:gd name="connsiteX44-455" fmla="*/ 1363520 w 2919832"/>
                  <a:gd name="connsiteY44-456" fmla="*/ 1951717 h 3256491"/>
                  <a:gd name="connsiteX45-457" fmla="*/ 473687 w 2919832"/>
                  <a:gd name="connsiteY45-458" fmla="*/ 1478781 h 3256491"/>
                  <a:gd name="connsiteX46-459" fmla="*/ 470624 w 2919832"/>
                  <a:gd name="connsiteY46-460" fmla="*/ 1495572 h 3256491"/>
                  <a:gd name="connsiteX47-461" fmla="*/ 473687 w 2919832"/>
                  <a:gd name="connsiteY47-462" fmla="*/ 1478781 h 3256491"/>
                  <a:gd name="connsiteX48-463" fmla="*/ 470489 w 2919832"/>
                  <a:gd name="connsiteY48-464" fmla="*/ 1496697 h 3256491"/>
                  <a:gd name="connsiteX49-465" fmla="*/ 470084 w 2919832"/>
                  <a:gd name="connsiteY49-466" fmla="*/ 1506150 h 3256491"/>
                  <a:gd name="connsiteX50-467" fmla="*/ 470489 w 2919832"/>
                  <a:gd name="connsiteY50-468" fmla="*/ 1496697 h 3256491"/>
                  <a:gd name="connsiteX51-469" fmla="*/ 470129 w 2919832"/>
                  <a:gd name="connsiteY51-470" fmla="*/ 1506195 h 3256491"/>
                  <a:gd name="connsiteX52-471" fmla="*/ 552681 w 2919832"/>
                  <a:gd name="connsiteY52-472" fmla="*/ 1553282 h 3256491"/>
                  <a:gd name="connsiteX53-473" fmla="*/ 716569 w 2919832"/>
                  <a:gd name="connsiteY53-474" fmla="*/ 1522626 h 3256491"/>
                  <a:gd name="connsiteX54-475" fmla="*/ 552681 w 2919832"/>
                  <a:gd name="connsiteY54-476" fmla="*/ 1553327 h 3256491"/>
                  <a:gd name="connsiteX55-477" fmla="*/ 470129 w 2919832"/>
                  <a:gd name="connsiteY55-478" fmla="*/ 1506240 h 3256491"/>
                  <a:gd name="connsiteX56-479" fmla="*/ 470129 w 2919832"/>
                  <a:gd name="connsiteY56-480" fmla="*/ 1506195 h 3256491"/>
                  <a:gd name="connsiteX0-481" fmla="*/ 2918904 w 2919832"/>
                  <a:gd name="connsiteY0-482" fmla="*/ 2128629 h 3256491"/>
                  <a:gd name="connsiteX1-483" fmla="*/ 2916291 w 2919832"/>
                  <a:gd name="connsiteY1-484" fmla="*/ 1511147 h 3256491"/>
                  <a:gd name="connsiteX2-485" fmla="*/ 2917282 w 2919832"/>
                  <a:gd name="connsiteY2-486" fmla="*/ 1003639 h 3256491"/>
                  <a:gd name="connsiteX3-487" fmla="*/ 2732497 w 2919832"/>
                  <a:gd name="connsiteY3-488" fmla="*/ 678669 h 3256491"/>
                  <a:gd name="connsiteX4-489" fmla="*/ 1656528 w 2919832"/>
                  <a:gd name="connsiteY4-490" fmla="*/ 57226 h 3256491"/>
                  <a:gd name="connsiteX5-491" fmla="*/ 1263584 w 2919832"/>
                  <a:gd name="connsiteY5-492" fmla="*/ 56596 h 3256491"/>
                  <a:gd name="connsiteX6-493" fmla="*/ 196217 w 2919832"/>
                  <a:gd name="connsiteY6-494" fmla="*/ 672502 h 3256491"/>
                  <a:gd name="connsiteX7-495" fmla="*/ 578 w 2919832"/>
                  <a:gd name="connsiteY7-496" fmla="*/ 992610 h 3256491"/>
                  <a:gd name="connsiteX8-497" fmla="*/ 5667 w 2919832"/>
                  <a:gd name="connsiteY8-498" fmla="*/ 2266468 h 3256491"/>
                  <a:gd name="connsiteX9-499" fmla="*/ 210088 w 2919832"/>
                  <a:gd name="connsiteY9-500" fmla="*/ 2588961 h 3256491"/>
                  <a:gd name="connsiteX10-501" fmla="*/ 654959 w 2919832"/>
                  <a:gd name="connsiteY10-502" fmla="*/ 2851899 h 3256491"/>
                  <a:gd name="connsiteX11-503" fmla="*/ 1263809 w 2919832"/>
                  <a:gd name="connsiteY11-504" fmla="*/ 3200771 h 3256491"/>
                  <a:gd name="connsiteX12-505" fmla="*/ 1665806 w 2919832"/>
                  <a:gd name="connsiteY12-506" fmla="*/ 3196765 h 3256491"/>
                  <a:gd name="connsiteX13-507" fmla="*/ 2792666 w 2919832"/>
                  <a:gd name="connsiteY13-508" fmla="*/ 2546466 h 3256491"/>
                  <a:gd name="connsiteX14-509" fmla="*/ 2918904 w 2919832"/>
                  <a:gd name="connsiteY14-510" fmla="*/ 2128674 h 3256491"/>
                  <a:gd name="connsiteX15-511" fmla="*/ 2918904 w 2919832"/>
                  <a:gd name="connsiteY15-512" fmla="*/ 2128629 h 3256491"/>
                  <a:gd name="connsiteX16-513" fmla="*/ 607896 w 2919832"/>
                  <a:gd name="connsiteY16-514" fmla="*/ 1713088 h 3256491"/>
                  <a:gd name="connsiteX17-515" fmla="*/ 612760 w 2919832"/>
                  <a:gd name="connsiteY17-516" fmla="*/ 1716419 h 3256491"/>
                  <a:gd name="connsiteX18-517" fmla="*/ 607896 w 2919832"/>
                  <a:gd name="connsiteY18-518" fmla="*/ 1713088 h 3256491"/>
                  <a:gd name="connsiteX19-519" fmla="*/ 732107 w 2919832"/>
                  <a:gd name="connsiteY19-520" fmla="*/ 1493141 h 3256491"/>
                  <a:gd name="connsiteX20-521" fmla="*/ 724946 w 2919832"/>
                  <a:gd name="connsiteY20-522" fmla="*/ 1509166 h 3256491"/>
                  <a:gd name="connsiteX21-523" fmla="*/ 732107 w 2919832"/>
                  <a:gd name="connsiteY21-524" fmla="*/ 1493141 h 3256491"/>
                  <a:gd name="connsiteX22-525" fmla="*/ 1382345 w 2919832"/>
                  <a:gd name="connsiteY22-526" fmla="*/ 2673726 h 3256491"/>
                  <a:gd name="connsiteX23-527" fmla="*/ 1495838 w 2919832"/>
                  <a:gd name="connsiteY23-528" fmla="*/ 2707488 h 3256491"/>
                  <a:gd name="connsiteX24-529" fmla="*/ 1382345 w 2919832"/>
                  <a:gd name="connsiteY24-530" fmla="*/ 2673726 h 3256491"/>
                  <a:gd name="connsiteX25-531" fmla="*/ 1382345 w 2919832"/>
                  <a:gd name="connsiteY25-532" fmla="*/ 2673726 h 3256491"/>
                  <a:gd name="connsiteX26-533" fmla="*/ 1649232 w 2919832"/>
                  <a:gd name="connsiteY26-534" fmla="*/ 668946 h 3256491"/>
                  <a:gd name="connsiteX27-535" fmla="*/ 1649412 w 2919832"/>
                  <a:gd name="connsiteY27-536" fmla="*/ 525121 h 3256491"/>
                  <a:gd name="connsiteX28-537" fmla="*/ 1649052 w 2919832"/>
                  <a:gd name="connsiteY28-538" fmla="*/ 391559 h 3256491"/>
                  <a:gd name="connsiteX29-539" fmla="*/ 1649457 w 2919832"/>
                  <a:gd name="connsiteY29-540" fmla="*/ 525121 h 3256491"/>
                  <a:gd name="connsiteX30-541" fmla="*/ 1649277 w 2919832"/>
                  <a:gd name="connsiteY30-542" fmla="*/ 668946 h 3256491"/>
                  <a:gd name="connsiteX31-543" fmla="*/ 1649232 w 2919832"/>
                  <a:gd name="connsiteY31-544" fmla="*/ 668946 h 3256491"/>
                  <a:gd name="connsiteX32-545" fmla="*/ 1122484 w 2919832"/>
                  <a:gd name="connsiteY32-546" fmla="*/ 1271168 h 3256491"/>
                  <a:gd name="connsiteX33-547" fmla="*/ 1126628 w 2919832"/>
                  <a:gd name="connsiteY33-548" fmla="*/ 1266756 h 3256491"/>
                  <a:gd name="connsiteX34-549" fmla="*/ 1122484 w 2919832"/>
                  <a:gd name="connsiteY34-550" fmla="*/ 1271168 h 3256491"/>
                  <a:gd name="connsiteX35-551" fmla="*/ 1129105 w 2919832"/>
                  <a:gd name="connsiteY35-552" fmla="*/ 1279406 h 3256491"/>
                  <a:gd name="connsiteX36-553" fmla="*/ 1128879 w 2919832"/>
                  <a:gd name="connsiteY36-554" fmla="*/ 1279586 h 3256491"/>
                  <a:gd name="connsiteX37-555" fmla="*/ 1129105 w 2919832"/>
                  <a:gd name="connsiteY37-556" fmla="*/ 1279406 h 3256491"/>
                  <a:gd name="connsiteX38-557" fmla="*/ 1126943 w 2919832"/>
                  <a:gd name="connsiteY38-558" fmla="*/ 1281431 h 3256491"/>
                  <a:gd name="connsiteX39-559" fmla="*/ 1126943 w 2919832"/>
                  <a:gd name="connsiteY39-560" fmla="*/ 1281431 h 3256491"/>
                  <a:gd name="connsiteX40-561" fmla="*/ 1126943 w 2919832"/>
                  <a:gd name="connsiteY40-562" fmla="*/ 1281431 h 3256491"/>
                  <a:gd name="connsiteX41-563" fmla="*/ 1126943 w 2919832"/>
                  <a:gd name="connsiteY41-564" fmla="*/ 1281431 h 3256491"/>
                  <a:gd name="connsiteX42-565" fmla="*/ 473687 w 2919832"/>
                  <a:gd name="connsiteY42-566" fmla="*/ 1478781 h 3256491"/>
                  <a:gd name="connsiteX43-567" fmla="*/ 470624 w 2919832"/>
                  <a:gd name="connsiteY43-568" fmla="*/ 1495572 h 3256491"/>
                  <a:gd name="connsiteX44-569" fmla="*/ 473687 w 2919832"/>
                  <a:gd name="connsiteY44-570" fmla="*/ 1478781 h 3256491"/>
                  <a:gd name="connsiteX45-571" fmla="*/ 470489 w 2919832"/>
                  <a:gd name="connsiteY45-572" fmla="*/ 1496697 h 3256491"/>
                  <a:gd name="connsiteX46-573" fmla="*/ 470084 w 2919832"/>
                  <a:gd name="connsiteY46-574" fmla="*/ 1506150 h 3256491"/>
                  <a:gd name="connsiteX47-575" fmla="*/ 470489 w 2919832"/>
                  <a:gd name="connsiteY47-576" fmla="*/ 1496697 h 3256491"/>
                  <a:gd name="connsiteX48-577" fmla="*/ 470129 w 2919832"/>
                  <a:gd name="connsiteY48-578" fmla="*/ 1506195 h 3256491"/>
                  <a:gd name="connsiteX49-579" fmla="*/ 552681 w 2919832"/>
                  <a:gd name="connsiteY49-580" fmla="*/ 1553282 h 3256491"/>
                  <a:gd name="connsiteX50-581" fmla="*/ 716569 w 2919832"/>
                  <a:gd name="connsiteY50-582" fmla="*/ 1522626 h 3256491"/>
                  <a:gd name="connsiteX51-583" fmla="*/ 552681 w 2919832"/>
                  <a:gd name="connsiteY51-584" fmla="*/ 1553327 h 3256491"/>
                  <a:gd name="connsiteX52-585" fmla="*/ 470129 w 2919832"/>
                  <a:gd name="connsiteY52-586" fmla="*/ 1506240 h 3256491"/>
                  <a:gd name="connsiteX53-587" fmla="*/ 470129 w 2919832"/>
                  <a:gd name="connsiteY53-588" fmla="*/ 1506195 h 3256491"/>
                  <a:gd name="connsiteX0-589" fmla="*/ 2918904 w 2919832"/>
                  <a:gd name="connsiteY0-590" fmla="*/ 2128629 h 3256491"/>
                  <a:gd name="connsiteX1-591" fmla="*/ 2916291 w 2919832"/>
                  <a:gd name="connsiteY1-592" fmla="*/ 1511147 h 3256491"/>
                  <a:gd name="connsiteX2-593" fmla="*/ 2917282 w 2919832"/>
                  <a:gd name="connsiteY2-594" fmla="*/ 1003639 h 3256491"/>
                  <a:gd name="connsiteX3-595" fmla="*/ 2732497 w 2919832"/>
                  <a:gd name="connsiteY3-596" fmla="*/ 678669 h 3256491"/>
                  <a:gd name="connsiteX4-597" fmla="*/ 1656528 w 2919832"/>
                  <a:gd name="connsiteY4-598" fmla="*/ 57226 h 3256491"/>
                  <a:gd name="connsiteX5-599" fmla="*/ 1263584 w 2919832"/>
                  <a:gd name="connsiteY5-600" fmla="*/ 56596 h 3256491"/>
                  <a:gd name="connsiteX6-601" fmla="*/ 196217 w 2919832"/>
                  <a:gd name="connsiteY6-602" fmla="*/ 672502 h 3256491"/>
                  <a:gd name="connsiteX7-603" fmla="*/ 578 w 2919832"/>
                  <a:gd name="connsiteY7-604" fmla="*/ 992610 h 3256491"/>
                  <a:gd name="connsiteX8-605" fmla="*/ 5667 w 2919832"/>
                  <a:gd name="connsiteY8-606" fmla="*/ 2266468 h 3256491"/>
                  <a:gd name="connsiteX9-607" fmla="*/ 210088 w 2919832"/>
                  <a:gd name="connsiteY9-608" fmla="*/ 2588961 h 3256491"/>
                  <a:gd name="connsiteX10-609" fmla="*/ 654959 w 2919832"/>
                  <a:gd name="connsiteY10-610" fmla="*/ 2851899 h 3256491"/>
                  <a:gd name="connsiteX11-611" fmla="*/ 1263809 w 2919832"/>
                  <a:gd name="connsiteY11-612" fmla="*/ 3200771 h 3256491"/>
                  <a:gd name="connsiteX12-613" fmla="*/ 1665806 w 2919832"/>
                  <a:gd name="connsiteY12-614" fmla="*/ 3196765 h 3256491"/>
                  <a:gd name="connsiteX13-615" fmla="*/ 2792666 w 2919832"/>
                  <a:gd name="connsiteY13-616" fmla="*/ 2546466 h 3256491"/>
                  <a:gd name="connsiteX14-617" fmla="*/ 2918904 w 2919832"/>
                  <a:gd name="connsiteY14-618" fmla="*/ 2128674 h 3256491"/>
                  <a:gd name="connsiteX15-619" fmla="*/ 2918904 w 2919832"/>
                  <a:gd name="connsiteY15-620" fmla="*/ 2128629 h 3256491"/>
                  <a:gd name="connsiteX16-621" fmla="*/ 607896 w 2919832"/>
                  <a:gd name="connsiteY16-622" fmla="*/ 1713088 h 3256491"/>
                  <a:gd name="connsiteX17-623" fmla="*/ 612760 w 2919832"/>
                  <a:gd name="connsiteY17-624" fmla="*/ 1716419 h 3256491"/>
                  <a:gd name="connsiteX18-625" fmla="*/ 607896 w 2919832"/>
                  <a:gd name="connsiteY18-626" fmla="*/ 1713088 h 3256491"/>
                  <a:gd name="connsiteX19-627" fmla="*/ 732107 w 2919832"/>
                  <a:gd name="connsiteY19-628" fmla="*/ 1493141 h 3256491"/>
                  <a:gd name="connsiteX20-629" fmla="*/ 724946 w 2919832"/>
                  <a:gd name="connsiteY20-630" fmla="*/ 1509166 h 3256491"/>
                  <a:gd name="connsiteX21-631" fmla="*/ 732107 w 2919832"/>
                  <a:gd name="connsiteY21-632" fmla="*/ 1493141 h 3256491"/>
                  <a:gd name="connsiteX22-633" fmla="*/ 1382345 w 2919832"/>
                  <a:gd name="connsiteY22-634" fmla="*/ 2673726 h 3256491"/>
                  <a:gd name="connsiteX23-635" fmla="*/ 1495838 w 2919832"/>
                  <a:gd name="connsiteY23-636" fmla="*/ 2707488 h 3256491"/>
                  <a:gd name="connsiteX24-637" fmla="*/ 1382345 w 2919832"/>
                  <a:gd name="connsiteY24-638" fmla="*/ 2673726 h 3256491"/>
                  <a:gd name="connsiteX25-639" fmla="*/ 1382345 w 2919832"/>
                  <a:gd name="connsiteY25-640" fmla="*/ 2673726 h 3256491"/>
                  <a:gd name="connsiteX26-641" fmla="*/ 1649232 w 2919832"/>
                  <a:gd name="connsiteY26-642" fmla="*/ 668946 h 3256491"/>
                  <a:gd name="connsiteX27-643" fmla="*/ 1649412 w 2919832"/>
                  <a:gd name="connsiteY27-644" fmla="*/ 525121 h 3256491"/>
                  <a:gd name="connsiteX28-645" fmla="*/ 1649052 w 2919832"/>
                  <a:gd name="connsiteY28-646" fmla="*/ 391559 h 3256491"/>
                  <a:gd name="connsiteX29-647" fmla="*/ 1649457 w 2919832"/>
                  <a:gd name="connsiteY29-648" fmla="*/ 525121 h 3256491"/>
                  <a:gd name="connsiteX30-649" fmla="*/ 1649277 w 2919832"/>
                  <a:gd name="connsiteY30-650" fmla="*/ 668946 h 3256491"/>
                  <a:gd name="connsiteX31-651" fmla="*/ 1649232 w 2919832"/>
                  <a:gd name="connsiteY31-652" fmla="*/ 668946 h 3256491"/>
                  <a:gd name="connsiteX32-653" fmla="*/ 1122484 w 2919832"/>
                  <a:gd name="connsiteY32-654" fmla="*/ 1271168 h 3256491"/>
                  <a:gd name="connsiteX33-655" fmla="*/ 1126628 w 2919832"/>
                  <a:gd name="connsiteY33-656" fmla="*/ 1266756 h 3256491"/>
                  <a:gd name="connsiteX34-657" fmla="*/ 1122484 w 2919832"/>
                  <a:gd name="connsiteY34-658" fmla="*/ 1271168 h 3256491"/>
                  <a:gd name="connsiteX35-659" fmla="*/ 1129105 w 2919832"/>
                  <a:gd name="connsiteY35-660" fmla="*/ 1279406 h 3256491"/>
                  <a:gd name="connsiteX36-661" fmla="*/ 1128879 w 2919832"/>
                  <a:gd name="connsiteY36-662" fmla="*/ 1279586 h 3256491"/>
                  <a:gd name="connsiteX37-663" fmla="*/ 1129105 w 2919832"/>
                  <a:gd name="connsiteY37-664" fmla="*/ 1279406 h 3256491"/>
                  <a:gd name="connsiteX38-665" fmla="*/ 1126943 w 2919832"/>
                  <a:gd name="connsiteY38-666" fmla="*/ 1281431 h 3256491"/>
                  <a:gd name="connsiteX39-667" fmla="*/ 1126943 w 2919832"/>
                  <a:gd name="connsiteY39-668" fmla="*/ 1281431 h 3256491"/>
                  <a:gd name="connsiteX40-669" fmla="*/ 1126943 w 2919832"/>
                  <a:gd name="connsiteY40-670" fmla="*/ 1281431 h 3256491"/>
                  <a:gd name="connsiteX41-671" fmla="*/ 473687 w 2919832"/>
                  <a:gd name="connsiteY41-672" fmla="*/ 1478781 h 3256491"/>
                  <a:gd name="connsiteX42-673" fmla="*/ 470624 w 2919832"/>
                  <a:gd name="connsiteY42-674" fmla="*/ 1495572 h 3256491"/>
                  <a:gd name="connsiteX43-675" fmla="*/ 473687 w 2919832"/>
                  <a:gd name="connsiteY43-676" fmla="*/ 1478781 h 3256491"/>
                  <a:gd name="connsiteX44-677" fmla="*/ 470489 w 2919832"/>
                  <a:gd name="connsiteY44-678" fmla="*/ 1496697 h 3256491"/>
                  <a:gd name="connsiteX45-679" fmla="*/ 470084 w 2919832"/>
                  <a:gd name="connsiteY45-680" fmla="*/ 1506150 h 3256491"/>
                  <a:gd name="connsiteX46-681" fmla="*/ 470489 w 2919832"/>
                  <a:gd name="connsiteY46-682" fmla="*/ 1496697 h 3256491"/>
                  <a:gd name="connsiteX47-683" fmla="*/ 470129 w 2919832"/>
                  <a:gd name="connsiteY47-684" fmla="*/ 1506195 h 3256491"/>
                  <a:gd name="connsiteX48-685" fmla="*/ 552681 w 2919832"/>
                  <a:gd name="connsiteY48-686" fmla="*/ 1553282 h 3256491"/>
                  <a:gd name="connsiteX49-687" fmla="*/ 716569 w 2919832"/>
                  <a:gd name="connsiteY49-688" fmla="*/ 1522626 h 3256491"/>
                  <a:gd name="connsiteX50-689" fmla="*/ 552681 w 2919832"/>
                  <a:gd name="connsiteY50-690" fmla="*/ 1553327 h 3256491"/>
                  <a:gd name="connsiteX51-691" fmla="*/ 470129 w 2919832"/>
                  <a:gd name="connsiteY51-692" fmla="*/ 1506240 h 3256491"/>
                  <a:gd name="connsiteX52-693" fmla="*/ 470129 w 2919832"/>
                  <a:gd name="connsiteY52-694" fmla="*/ 1506195 h 3256491"/>
                  <a:gd name="connsiteX0-695" fmla="*/ 2918904 w 2919832"/>
                  <a:gd name="connsiteY0-696" fmla="*/ 2128629 h 3256491"/>
                  <a:gd name="connsiteX1-697" fmla="*/ 2916291 w 2919832"/>
                  <a:gd name="connsiteY1-698" fmla="*/ 1511147 h 3256491"/>
                  <a:gd name="connsiteX2-699" fmla="*/ 2917282 w 2919832"/>
                  <a:gd name="connsiteY2-700" fmla="*/ 1003639 h 3256491"/>
                  <a:gd name="connsiteX3-701" fmla="*/ 2732497 w 2919832"/>
                  <a:gd name="connsiteY3-702" fmla="*/ 678669 h 3256491"/>
                  <a:gd name="connsiteX4-703" fmla="*/ 1656528 w 2919832"/>
                  <a:gd name="connsiteY4-704" fmla="*/ 57226 h 3256491"/>
                  <a:gd name="connsiteX5-705" fmla="*/ 1263584 w 2919832"/>
                  <a:gd name="connsiteY5-706" fmla="*/ 56596 h 3256491"/>
                  <a:gd name="connsiteX6-707" fmla="*/ 196217 w 2919832"/>
                  <a:gd name="connsiteY6-708" fmla="*/ 672502 h 3256491"/>
                  <a:gd name="connsiteX7-709" fmla="*/ 578 w 2919832"/>
                  <a:gd name="connsiteY7-710" fmla="*/ 992610 h 3256491"/>
                  <a:gd name="connsiteX8-711" fmla="*/ 5667 w 2919832"/>
                  <a:gd name="connsiteY8-712" fmla="*/ 2266468 h 3256491"/>
                  <a:gd name="connsiteX9-713" fmla="*/ 210088 w 2919832"/>
                  <a:gd name="connsiteY9-714" fmla="*/ 2588961 h 3256491"/>
                  <a:gd name="connsiteX10-715" fmla="*/ 654959 w 2919832"/>
                  <a:gd name="connsiteY10-716" fmla="*/ 2851899 h 3256491"/>
                  <a:gd name="connsiteX11-717" fmla="*/ 1263809 w 2919832"/>
                  <a:gd name="connsiteY11-718" fmla="*/ 3200771 h 3256491"/>
                  <a:gd name="connsiteX12-719" fmla="*/ 1665806 w 2919832"/>
                  <a:gd name="connsiteY12-720" fmla="*/ 3196765 h 3256491"/>
                  <a:gd name="connsiteX13-721" fmla="*/ 2792666 w 2919832"/>
                  <a:gd name="connsiteY13-722" fmla="*/ 2546466 h 3256491"/>
                  <a:gd name="connsiteX14-723" fmla="*/ 2918904 w 2919832"/>
                  <a:gd name="connsiteY14-724" fmla="*/ 2128674 h 3256491"/>
                  <a:gd name="connsiteX15-725" fmla="*/ 2918904 w 2919832"/>
                  <a:gd name="connsiteY15-726" fmla="*/ 2128629 h 3256491"/>
                  <a:gd name="connsiteX16-727" fmla="*/ 607896 w 2919832"/>
                  <a:gd name="connsiteY16-728" fmla="*/ 1713088 h 3256491"/>
                  <a:gd name="connsiteX17-729" fmla="*/ 612760 w 2919832"/>
                  <a:gd name="connsiteY17-730" fmla="*/ 1716419 h 3256491"/>
                  <a:gd name="connsiteX18-731" fmla="*/ 607896 w 2919832"/>
                  <a:gd name="connsiteY18-732" fmla="*/ 1713088 h 3256491"/>
                  <a:gd name="connsiteX19-733" fmla="*/ 732107 w 2919832"/>
                  <a:gd name="connsiteY19-734" fmla="*/ 1493141 h 3256491"/>
                  <a:gd name="connsiteX20-735" fmla="*/ 724946 w 2919832"/>
                  <a:gd name="connsiteY20-736" fmla="*/ 1509166 h 3256491"/>
                  <a:gd name="connsiteX21-737" fmla="*/ 732107 w 2919832"/>
                  <a:gd name="connsiteY21-738" fmla="*/ 1493141 h 3256491"/>
                  <a:gd name="connsiteX22-739" fmla="*/ 1382345 w 2919832"/>
                  <a:gd name="connsiteY22-740" fmla="*/ 2673726 h 3256491"/>
                  <a:gd name="connsiteX23-741" fmla="*/ 1495838 w 2919832"/>
                  <a:gd name="connsiteY23-742" fmla="*/ 2707488 h 3256491"/>
                  <a:gd name="connsiteX24-743" fmla="*/ 1382345 w 2919832"/>
                  <a:gd name="connsiteY24-744" fmla="*/ 2673726 h 3256491"/>
                  <a:gd name="connsiteX25-745" fmla="*/ 1382345 w 2919832"/>
                  <a:gd name="connsiteY25-746" fmla="*/ 2673726 h 3256491"/>
                  <a:gd name="connsiteX26-747" fmla="*/ 1649232 w 2919832"/>
                  <a:gd name="connsiteY26-748" fmla="*/ 668946 h 3256491"/>
                  <a:gd name="connsiteX27-749" fmla="*/ 1649412 w 2919832"/>
                  <a:gd name="connsiteY27-750" fmla="*/ 525121 h 3256491"/>
                  <a:gd name="connsiteX28-751" fmla="*/ 1649457 w 2919832"/>
                  <a:gd name="connsiteY28-752" fmla="*/ 525121 h 3256491"/>
                  <a:gd name="connsiteX29-753" fmla="*/ 1649277 w 2919832"/>
                  <a:gd name="connsiteY29-754" fmla="*/ 668946 h 3256491"/>
                  <a:gd name="connsiteX30-755" fmla="*/ 1649232 w 2919832"/>
                  <a:gd name="connsiteY30-756" fmla="*/ 668946 h 3256491"/>
                  <a:gd name="connsiteX31-757" fmla="*/ 1122484 w 2919832"/>
                  <a:gd name="connsiteY31-758" fmla="*/ 1271168 h 3256491"/>
                  <a:gd name="connsiteX32-759" fmla="*/ 1126628 w 2919832"/>
                  <a:gd name="connsiteY32-760" fmla="*/ 1266756 h 3256491"/>
                  <a:gd name="connsiteX33-761" fmla="*/ 1122484 w 2919832"/>
                  <a:gd name="connsiteY33-762" fmla="*/ 1271168 h 3256491"/>
                  <a:gd name="connsiteX34-763" fmla="*/ 1129105 w 2919832"/>
                  <a:gd name="connsiteY34-764" fmla="*/ 1279406 h 3256491"/>
                  <a:gd name="connsiteX35-765" fmla="*/ 1128879 w 2919832"/>
                  <a:gd name="connsiteY35-766" fmla="*/ 1279586 h 3256491"/>
                  <a:gd name="connsiteX36-767" fmla="*/ 1129105 w 2919832"/>
                  <a:gd name="connsiteY36-768" fmla="*/ 1279406 h 3256491"/>
                  <a:gd name="connsiteX37-769" fmla="*/ 1126943 w 2919832"/>
                  <a:gd name="connsiteY37-770" fmla="*/ 1281431 h 3256491"/>
                  <a:gd name="connsiteX38-771" fmla="*/ 1126943 w 2919832"/>
                  <a:gd name="connsiteY38-772" fmla="*/ 1281431 h 3256491"/>
                  <a:gd name="connsiteX39-773" fmla="*/ 1126943 w 2919832"/>
                  <a:gd name="connsiteY39-774" fmla="*/ 1281431 h 3256491"/>
                  <a:gd name="connsiteX40-775" fmla="*/ 473687 w 2919832"/>
                  <a:gd name="connsiteY40-776" fmla="*/ 1478781 h 3256491"/>
                  <a:gd name="connsiteX41-777" fmla="*/ 470624 w 2919832"/>
                  <a:gd name="connsiteY41-778" fmla="*/ 1495572 h 3256491"/>
                  <a:gd name="connsiteX42-779" fmla="*/ 473687 w 2919832"/>
                  <a:gd name="connsiteY42-780" fmla="*/ 1478781 h 3256491"/>
                  <a:gd name="connsiteX43-781" fmla="*/ 470489 w 2919832"/>
                  <a:gd name="connsiteY43-782" fmla="*/ 1496697 h 3256491"/>
                  <a:gd name="connsiteX44-783" fmla="*/ 470084 w 2919832"/>
                  <a:gd name="connsiteY44-784" fmla="*/ 1506150 h 3256491"/>
                  <a:gd name="connsiteX45-785" fmla="*/ 470489 w 2919832"/>
                  <a:gd name="connsiteY45-786" fmla="*/ 1496697 h 3256491"/>
                  <a:gd name="connsiteX46-787" fmla="*/ 470129 w 2919832"/>
                  <a:gd name="connsiteY46-788" fmla="*/ 1506195 h 3256491"/>
                  <a:gd name="connsiteX47-789" fmla="*/ 552681 w 2919832"/>
                  <a:gd name="connsiteY47-790" fmla="*/ 1553282 h 3256491"/>
                  <a:gd name="connsiteX48-791" fmla="*/ 716569 w 2919832"/>
                  <a:gd name="connsiteY48-792" fmla="*/ 1522626 h 3256491"/>
                  <a:gd name="connsiteX49-793" fmla="*/ 552681 w 2919832"/>
                  <a:gd name="connsiteY49-794" fmla="*/ 1553327 h 3256491"/>
                  <a:gd name="connsiteX50-795" fmla="*/ 470129 w 2919832"/>
                  <a:gd name="connsiteY50-796" fmla="*/ 1506240 h 3256491"/>
                  <a:gd name="connsiteX51-797" fmla="*/ 470129 w 2919832"/>
                  <a:gd name="connsiteY51-798" fmla="*/ 1506195 h 3256491"/>
                  <a:gd name="connsiteX0-799" fmla="*/ 2918904 w 2919832"/>
                  <a:gd name="connsiteY0-800" fmla="*/ 2128629 h 3256491"/>
                  <a:gd name="connsiteX1-801" fmla="*/ 2916291 w 2919832"/>
                  <a:gd name="connsiteY1-802" fmla="*/ 1511147 h 3256491"/>
                  <a:gd name="connsiteX2-803" fmla="*/ 2917282 w 2919832"/>
                  <a:gd name="connsiteY2-804" fmla="*/ 1003639 h 3256491"/>
                  <a:gd name="connsiteX3-805" fmla="*/ 2732497 w 2919832"/>
                  <a:gd name="connsiteY3-806" fmla="*/ 678669 h 3256491"/>
                  <a:gd name="connsiteX4-807" fmla="*/ 1656528 w 2919832"/>
                  <a:gd name="connsiteY4-808" fmla="*/ 57226 h 3256491"/>
                  <a:gd name="connsiteX5-809" fmla="*/ 1263584 w 2919832"/>
                  <a:gd name="connsiteY5-810" fmla="*/ 56596 h 3256491"/>
                  <a:gd name="connsiteX6-811" fmla="*/ 196217 w 2919832"/>
                  <a:gd name="connsiteY6-812" fmla="*/ 672502 h 3256491"/>
                  <a:gd name="connsiteX7-813" fmla="*/ 578 w 2919832"/>
                  <a:gd name="connsiteY7-814" fmla="*/ 992610 h 3256491"/>
                  <a:gd name="connsiteX8-815" fmla="*/ 5667 w 2919832"/>
                  <a:gd name="connsiteY8-816" fmla="*/ 2266468 h 3256491"/>
                  <a:gd name="connsiteX9-817" fmla="*/ 210088 w 2919832"/>
                  <a:gd name="connsiteY9-818" fmla="*/ 2588961 h 3256491"/>
                  <a:gd name="connsiteX10-819" fmla="*/ 654959 w 2919832"/>
                  <a:gd name="connsiteY10-820" fmla="*/ 2851899 h 3256491"/>
                  <a:gd name="connsiteX11-821" fmla="*/ 1263809 w 2919832"/>
                  <a:gd name="connsiteY11-822" fmla="*/ 3200771 h 3256491"/>
                  <a:gd name="connsiteX12-823" fmla="*/ 1665806 w 2919832"/>
                  <a:gd name="connsiteY12-824" fmla="*/ 3196765 h 3256491"/>
                  <a:gd name="connsiteX13-825" fmla="*/ 2792666 w 2919832"/>
                  <a:gd name="connsiteY13-826" fmla="*/ 2546466 h 3256491"/>
                  <a:gd name="connsiteX14-827" fmla="*/ 2918904 w 2919832"/>
                  <a:gd name="connsiteY14-828" fmla="*/ 2128674 h 3256491"/>
                  <a:gd name="connsiteX15-829" fmla="*/ 2918904 w 2919832"/>
                  <a:gd name="connsiteY15-830" fmla="*/ 2128629 h 3256491"/>
                  <a:gd name="connsiteX16-831" fmla="*/ 607896 w 2919832"/>
                  <a:gd name="connsiteY16-832" fmla="*/ 1713088 h 3256491"/>
                  <a:gd name="connsiteX17-833" fmla="*/ 612760 w 2919832"/>
                  <a:gd name="connsiteY17-834" fmla="*/ 1716419 h 3256491"/>
                  <a:gd name="connsiteX18-835" fmla="*/ 607896 w 2919832"/>
                  <a:gd name="connsiteY18-836" fmla="*/ 1713088 h 3256491"/>
                  <a:gd name="connsiteX19-837" fmla="*/ 732107 w 2919832"/>
                  <a:gd name="connsiteY19-838" fmla="*/ 1493141 h 3256491"/>
                  <a:gd name="connsiteX20-839" fmla="*/ 724946 w 2919832"/>
                  <a:gd name="connsiteY20-840" fmla="*/ 1509166 h 3256491"/>
                  <a:gd name="connsiteX21-841" fmla="*/ 732107 w 2919832"/>
                  <a:gd name="connsiteY21-842" fmla="*/ 1493141 h 3256491"/>
                  <a:gd name="connsiteX22-843" fmla="*/ 1382345 w 2919832"/>
                  <a:gd name="connsiteY22-844" fmla="*/ 2673726 h 3256491"/>
                  <a:gd name="connsiteX23-845" fmla="*/ 1495838 w 2919832"/>
                  <a:gd name="connsiteY23-846" fmla="*/ 2707488 h 3256491"/>
                  <a:gd name="connsiteX24-847" fmla="*/ 1382345 w 2919832"/>
                  <a:gd name="connsiteY24-848" fmla="*/ 2673726 h 3256491"/>
                  <a:gd name="connsiteX25-849" fmla="*/ 1382345 w 2919832"/>
                  <a:gd name="connsiteY25-850" fmla="*/ 2673726 h 3256491"/>
                  <a:gd name="connsiteX26-851" fmla="*/ 1649232 w 2919832"/>
                  <a:gd name="connsiteY26-852" fmla="*/ 668946 h 3256491"/>
                  <a:gd name="connsiteX27-853" fmla="*/ 1649412 w 2919832"/>
                  <a:gd name="connsiteY27-854" fmla="*/ 525121 h 3256491"/>
                  <a:gd name="connsiteX28-855" fmla="*/ 1649277 w 2919832"/>
                  <a:gd name="connsiteY28-856" fmla="*/ 668946 h 3256491"/>
                  <a:gd name="connsiteX29-857" fmla="*/ 1649232 w 2919832"/>
                  <a:gd name="connsiteY29-858" fmla="*/ 668946 h 3256491"/>
                  <a:gd name="connsiteX30-859" fmla="*/ 1122484 w 2919832"/>
                  <a:gd name="connsiteY30-860" fmla="*/ 1271168 h 3256491"/>
                  <a:gd name="connsiteX31-861" fmla="*/ 1126628 w 2919832"/>
                  <a:gd name="connsiteY31-862" fmla="*/ 1266756 h 3256491"/>
                  <a:gd name="connsiteX32-863" fmla="*/ 1122484 w 2919832"/>
                  <a:gd name="connsiteY32-864" fmla="*/ 1271168 h 3256491"/>
                  <a:gd name="connsiteX33-865" fmla="*/ 1129105 w 2919832"/>
                  <a:gd name="connsiteY33-866" fmla="*/ 1279406 h 3256491"/>
                  <a:gd name="connsiteX34-867" fmla="*/ 1128879 w 2919832"/>
                  <a:gd name="connsiteY34-868" fmla="*/ 1279586 h 3256491"/>
                  <a:gd name="connsiteX35-869" fmla="*/ 1129105 w 2919832"/>
                  <a:gd name="connsiteY35-870" fmla="*/ 1279406 h 3256491"/>
                  <a:gd name="connsiteX36-871" fmla="*/ 1126943 w 2919832"/>
                  <a:gd name="connsiteY36-872" fmla="*/ 1281431 h 3256491"/>
                  <a:gd name="connsiteX37-873" fmla="*/ 1126943 w 2919832"/>
                  <a:gd name="connsiteY37-874" fmla="*/ 1281431 h 3256491"/>
                  <a:gd name="connsiteX38-875" fmla="*/ 1126943 w 2919832"/>
                  <a:gd name="connsiteY38-876" fmla="*/ 1281431 h 3256491"/>
                  <a:gd name="connsiteX39-877" fmla="*/ 473687 w 2919832"/>
                  <a:gd name="connsiteY39-878" fmla="*/ 1478781 h 3256491"/>
                  <a:gd name="connsiteX40-879" fmla="*/ 470624 w 2919832"/>
                  <a:gd name="connsiteY40-880" fmla="*/ 1495572 h 3256491"/>
                  <a:gd name="connsiteX41-881" fmla="*/ 473687 w 2919832"/>
                  <a:gd name="connsiteY41-882" fmla="*/ 1478781 h 3256491"/>
                  <a:gd name="connsiteX42-883" fmla="*/ 470489 w 2919832"/>
                  <a:gd name="connsiteY42-884" fmla="*/ 1496697 h 3256491"/>
                  <a:gd name="connsiteX43-885" fmla="*/ 470084 w 2919832"/>
                  <a:gd name="connsiteY43-886" fmla="*/ 1506150 h 3256491"/>
                  <a:gd name="connsiteX44-887" fmla="*/ 470489 w 2919832"/>
                  <a:gd name="connsiteY44-888" fmla="*/ 1496697 h 3256491"/>
                  <a:gd name="connsiteX45-889" fmla="*/ 470129 w 2919832"/>
                  <a:gd name="connsiteY45-890" fmla="*/ 1506195 h 3256491"/>
                  <a:gd name="connsiteX46-891" fmla="*/ 552681 w 2919832"/>
                  <a:gd name="connsiteY46-892" fmla="*/ 1553282 h 3256491"/>
                  <a:gd name="connsiteX47-893" fmla="*/ 716569 w 2919832"/>
                  <a:gd name="connsiteY47-894" fmla="*/ 1522626 h 3256491"/>
                  <a:gd name="connsiteX48-895" fmla="*/ 552681 w 2919832"/>
                  <a:gd name="connsiteY48-896" fmla="*/ 1553327 h 3256491"/>
                  <a:gd name="connsiteX49-897" fmla="*/ 470129 w 2919832"/>
                  <a:gd name="connsiteY49-898" fmla="*/ 1506240 h 3256491"/>
                  <a:gd name="connsiteX50-899" fmla="*/ 470129 w 2919832"/>
                  <a:gd name="connsiteY50-900" fmla="*/ 1506195 h 3256491"/>
                  <a:gd name="connsiteX0-901" fmla="*/ 2918904 w 2919832"/>
                  <a:gd name="connsiteY0-902" fmla="*/ 2128629 h 3256491"/>
                  <a:gd name="connsiteX1-903" fmla="*/ 2916291 w 2919832"/>
                  <a:gd name="connsiteY1-904" fmla="*/ 1511147 h 3256491"/>
                  <a:gd name="connsiteX2-905" fmla="*/ 2917282 w 2919832"/>
                  <a:gd name="connsiteY2-906" fmla="*/ 1003639 h 3256491"/>
                  <a:gd name="connsiteX3-907" fmla="*/ 2732497 w 2919832"/>
                  <a:gd name="connsiteY3-908" fmla="*/ 678669 h 3256491"/>
                  <a:gd name="connsiteX4-909" fmla="*/ 1656528 w 2919832"/>
                  <a:gd name="connsiteY4-910" fmla="*/ 57226 h 3256491"/>
                  <a:gd name="connsiteX5-911" fmla="*/ 1263584 w 2919832"/>
                  <a:gd name="connsiteY5-912" fmla="*/ 56596 h 3256491"/>
                  <a:gd name="connsiteX6-913" fmla="*/ 196217 w 2919832"/>
                  <a:gd name="connsiteY6-914" fmla="*/ 672502 h 3256491"/>
                  <a:gd name="connsiteX7-915" fmla="*/ 578 w 2919832"/>
                  <a:gd name="connsiteY7-916" fmla="*/ 992610 h 3256491"/>
                  <a:gd name="connsiteX8-917" fmla="*/ 5667 w 2919832"/>
                  <a:gd name="connsiteY8-918" fmla="*/ 2266468 h 3256491"/>
                  <a:gd name="connsiteX9-919" fmla="*/ 210088 w 2919832"/>
                  <a:gd name="connsiteY9-920" fmla="*/ 2588961 h 3256491"/>
                  <a:gd name="connsiteX10-921" fmla="*/ 654959 w 2919832"/>
                  <a:gd name="connsiteY10-922" fmla="*/ 2851899 h 3256491"/>
                  <a:gd name="connsiteX11-923" fmla="*/ 1263809 w 2919832"/>
                  <a:gd name="connsiteY11-924" fmla="*/ 3200771 h 3256491"/>
                  <a:gd name="connsiteX12-925" fmla="*/ 1665806 w 2919832"/>
                  <a:gd name="connsiteY12-926" fmla="*/ 3196765 h 3256491"/>
                  <a:gd name="connsiteX13-927" fmla="*/ 2792666 w 2919832"/>
                  <a:gd name="connsiteY13-928" fmla="*/ 2546466 h 3256491"/>
                  <a:gd name="connsiteX14-929" fmla="*/ 2918904 w 2919832"/>
                  <a:gd name="connsiteY14-930" fmla="*/ 2128674 h 3256491"/>
                  <a:gd name="connsiteX15-931" fmla="*/ 2918904 w 2919832"/>
                  <a:gd name="connsiteY15-932" fmla="*/ 2128629 h 3256491"/>
                  <a:gd name="connsiteX16-933" fmla="*/ 607896 w 2919832"/>
                  <a:gd name="connsiteY16-934" fmla="*/ 1713088 h 3256491"/>
                  <a:gd name="connsiteX17-935" fmla="*/ 612760 w 2919832"/>
                  <a:gd name="connsiteY17-936" fmla="*/ 1716419 h 3256491"/>
                  <a:gd name="connsiteX18-937" fmla="*/ 607896 w 2919832"/>
                  <a:gd name="connsiteY18-938" fmla="*/ 1713088 h 3256491"/>
                  <a:gd name="connsiteX19-939" fmla="*/ 732107 w 2919832"/>
                  <a:gd name="connsiteY19-940" fmla="*/ 1493141 h 3256491"/>
                  <a:gd name="connsiteX20-941" fmla="*/ 724946 w 2919832"/>
                  <a:gd name="connsiteY20-942" fmla="*/ 1509166 h 3256491"/>
                  <a:gd name="connsiteX21-943" fmla="*/ 732107 w 2919832"/>
                  <a:gd name="connsiteY21-944" fmla="*/ 1493141 h 3256491"/>
                  <a:gd name="connsiteX22-945" fmla="*/ 1382345 w 2919832"/>
                  <a:gd name="connsiteY22-946" fmla="*/ 2673726 h 3256491"/>
                  <a:gd name="connsiteX23-947" fmla="*/ 1495838 w 2919832"/>
                  <a:gd name="connsiteY23-948" fmla="*/ 2707488 h 3256491"/>
                  <a:gd name="connsiteX24-949" fmla="*/ 1382345 w 2919832"/>
                  <a:gd name="connsiteY24-950" fmla="*/ 2673726 h 3256491"/>
                  <a:gd name="connsiteX25-951" fmla="*/ 1382345 w 2919832"/>
                  <a:gd name="connsiteY25-952" fmla="*/ 2673726 h 3256491"/>
                  <a:gd name="connsiteX26-953" fmla="*/ 1649277 w 2919832"/>
                  <a:gd name="connsiteY26-954" fmla="*/ 668946 h 3256491"/>
                  <a:gd name="connsiteX27-955" fmla="*/ 1649412 w 2919832"/>
                  <a:gd name="connsiteY27-956" fmla="*/ 525121 h 3256491"/>
                  <a:gd name="connsiteX28-957" fmla="*/ 1649277 w 2919832"/>
                  <a:gd name="connsiteY28-958" fmla="*/ 668946 h 3256491"/>
                  <a:gd name="connsiteX29-959" fmla="*/ 1122484 w 2919832"/>
                  <a:gd name="connsiteY29-960" fmla="*/ 1271168 h 3256491"/>
                  <a:gd name="connsiteX30-961" fmla="*/ 1126628 w 2919832"/>
                  <a:gd name="connsiteY30-962" fmla="*/ 1266756 h 3256491"/>
                  <a:gd name="connsiteX31-963" fmla="*/ 1122484 w 2919832"/>
                  <a:gd name="connsiteY31-964" fmla="*/ 1271168 h 3256491"/>
                  <a:gd name="connsiteX32-965" fmla="*/ 1129105 w 2919832"/>
                  <a:gd name="connsiteY32-966" fmla="*/ 1279406 h 3256491"/>
                  <a:gd name="connsiteX33-967" fmla="*/ 1128879 w 2919832"/>
                  <a:gd name="connsiteY33-968" fmla="*/ 1279586 h 3256491"/>
                  <a:gd name="connsiteX34-969" fmla="*/ 1129105 w 2919832"/>
                  <a:gd name="connsiteY34-970" fmla="*/ 1279406 h 3256491"/>
                  <a:gd name="connsiteX35-971" fmla="*/ 1126943 w 2919832"/>
                  <a:gd name="connsiteY35-972" fmla="*/ 1281431 h 3256491"/>
                  <a:gd name="connsiteX36-973" fmla="*/ 1126943 w 2919832"/>
                  <a:gd name="connsiteY36-974" fmla="*/ 1281431 h 3256491"/>
                  <a:gd name="connsiteX37-975" fmla="*/ 1126943 w 2919832"/>
                  <a:gd name="connsiteY37-976" fmla="*/ 1281431 h 3256491"/>
                  <a:gd name="connsiteX38-977" fmla="*/ 473687 w 2919832"/>
                  <a:gd name="connsiteY38-978" fmla="*/ 1478781 h 3256491"/>
                  <a:gd name="connsiteX39-979" fmla="*/ 470624 w 2919832"/>
                  <a:gd name="connsiteY39-980" fmla="*/ 1495572 h 3256491"/>
                  <a:gd name="connsiteX40-981" fmla="*/ 473687 w 2919832"/>
                  <a:gd name="connsiteY40-982" fmla="*/ 1478781 h 3256491"/>
                  <a:gd name="connsiteX41-983" fmla="*/ 470489 w 2919832"/>
                  <a:gd name="connsiteY41-984" fmla="*/ 1496697 h 3256491"/>
                  <a:gd name="connsiteX42-985" fmla="*/ 470084 w 2919832"/>
                  <a:gd name="connsiteY42-986" fmla="*/ 1506150 h 3256491"/>
                  <a:gd name="connsiteX43-987" fmla="*/ 470489 w 2919832"/>
                  <a:gd name="connsiteY43-988" fmla="*/ 1496697 h 3256491"/>
                  <a:gd name="connsiteX44-989" fmla="*/ 470129 w 2919832"/>
                  <a:gd name="connsiteY44-990" fmla="*/ 1506195 h 3256491"/>
                  <a:gd name="connsiteX45-991" fmla="*/ 552681 w 2919832"/>
                  <a:gd name="connsiteY45-992" fmla="*/ 1553282 h 3256491"/>
                  <a:gd name="connsiteX46-993" fmla="*/ 716569 w 2919832"/>
                  <a:gd name="connsiteY46-994" fmla="*/ 1522626 h 3256491"/>
                  <a:gd name="connsiteX47-995" fmla="*/ 552681 w 2919832"/>
                  <a:gd name="connsiteY47-996" fmla="*/ 1553327 h 3256491"/>
                  <a:gd name="connsiteX48-997" fmla="*/ 470129 w 2919832"/>
                  <a:gd name="connsiteY48-998" fmla="*/ 1506240 h 3256491"/>
                  <a:gd name="connsiteX49-999" fmla="*/ 470129 w 2919832"/>
                  <a:gd name="connsiteY49-1000" fmla="*/ 1506195 h 3256491"/>
                  <a:gd name="connsiteX0-1001" fmla="*/ 2918904 w 2919832"/>
                  <a:gd name="connsiteY0-1002" fmla="*/ 2128629 h 3256491"/>
                  <a:gd name="connsiteX1-1003" fmla="*/ 2916291 w 2919832"/>
                  <a:gd name="connsiteY1-1004" fmla="*/ 1511147 h 3256491"/>
                  <a:gd name="connsiteX2-1005" fmla="*/ 2917282 w 2919832"/>
                  <a:gd name="connsiteY2-1006" fmla="*/ 1003639 h 3256491"/>
                  <a:gd name="connsiteX3-1007" fmla="*/ 2732497 w 2919832"/>
                  <a:gd name="connsiteY3-1008" fmla="*/ 678669 h 3256491"/>
                  <a:gd name="connsiteX4-1009" fmla="*/ 1656528 w 2919832"/>
                  <a:gd name="connsiteY4-1010" fmla="*/ 57226 h 3256491"/>
                  <a:gd name="connsiteX5-1011" fmla="*/ 1263584 w 2919832"/>
                  <a:gd name="connsiteY5-1012" fmla="*/ 56596 h 3256491"/>
                  <a:gd name="connsiteX6-1013" fmla="*/ 196217 w 2919832"/>
                  <a:gd name="connsiteY6-1014" fmla="*/ 672502 h 3256491"/>
                  <a:gd name="connsiteX7-1015" fmla="*/ 578 w 2919832"/>
                  <a:gd name="connsiteY7-1016" fmla="*/ 992610 h 3256491"/>
                  <a:gd name="connsiteX8-1017" fmla="*/ 5667 w 2919832"/>
                  <a:gd name="connsiteY8-1018" fmla="*/ 2266468 h 3256491"/>
                  <a:gd name="connsiteX9-1019" fmla="*/ 210088 w 2919832"/>
                  <a:gd name="connsiteY9-1020" fmla="*/ 2588961 h 3256491"/>
                  <a:gd name="connsiteX10-1021" fmla="*/ 654959 w 2919832"/>
                  <a:gd name="connsiteY10-1022" fmla="*/ 2851899 h 3256491"/>
                  <a:gd name="connsiteX11-1023" fmla="*/ 1263809 w 2919832"/>
                  <a:gd name="connsiteY11-1024" fmla="*/ 3200771 h 3256491"/>
                  <a:gd name="connsiteX12-1025" fmla="*/ 1665806 w 2919832"/>
                  <a:gd name="connsiteY12-1026" fmla="*/ 3196765 h 3256491"/>
                  <a:gd name="connsiteX13-1027" fmla="*/ 2792666 w 2919832"/>
                  <a:gd name="connsiteY13-1028" fmla="*/ 2546466 h 3256491"/>
                  <a:gd name="connsiteX14-1029" fmla="*/ 2918904 w 2919832"/>
                  <a:gd name="connsiteY14-1030" fmla="*/ 2128674 h 3256491"/>
                  <a:gd name="connsiteX15-1031" fmla="*/ 2918904 w 2919832"/>
                  <a:gd name="connsiteY15-1032" fmla="*/ 2128629 h 3256491"/>
                  <a:gd name="connsiteX16-1033" fmla="*/ 607896 w 2919832"/>
                  <a:gd name="connsiteY16-1034" fmla="*/ 1713088 h 3256491"/>
                  <a:gd name="connsiteX17-1035" fmla="*/ 612760 w 2919832"/>
                  <a:gd name="connsiteY17-1036" fmla="*/ 1716419 h 3256491"/>
                  <a:gd name="connsiteX18-1037" fmla="*/ 607896 w 2919832"/>
                  <a:gd name="connsiteY18-1038" fmla="*/ 1713088 h 3256491"/>
                  <a:gd name="connsiteX19-1039" fmla="*/ 732107 w 2919832"/>
                  <a:gd name="connsiteY19-1040" fmla="*/ 1493141 h 3256491"/>
                  <a:gd name="connsiteX20-1041" fmla="*/ 724946 w 2919832"/>
                  <a:gd name="connsiteY20-1042" fmla="*/ 1509166 h 3256491"/>
                  <a:gd name="connsiteX21-1043" fmla="*/ 732107 w 2919832"/>
                  <a:gd name="connsiteY21-1044" fmla="*/ 1493141 h 3256491"/>
                  <a:gd name="connsiteX22-1045" fmla="*/ 1382345 w 2919832"/>
                  <a:gd name="connsiteY22-1046" fmla="*/ 2673726 h 3256491"/>
                  <a:gd name="connsiteX23-1047" fmla="*/ 1495838 w 2919832"/>
                  <a:gd name="connsiteY23-1048" fmla="*/ 2707488 h 3256491"/>
                  <a:gd name="connsiteX24-1049" fmla="*/ 1382345 w 2919832"/>
                  <a:gd name="connsiteY24-1050" fmla="*/ 2673726 h 3256491"/>
                  <a:gd name="connsiteX25-1051" fmla="*/ 1382345 w 2919832"/>
                  <a:gd name="connsiteY25-1052" fmla="*/ 2673726 h 3256491"/>
                  <a:gd name="connsiteX26-1053" fmla="*/ 1122484 w 2919832"/>
                  <a:gd name="connsiteY26-1054" fmla="*/ 1271168 h 3256491"/>
                  <a:gd name="connsiteX27-1055" fmla="*/ 1126628 w 2919832"/>
                  <a:gd name="connsiteY27-1056" fmla="*/ 1266756 h 3256491"/>
                  <a:gd name="connsiteX28-1057" fmla="*/ 1122484 w 2919832"/>
                  <a:gd name="connsiteY28-1058" fmla="*/ 1271168 h 3256491"/>
                  <a:gd name="connsiteX29-1059" fmla="*/ 1129105 w 2919832"/>
                  <a:gd name="connsiteY29-1060" fmla="*/ 1279406 h 3256491"/>
                  <a:gd name="connsiteX30-1061" fmla="*/ 1128879 w 2919832"/>
                  <a:gd name="connsiteY30-1062" fmla="*/ 1279586 h 3256491"/>
                  <a:gd name="connsiteX31-1063" fmla="*/ 1129105 w 2919832"/>
                  <a:gd name="connsiteY31-1064" fmla="*/ 1279406 h 3256491"/>
                  <a:gd name="connsiteX32-1065" fmla="*/ 1126943 w 2919832"/>
                  <a:gd name="connsiteY32-1066" fmla="*/ 1281431 h 3256491"/>
                  <a:gd name="connsiteX33-1067" fmla="*/ 1126943 w 2919832"/>
                  <a:gd name="connsiteY33-1068" fmla="*/ 1281431 h 3256491"/>
                  <a:gd name="connsiteX34-1069" fmla="*/ 1126943 w 2919832"/>
                  <a:gd name="connsiteY34-1070" fmla="*/ 1281431 h 3256491"/>
                  <a:gd name="connsiteX35-1071" fmla="*/ 473687 w 2919832"/>
                  <a:gd name="connsiteY35-1072" fmla="*/ 1478781 h 3256491"/>
                  <a:gd name="connsiteX36-1073" fmla="*/ 470624 w 2919832"/>
                  <a:gd name="connsiteY36-1074" fmla="*/ 1495572 h 3256491"/>
                  <a:gd name="connsiteX37-1075" fmla="*/ 473687 w 2919832"/>
                  <a:gd name="connsiteY37-1076" fmla="*/ 1478781 h 3256491"/>
                  <a:gd name="connsiteX38-1077" fmla="*/ 470489 w 2919832"/>
                  <a:gd name="connsiteY38-1078" fmla="*/ 1496697 h 3256491"/>
                  <a:gd name="connsiteX39-1079" fmla="*/ 470084 w 2919832"/>
                  <a:gd name="connsiteY39-1080" fmla="*/ 1506150 h 3256491"/>
                  <a:gd name="connsiteX40-1081" fmla="*/ 470489 w 2919832"/>
                  <a:gd name="connsiteY40-1082" fmla="*/ 1496697 h 3256491"/>
                  <a:gd name="connsiteX41-1083" fmla="*/ 470129 w 2919832"/>
                  <a:gd name="connsiteY41-1084" fmla="*/ 1506195 h 3256491"/>
                  <a:gd name="connsiteX42-1085" fmla="*/ 552681 w 2919832"/>
                  <a:gd name="connsiteY42-1086" fmla="*/ 1553282 h 3256491"/>
                  <a:gd name="connsiteX43-1087" fmla="*/ 716569 w 2919832"/>
                  <a:gd name="connsiteY43-1088" fmla="*/ 1522626 h 3256491"/>
                  <a:gd name="connsiteX44-1089" fmla="*/ 552681 w 2919832"/>
                  <a:gd name="connsiteY44-1090" fmla="*/ 1553327 h 3256491"/>
                  <a:gd name="connsiteX45-1091" fmla="*/ 470129 w 2919832"/>
                  <a:gd name="connsiteY45-1092" fmla="*/ 1506240 h 3256491"/>
                  <a:gd name="connsiteX46-1093" fmla="*/ 470129 w 2919832"/>
                  <a:gd name="connsiteY46-1094" fmla="*/ 1506195 h 3256491"/>
                  <a:gd name="connsiteX0-1095" fmla="*/ 2918904 w 2919832"/>
                  <a:gd name="connsiteY0-1096" fmla="*/ 2128629 h 3256491"/>
                  <a:gd name="connsiteX1-1097" fmla="*/ 2916291 w 2919832"/>
                  <a:gd name="connsiteY1-1098" fmla="*/ 1511147 h 3256491"/>
                  <a:gd name="connsiteX2-1099" fmla="*/ 2917282 w 2919832"/>
                  <a:gd name="connsiteY2-1100" fmla="*/ 1003639 h 3256491"/>
                  <a:gd name="connsiteX3-1101" fmla="*/ 2732497 w 2919832"/>
                  <a:gd name="connsiteY3-1102" fmla="*/ 678669 h 3256491"/>
                  <a:gd name="connsiteX4-1103" fmla="*/ 1656528 w 2919832"/>
                  <a:gd name="connsiteY4-1104" fmla="*/ 57226 h 3256491"/>
                  <a:gd name="connsiteX5-1105" fmla="*/ 1263584 w 2919832"/>
                  <a:gd name="connsiteY5-1106" fmla="*/ 56596 h 3256491"/>
                  <a:gd name="connsiteX6-1107" fmla="*/ 196217 w 2919832"/>
                  <a:gd name="connsiteY6-1108" fmla="*/ 672502 h 3256491"/>
                  <a:gd name="connsiteX7-1109" fmla="*/ 578 w 2919832"/>
                  <a:gd name="connsiteY7-1110" fmla="*/ 992610 h 3256491"/>
                  <a:gd name="connsiteX8-1111" fmla="*/ 5667 w 2919832"/>
                  <a:gd name="connsiteY8-1112" fmla="*/ 2266468 h 3256491"/>
                  <a:gd name="connsiteX9-1113" fmla="*/ 210088 w 2919832"/>
                  <a:gd name="connsiteY9-1114" fmla="*/ 2588961 h 3256491"/>
                  <a:gd name="connsiteX10-1115" fmla="*/ 654959 w 2919832"/>
                  <a:gd name="connsiteY10-1116" fmla="*/ 2851899 h 3256491"/>
                  <a:gd name="connsiteX11-1117" fmla="*/ 1263809 w 2919832"/>
                  <a:gd name="connsiteY11-1118" fmla="*/ 3200771 h 3256491"/>
                  <a:gd name="connsiteX12-1119" fmla="*/ 1665806 w 2919832"/>
                  <a:gd name="connsiteY12-1120" fmla="*/ 3196765 h 3256491"/>
                  <a:gd name="connsiteX13-1121" fmla="*/ 2792666 w 2919832"/>
                  <a:gd name="connsiteY13-1122" fmla="*/ 2546466 h 3256491"/>
                  <a:gd name="connsiteX14-1123" fmla="*/ 2918904 w 2919832"/>
                  <a:gd name="connsiteY14-1124" fmla="*/ 2128674 h 3256491"/>
                  <a:gd name="connsiteX15-1125" fmla="*/ 2918904 w 2919832"/>
                  <a:gd name="connsiteY15-1126" fmla="*/ 2128629 h 3256491"/>
                  <a:gd name="connsiteX16-1127" fmla="*/ 607896 w 2919832"/>
                  <a:gd name="connsiteY16-1128" fmla="*/ 1713088 h 3256491"/>
                  <a:gd name="connsiteX17-1129" fmla="*/ 612760 w 2919832"/>
                  <a:gd name="connsiteY17-1130" fmla="*/ 1716419 h 3256491"/>
                  <a:gd name="connsiteX18-1131" fmla="*/ 607896 w 2919832"/>
                  <a:gd name="connsiteY18-1132" fmla="*/ 1713088 h 3256491"/>
                  <a:gd name="connsiteX19-1133" fmla="*/ 732107 w 2919832"/>
                  <a:gd name="connsiteY19-1134" fmla="*/ 1493141 h 3256491"/>
                  <a:gd name="connsiteX20-1135" fmla="*/ 724946 w 2919832"/>
                  <a:gd name="connsiteY20-1136" fmla="*/ 1509166 h 3256491"/>
                  <a:gd name="connsiteX21-1137" fmla="*/ 732107 w 2919832"/>
                  <a:gd name="connsiteY21-1138" fmla="*/ 1493141 h 3256491"/>
                  <a:gd name="connsiteX22-1139" fmla="*/ 1382345 w 2919832"/>
                  <a:gd name="connsiteY22-1140" fmla="*/ 2673726 h 3256491"/>
                  <a:gd name="connsiteX23-1141" fmla="*/ 1495838 w 2919832"/>
                  <a:gd name="connsiteY23-1142" fmla="*/ 2707488 h 3256491"/>
                  <a:gd name="connsiteX24-1143" fmla="*/ 1382345 w 2919832"/>
                  <a:gd name="connsiteY24-1144" fmla="*/ 2673726 h 3256491"/>
                  <a:gd name="connsiteX25-1145" fmla="*/ 1382345 w 2919832"/>
                  <a:gd name="connsiteY25-1146" fmla="*/ 2673726 h 3256491"/>
                  <a:gd name="connsiteX26-1147" fmla="*/ 1122484 w 2919832"/>
                  <a:gd name="connsiteY26-1148" fmla="*/ 1271168 h 3256491"/>
                  <a:gd name="connsiteX27-1149" fmla="*/ 1126628 w 2919832"/>
                  <a:gd name="connsiteY27-1150" fmla="*/ 1266756 h 3256491"/>
                  <a:gd name="connsiteX28-1151" fmla="*/ 1122484 w 2919832"/>
                  <a:gd name="connsiteY28-1152" fmla="*/ 1271168 h 3256491"/>
                  <a:gd name="connsiteX29-1153" fmla="*/ 1129105 w 2919832"/>
                  <a:gd name="connsiteY29-1154" fmla="*/ 1279406 h 3256491"/>
                  <a:gd name="connsiteX30-1155" fmla="*/ 1128879 w 2919832"/>
                  <a:gd name="connsiteY30-1156" fmla="*/ 1279586 h 3256491"/>
                  <a:gd name="connsiteX31-1157" fmla="*/ 1129105 w 2919832"/>
                  <a:gd name="connsiteY31-1158" fmla="*/ 1279406 h 3256491"/>
                  <a:gd name="connsiteX32-1159" fmla="*/ 1126943 w 2919832"/>
                  <a:gd name="connsiteY32-1160" fmla="*/ 1281431 h 3256491"/>
                  <a:gd name="connsiteX33-1161" fmla="*/ 1126943 w 2919832"/>
                  <a:gd name="connsiteY33-1162" fmla="*/ 1281431 h 3256491"/>
                  <a:gd name="connsiteX34-1163" fmla="*/ 1126943 w 2919832"/>
                  <a:gd name="connsiteY34-1164" fmla="*/ 1281431 h 3256491"/>
                  <a:gd name="connsiteX35-1165" fmla="*/ 473687 w 2919832"/>
                  <a:gd name="connsiteY35-1166" fmla="*/ 1478781 h 3256491"/>
                  <a:gd name="connsiteX36-1167" fmla="*/ 470624 w 2919832"/>
                  <a:gd name="connsiteY36-1168" fmla="*/ 1495572 h 3256491"/>
                  <a:gd name="connsiteX37-1169" fmla="*/ 473687 w 2919832"/>
                  <a:gd name="connsiteY37-1170" fmla="*/ 1478781 h 3256491"/>
                  <a:gd name="connsiteX38-1171" fmla="*/ 470489 w 2919832"/>
                  <a:gd name="connsiteY38-1172" fmla="*/ 1496697 h 3256491"/>
                  <a:gd name="connsiteX39-1173" fmla="*/ 470084 w 2919832"/>
                  <a:gd name="connsiteY39-1174" fmla="*/ 1506150 h 3256491"/>
                  <a:gd name="connsiteX40-1175" fmla="*/ 470489 w 2919832"/>
                  <a:gd name="connsiteY40-1176" fmla="*/ 1496697 h 3256491"/>
                  <a:gd name="connsiteX41-1177" fmla="*/ 470129 w 2919832"/>
                  <a:gd name="connsiteY41-1178" fmla="*/ 1506195 h 3256491"/>
                  <a:gd name="connsiteX42-1179" fmla="*/ 552681 w 2919832"/>
                  <a:gd name="connsiteY42-1180" fmla="*/ 1553282 h 3256491"/>
                  <a:gd name="connsiteX43-1181" fmla="*/ 552681 w 2919832"/>
                  <a:gd name="connsiteY43-1182" fmla="*/ 1553327 h 3256491"/>
                  <a:gd name="connsiteX44-1183" fmla="*/ 470129 w 2919832"/>
                  <a:gd name="connsiteY44-1184" fmla="*/ 1506240 h 3256491"/>
                  <a:gd name="connsiteX45-1185" fmla="*/ 470129 w 2919832"/>
                  <a:gd name="connsiteY45-1186" fmla="*/ 1506195 h 3256491"/>
                  <a:gd name="connsiteX0-1187" fmla="*/ 2918904 w 2919832"/>
                  <a:gd name="connsiteY0-1188" fmla="*/ 2128629 h 3256491"/>
                  <a:gd name="connsiteX1-1189" fmla="*/ 2916291 w 2919832"/>
                  <a:gd name="connsiteY1-1190" fmla="*/ 1511147 h 3256491"/>
                  <a:gd name="connsiteX2-1191" fmla="*/ 2917282 w 2919832"/>
                  <a:gd name="connsiteY2-1192" fmla="*/ 1003639 h 3256491"/>
                  <a:gd name="connsiteX3-1193" fmla="*/ 2732497 w 2919832"/>
                  <a:gd name="connsiteY3-1194" fmla="*/ 678669 h 3256491"/>
                  <a:gd name="connsiteX4-1195" fmla="*/ 1656528 w 2919832"/>
                  <a:gd name="connsiteY4-1196" fmla="*/ 57226 h 3256491"/>
                  <a:gd name="connsiteX5-1197" fmla="*/ 1263584 w 2919832"/>
                  <a:gd name="connsiteY5-1198" fmla="*/ 56596 h 3256491"/>
                  <a:gd name="connsiteX6-1199" fmla="*/ 196217 w 2919832"/>
                  <a:gd name="connsiteY6-1200" fmla="*/ 672502 h 3256491"/>
                  <a:gd name="connsiteX7-1201" fmla="*/ 578 w 2919832"/>
                  <a:gd name="connsiteY7-1202" fmla="*/ 992610 h 3256491"/>
                  <a:gd name="connsiteX8-1203" fmla="*/ 5667 w 2919832"/>
                  <a:gd name="connsiteY8-1204" fmla="*/ 2266468 h 3256491"/>
                  <a:gd name="connsiteX9-1205" fmla="*/ 210088 w 2919832"/>
                  <a:gd name="connsiteY9-1206" fmla="*/ 2588961 h 3256491"/>
                  <a:gd name="connsiteX10-1207" fmla="*/ 654959 w 2919832"/>
                  <a:gd name="connsiteY10-1208" fmla="*/ 2851899 h 3256491"/>
                  <a:gd name="connsiteX11-1209" fmla="*/ 1263809 w 2919832"/>
                  <a:gd name="connsiteY11-1210" fmla="*/ 3200771 h 3256491"/>
                  <a:gd name="connsiteX12-1211" fmla="*/ 1665806 w 2919832"/>
                  <a:gd name="connsiteY12-1212" fmla="*/ 3196765 h 3256491"/>
                  <a:gd name="connsiteX13-1213" fmla="*/ 2792666 w 2919832"/>
                  <a:gd name="connsiteY13-1214" fmla="*/ 2546466 h 3256491"/>
                  <a:gd name="connsiteX14-1215" fmla="*/ 2918904 w 2919832"/>
                  <a:gd name="connsiteY14-1216" fmla="*/ 2128674 h 3256491"/>
                  <a:gd name="connsiteX15-1217" fmla="*/ 2918904 w 2919832"/>
                  <a:gd name="connsiteY15-1218" fmla="*/ 2128629 h 3256491"/>
                  <a:gd name="connsiteX16-1219" fmla="*/ 607896 w 2919832"/>
                  <a:gd name="connsiteY16-1220" fmla="*/ 1713088 h 3256491"/>
                  <a:gd name="connsiteX17-1221" fmla="*/ 612760 w 2919832"/>
                  <a:gd name="connsiteY17-1222" fmla="*/ 1716419 h 3256491"/>
                  <a:gd name="connsiteX18-1223" fmla="*/ 607896 w 2919832"/>
                  <a:gd name="connsiteY18-1224" fmla="*/ 1713088 h 3256491"/>
                  <a:gd name="connsiteX19-1225" fmla="*/ 1382345 w 2919832"/>
                  <a:gd name="connsiteY19-1226" fmla="*/ 2673726 h 3256491"/>
                  <a:gd name="connsiteX20-1227" fmla="*/ 1495838 w 2919832"/>
                  <a:gd name="connsiteY20-1228" fmla="*/ 2707488 h 3256491"/>
                  <a:gd name="connsiteX21-1229" fmla="*/ 1382345 w 2919832"/>
                  <a:gd name="connsiteY21-1230" fmla="*/ 2673726 h 3256491"/>
                  <a:gd name="connsiteX22-1231" fmla="*/ 1382345 w 2919832"/>
                  <a:gd name="connsiteY22-1232" fmla="*/ 2673726 h 3256491"/>
                  <a:gd name="connsiteX23-1233" fmla="*/ 1122484 w 2919832"/>
                  <a:gd name="connsiteY23-1234" fmla="*/ 1271168 h 3256491"/>
                  <a:gd name="connsiteX24-1235" fmla="*/ 1126628 w 2919832"/>
                  <a:gd name="connsiteY24-1236" fmla="*/ 1266756 h 3256491"/>
                  <a:gd name="connsiteX25-1237" fmla="*/ 1122484 w 2919832"/>
                  <a:gd name="connsiteY25-1238" fmla="*/ 1271168 h 3256491"/>
                  <a:gd name="connsiteX26-1239" fmla="*/ 1129105 w 2919832"/>
                  <a:gd name="connsiteY26-1240" fmla="*/ 1279406 h 3256491"/>
                  <a:gd name="connsiteX27-1241" fmla="*/ 1128879 w 2919832"/>
                  <a:gd name="connsiteY27-1242" fmla="*/ 1279586 h 3256491"/>
                  <a:gd name="connsiteX28-1243" fmla="*/ 1129105 w 2919832"/>
                  <a:gd name="connsiteY28-1244" fmla="*/ 1279406 h 3256491"/>
                  <a:gd name="connsiteX29-1245" fmla="*/ 1126943 w 2919832"/>
                  <a:gd name="connsiteY29-1246" fmla="*/ 1281431 h 3256491"/>
                  <a:gd name="connsiteX30-1247" fmla="*/ 1126943 w 2919832"/>
                  <a:gd name="connsiteY30-1248" fmla="*/ 1281431 h 3256491"/>
                  <a:gd name="connsiteX31-1249" fmla="*/ 1126943 w 2919832"/>
                  <a:gd name="connsiteY31-1250" fmla="*/ 1281431 h 3256491"/>
                  <a:gd name="connsiteX32-1251" fmla="*/ 473687 w 2919832"/>
                  <a:gd name="connsiteY32-1252" fmla="*/ 1478781 h 3256491"/>
                  <a:gd name="connsiteX33-1253" fmla="*/ 470624 w 2919832"/>
                  <a:gd name="connsiteY33-1254" fmla="*/ 1495572 h 3256491"/>
                  <a:gd name="connsiteX34-1255" fmla="*/ 473687 w 2919832"/>
                  <a:gd name="connsiteY34-1256" fmla="*/ 1478781 h 3256491"/>
                  <a:gd name="connsiteX35-1257" fmla="*/ 470489 w 2919832"/>
                  <a:gd name="connsiteY35-1258" fmla="*/ 1496697 h 3256491"/>
                  <a:gd name="connsiteX36-1259" fmla="*/ 470084 w 2919832"/>
                  <a:gd name="connsiteY36-1260" fmla="*/ 1506150 h 3256491"/>
                  <a:gd name="connsiteX37-1261" fmla="*/ 470489 w 2919832"/>
                  <a:gd name="connsiteY37-1262" fmla="*/ 1496697 h 3256491"/>
                  <a:gd name="connsiteX38-1263" fmla="*/ 470129 w 2919832"/>
                  <a:gd name="connsiteY38-1264" fmla="*/ 1506195 h 3256491"/>
                  <a:gd name="connsiteX39-1265" fmla="*/ 552681 w 2919832"/>
                  <a:gd name="connsiteY39-1266" fmla="*/ 1553282 h 3256491"/>
                  <a:gd name="connsiteX40-1267" fmla="*/ 552681 w 2919832"/>
                  <a:gd name="connsiteY40-1268" fmla="*/ 1553327 h 3256491"/>
                  <a:gd name="connsiteX41-1269" fmla="*/ 470129 w 2919832"/>
                  <a:gd name="connsiteY41-1270" fmla="*/ 1506240 h 3256491"/>
                  <a:gd name="connsiteX42-1271" fmla="*/ 470129 w 2919832"/>
                  <a:gd name="connsiteY42-1272" fmla="*/ 1506195 h 3256491"/>
                  <a:gd name="connsiteX0-1273" fmla="*/ 2918904 w 2919832"/>
                  <a:gd name="connsiteY0-1274" fmla="*/ 2128629 h 3256491"/>
                  <a:gd name="connsiteX1-1275" fmla="*/ 2916291 w 2919832"/>
                  <a:gd name="connsiteY1-1276" fmla="*/ 1511147 h 3256491"/>
                  <a:gd name="connsiteX2-1277" fmla="*/ 2917282 w 2919832"/>
                  <a:gd name="connsiteY2-1278" fmla="*/ 1003639 h 3256491"/>
                  <a:gd name="connsiteX3-1279" fmla="*/ 2732497 w 2919832"/>
                  <a:gd name="connsiteY3-1280" fmla="*/ 678669 h 3256491"/>
                  <a:gd name="connsiteX4-1281" fmla="*/ 1656528 w 2919832"/>
                  <a:gd name="connsiteY4-1282" fmla="*/ 57226 h 3256491"/>
                  <a:gd name="connsiteX5-1283" fmla="*/ 1263584 w 2919832"/>
                  <a:gd name="connsiteY5-1284" fmla="*/ 56596 h 3256491"/>
                  <a:gd name="connsiteX6-1285" fmla="*/ 196217 w 2919832"/>
                  <a:gd name="connsiteY6-1286" fmla="*/ 672502 h 3256491"/>
                  <a:gd name="connsiteX7-1287" fmla="*/ 578 w 2919832"/>
                  <a:gd name="connsiteY7-1288" fmla="*/ 992610 h 3256491"/>
                  <a:gd name="connsiteX8-1289" fmla="*/ 5667 w 2919832"/>
                  <a:gd name="connsiteY8-1290" fmla="*/ 2266468 h 3256491"/>
                  <a:gd name="connsiteX9-1291" fmla="*/ 210088 w 2919832"/>
                  <a:gd name="connsiteY9-1292" fmla="*/ 2588961 h 3256491"/>
                  <a:gd name="connsiteX10-1293" fmla="*/ 654959 w 2919832"/>
                  <a:gd name="connsiteY10-1294" fmla="*/ 2851899 h 3256491"/>
                  <a:gd name="connsiteX11-1295" fmla="*/ 1263809 w 2919832"/>
                  <a:gd name="connsiteY11-1296" fmla="*/ 3200771 h 3256491"/>
                  <a:gd name="connsiteX12-1297" fmla="*/ 1665806 w 2919832"/>
                  <a:gd name="connsiteY12-1298" fmla="*/ 3196765 h 3256491"/>
                  <a:gd name="connsiteX13-1299" fmla="*/ 2792666 w 2919832"/>
                  <a:gd name="connsiteY13-1300" fmla="*/ 2546466 h 3256491"/>
                  <a:gd name="connsiteX14-1301" fmla="*/ 2918904 w 2919832"/>
                  <a:gd name="connsiteY14-1302" fmla="*/ 2128674 h 3256491"/>
                  <a:gd name="connsiteX15-1303" fmla="*/ 2918904 w 2919832"/>
                  <a:gd name="connsiteY15-1304" fmla="*/ 2128629 h 3256491"/>
                  <a:gd name="connsiteX16-1305" fmla="*/ 607896 w 2919832"/>
                  <a:gd name="connsiteY16-1306" fmla="*/ 1713088 h 3256491"/>
                  <a:gd name="connsiteX17-1307" fmla="*/ 612760 w 2919832"/>
                  <a:gd name="connsiteY17-1308" fmla="*/ 1716419 h 3256491"/>
                  <a:gd name="connsiteX18-1309" fmla="*/ 607896 w 2919832"/>
                  <a:gd name="connsiteY18-1310" fmla="*/ 1713088 h 3256491"/>
                  <a:gd name="connsiteX19-1311" fmla="*/ 1382345 w 2919832"/>
                  <a:gd name="connsiteY19-1312" fmla="*/ 2673726 h 3256491"/>
                  <a:gd name="connsiteX20-1313" fmla="*/ 1495838 w 2919832"/>
                  <a:gd name="connsiteY20-1314" fmla="*/ 2707488 h 3256491"/>
                  <a:gd name="connsiteX21-1315" fmla="*/ 1382345 w 2919832"/>
                  <a:gd name="connsiteY21-1316" fmla="*/ 2673726 h 3256491"/>
                  <a:gd name="connsiteX22-1317" fmla="*/ 1382345 w 2919832"/>
                  <a:gd name="connsiteY22-1318" fmla="*/ 2673726 h 3256491"/>
                  <a:gd name="connsiteX23-1319" fmla="*/ 1122484 w 2919832"/>
                  <a:gd name="connsiteY23-1320" fmla="*/ 1271168 h 3256491"/>
                  <a:gd name="connsiteX24-1321" fmla="*/ 1126628 w 2919832"/>
                  <a:gd name="connsiteY24-1322" fmla="*/ 1266756 h 3256491"/>
                  <a:gd name="connsiteX25-1323" fmla="*/ 1122484 w 2919832"/>
                  <a:gd name="connsiteY25-1324" fmla="*/ 1271168 h 3256491"/>
                  <a:gd name="connsiteX26-1325" fmla="*/ 1129105 w 2919832"/>
                  <a:gd name="connsiteY26-1326" fmla="*/ 1279406 h 3256491"/>
                  <a:gd name="connsiteX27-1327" fmla="*/ 1128879 w 2919832"/>
                  <a:gd name="connsiteY27-1328" fmla="*/ 1279586 h 3256491"/>
                  <a:gd name="connsiteX28-1329" fmla="*/ 1129105 w 2919832"/>
                  <a:gd name="connsiteY28-1330" fmla="*/ 1279406 h 3256491"/>
                  <a:gd name="connsiteX29-1331" fmla="*/ 473687 w 2919832"/>
                  <a:gd name="connsiteY29-1332" fmla="*/ 1478781 h 3256491"/>
                  <a:gd name="connsiteX30-1333" fmla="*/ 470624 w 2919832"/>
                  <a:gd name="connsiteY30-1334" fmla="*/ 1495572 h 3256491"/>
                  <a:gd name="connsiteX31-1335" fmla="*/ 473687 w 2919832"/>
                  <a:gd name="connsiteY31-1336" fmla="*/ 1478781 h 3256491"/>
                  <a:gd name="connsiteX32-1337" fmla="*/ 470489 w 2919832"/>
                  <a:gd name="connsiteY32-1338" fmla="*/ 1496697 h 3256491"/>
                  <a:gd name="connsiteX33-1339" fmla="*/ 470084 w 2919832"/>
                  <a:gd name="connsiteY33-1340" fmla="*/ 1506150 h 3256491"/>
                  <a:gd name="connsiteX34-1341" fmla="*/ 470489 w 2919832"/>
                  <a:gd name="connsiteY34-1342" fmla="*/ 1496697 h 3256491"/>
                  <a:gd name="connsiteX35-1343" fmla="*/ 470129 w 2919832"/>
                  <a:gd name="connsiteY35-1344" fmla="*/ 1506195 h 3256491"/>
                  <a:gd name="connsiteX36-1345" fmla="*/ 552681 w 2919832"/>
                  <a:gd name="connsiteY36-1346" fmla="*/ 1553282 h 3256491"/>
                  <a:gd name="connsiteX37-1347" fmla="*/ 552681 w 2919832"/>
                  <a:gd name="connsiteY37-1348" fmla="*/ 1553327 h 3256491"/>
                  <a:gd name="connsiteX38-1349" fmla="*/ 470129 w 2919832"/>
                  <a:gd name="connsiteY38-1350" fmla="*/ 1506240 h 3256491"/>
                  <a:gd name="connsiteX39-1351" fmla="*/ 470129 w 2919832"/>
                  <a:gd name="connsiteY39-1352" fmla="*/ 1506195 h 3256491"/>
                  <a:gd name="connsiteX0-1353" fmla="*/ 2918904 w 2919832"/>
                  <a:gd name="connsiteY0-1354" fmla="*/ 2128629 h 3256491"/>
                  <a:gd name="connsiteX1-1355" fmla="*/ 2916291 w 2919832"/>
                  <a:gd name="connsiteY1-1356" fmla="*/ 1511147 h 3256491"/>
                  <a:gd name="connsiteX2-1357" fmla="*/ 2917282 w 2919832"/>
                  <a:gd name="connsiteY2-1358" fmla="*/ 1003639 h 3256491"/>
                  <a:gd name="connsiteX3-1359" fmla="*/ 2732497 w 2919832"/>
                  <a:gd name="connsiteY3-1360" fmla="*/ 678669 h 3256491"/>
                  <a:gd name="connsiteX4-1361" fmla="*/ 1656528 w 2919832"/>
                  <a:gd name="connsiteY4-1362" fmla="*/ 57226 h 3256491"/>
                  <a:gd name="connsiteX5-1363" fmla="*/ 1263584 w 2919832"/>
                  <a:gd name="connsiteY5-1364" fmla="*/ 56596 h 3256491"/>
                  <a:gd name="connsiteX6-1365" fmla="*/ 196217 w 2919832"/>
                  <a:gd name="connsiteY6-1366" fmla="*/ 672502 h 3256491"/>
                  <a:gd name="connsiteX7-1367" fmla="*/ 578 w 2919832"/>
                  <a:gd name="connsiteY7-1368" fmla="*/ 992610 h 3256491"/>
                  <a:gd name="connsiteX8-1369" fmla="*/ 5667 w 2919832"/>
                  <a:gd name="connsiteY8-1370" fmla="*/ 2266468 h 3256491"/>
                  <a:gd name="connsiteX9-1371" fmla="*/ 210088 w 2919832"/>
                  <a:gd name="connsiteY9-1372" fmla="*/ 2588961 h 3256491"/>
                  <a:gd name="connsiteX10-1373" fmla="*/ 654959 w 2919832"/>
                  <a:gd name="connsiteY10-1374" fmla="*/ 2851899 h 3256491"/>
                  <a:gd name="connsiteX11-1375" fmla="*/ 1263809 w 2919832"/>
                  <a:gd name="connsiteY11-1376" fmla="*/ 3200771 h 3256491"/>
                  <a:gd name="connsiteX12-1377" fmla="*/ 1665806 w 2919832"/>
                  <a:gd name="connsiteY12-1378" fmla="*/ 3196765 h 3256491"/>
                  <a:gd name="connsiteX13-1379" fmla="*/ 2792666 w 2919832"/>
                  <a:gd name="connsiteY13-1380" fmla="*/ 2546466 h 3256491"/>
                  <a:gd name="connsiteX14-1381" fmla="*/ 2918904 w 2919832"/>
                  <a:gd name="connsiteY14-1382" fmla="*/ 2128674 h 3256491"/>
                  <a:gd name="connsiteX15-1383" fmla="*/ 2918904 w 2919832"/>
                  <a:gd name="connsiteY15-1384" fmla="*/ 2128629 h 3256491"/>
                  <a:gd name="connsiteX16-1385" fmla="*/ 1382345 w 2919832"/>
                  <a:gd name="connsiteY16-1386" fmla="*/ 2673726 h 3256491"/>
                  <a:gd name="connsiteX17-1387" fmla="*/ 1495838 w 2919832"/>
                  <a:gd name="connsiteY17-1388" fmla="*/ 2707488 h 3256491"/>
                  <a:gd name="connsiteX18-1389" fmla="*/ 1382345 w 2919832"/>
                  <a:gd name="connsiteY18-1390" fmla="*/ 2673726 h 3256491"/>
                  <a:gd name="connsiteX19-1391" fmla="*/ 1382345 w 2919832"/>
                  <a:gd name="connsiteY19-1392" fmla="*/ 2673726 h 3256491"/>
                  <a:gd name="connsiteX20-1393" fmla="*/ 1122484 w 2919832"/>
                  <a:gd name="connsiteY20-1394" fmla="*/ 1271168 h 3256491"/>
                  <a:gd name="connsiteX21-1395" fmla="*/ 1126628 w 2919832"/>
                  <a:gd name="connsiteY21-1396" fmla="*/ 1266756 h 3256491"/>
                  <a:gd name="connsiteX22-1397" fmla="*/ 1122484 w 2919832"/>
                  <a:gd name="connsiteY22-1398" fmla="*/ 1271168 h 3256491"/>
                  <a:gd name="connsiteX23-1399" fmla="*/ 1129105 w 2919832"/>
                  <a:gd name="connsiteY23-1400" fmla="*/ 1279406 h 3256491"/>
                  <a:gd name="connsiteX24-1401" fmla="*/ 1128879 w 2919832"/>
                  <a:gd name="connsiteY24-1402" fmla="*/ 1279586 h 3256491"/>
                  <a:gd name="connsiteX25-1403" fmla="*/ 1129105 w 2919832"/>
                  <a:gd name="connsiteY25-1404" fmla="*/ 1279406 h 3256491"/>
                  <a:gd name="connsiteX26-1405" fmla="*/ 473687 w 2919832"/>
                  <a:gd name="connsiteY26-1406" fmla="*/ 1478781 h 3256491"/>
                  <a:gd name="connsiteX27-1407" fmla="*/ 470624 w 2919832"/>
                  <a:gd name="connsiteY27-1408" fmla="*/ 1495572 h 3256491"/>
                  <a:gd name="connsiteX28-1409" fmla="*/ 473687 w 2919832"/>
                  <a:gd name="connsiteY28-1410" fmla="*/ 1478781 h 3256491"/>
                  <a:gd name="connsiteX29-1411" fmla="*/ 470489 w 2919832"/>
                  <a:gd name="connsiteY29-1412" fmla="*/ 1496697 h 3256491"/>
                  <a:gd name="connsiteX30-1413" fmla="*/ 470084 w 2919832"/>
                  <a:gd name="connsiteY30-1414" fmla="*/ 1506150 h 3256491"/>
                  <a:gd name="connsiteX31-1415" fmla="*/ 470489 w 2919832"/>
                  <a:gd name="connsiteY31-1416" fmla="*/ 1496697 h 3256491"/>
                  <a:gd name="connsiteX32-1417" fmla="*/ 470129 w 2919832"/>
                  <a:gd name="connsiteY32-1418" fmla="*/ 1506195 h 3256491"/>
                  <a:gd name="connsiteX33-1419" fmla="*/ 552681 w 2919832"/>
                  <a:gd name="connsiteY33-1420" fmla="*/ 1553282 h 3256491"/>
                  <a:gd name="connsiteX34-1421" fmla="*/ 552681 w 2919832"/>
                  <a:gd name="connsiteY34-1422" fmla="*/ 1553327 h 3256491"/>
                  <a:gd name="connsiteX35-1423" fmla="*/ 470129 w 2919832"/>
                  <a:gd name="connsiteY35-1424" fmla="*/ 1506240 h 3256491"/>
                  <a:gd name="connsiteX36-1425" fmla="*/ 470129 w 2919832"/>
                  <a:gd name="connsiteY36-1426" fmla="*/ 1506195 h 3256491"/>
                  <a:gd name="connsiteX0-1427" fmla="*/ 2918904 w 2919832"/>
                  <a:gd name="connsiteY0-1428" fmla="*/ 2128629 h 3256491"/>
                  <a:gd name="connsiteX1-1429" fmla="*/ 2916291 w 2919832"/>
                  <a:gd name="connsiteY1-1430" fmla="*/ 1511147 h 3256491"/>
                  <a:gd name="connsiteX2-1431" fmla="*/ 2917282 w 2919832"/>
                  <a:gd name="connsiteY2-1432" fmla="*/ 1003639 h 3256491"/>
                  <a:gd name="connsiteX3-1433" fmla="*/ 2732497 w 2919832"/>
                  <a:gd name="connsiteY3-1434" fmla="*/ 678669 h 3256491"/>
                  <a:gd name="connsiteX4-1435" fmla="*/ 1656528 w 2919832"/>
                  <a:gd name="connsiteY4-1436" fmla="*/ 57226 h 3256491"/>
                  <a:gd name="connsiteX5-1437" fmla="*/ 1263584 w 2919832"/>
                  <a:gd name="connsiteY5-1438" fmla="*/ 56596 h 3256491"/>
                  <a:gd name="connsiteX6-1439" fmla="*/ 196217 w 2919832"/>
                  <a:gd name="connsiteY6-1440" fmla="*/ 672502 h 3256491"/>
                  <a:gd name="connsiteX7-1441" fmla="*/ 578 w 2919832"/>
                  <a:gd name="connsiteY7-1442" fmla="*/ 992610 h 3256491"/>
                  <a:gd name="connsiteX8-1443" fmla="*/ 5667 w 2919832"/>
                  <a:gd name="connsiteY8-1444" fmla="*/ 2266468 h 3256491"/>
                  <a:gd name="connsiteX9-1445" fmla="*/ 210088 w 2919832"/>
                  <a:gd name="connsiteY9-1446" fmla="*/ 2588961 h 3256491"/>
                  <a:gd name="connsiteX10-1447" fmla="*/ 654959 w 2919832"/>
                  <a:gd name="connsiteY10-1448" fmla="*/ 2851899 h 3256491"/>
                  <a:gd name="connsiteX11-1449" fmla="*/ 1263809 w 2919832"/>
                  <a:gd name="connsiteY11-1450" fmla="*/ 3200771 h 3256491"/>
                  <a:gd name="connsiteX12-1451" fmla="*/ 1665806 w 2919832"/>
                  <a:gd name="connsiteY12-1452" fmla="*/ 3196765 h 3256491"/>
                  <a:gd name="connsiteX13-1453" fmla="*/ 2792666 w 2919832"/>
                  <a:gd name="connsiteY13-1454" fmla="*/ 2546466 h 3256491"/>
                  <a:gd name="connsiteX14-1455" fmla="*/ 2918904 w 2919832"/>
                  <a:gd name="connsiteY14-1456" fmla="*/ 2128674 h 3256491"/>
                  <a:gd name="connsiteX15-1457" fmla="*/ 2918904 w 2919832"/>
                  <a:gd name="connsiteY15-1458" fmla="*/ 2128629 h 3256491"/>
                  <a:gd name="connsiteX16-1459" fmla="*/ 1382345 w 2919832"/>
                  <a:gd name="connsiteY16-1460" fmla="*/ 2673726 h 3256491"/>
                  <a:gd name="connsiteX17-1461" fmla="*/ 1495838 w 2919832"/>
                  <a:gd name="connsiteY17-1462" fmla="*/ 2707488 h 3256491"/>
                  <a:gd name="connsiteX18-1463" fmla="*/ 1382345 w 2919832"/>
                  <a:gd name="connsiteY18-1464" fmla="*/ 2673726 h 3256491"/>
                  <a:gd name="connsiteX19-1465" fmla="*/ 1382345 w 2919832"/>
                  <a:gd name="connsiteY19-1466" fmla="*/ 2673726 h 3256491"/>
                  <a:gd name="connsiteX20-1467" fmla="*/ 1122484 w 2919832"/>
                  <a:gd name="connsiteY20-1468" fmla="*/ 1271168 h 3256491"/>
                  <a:gd name="connsiteX21-1469" fmla="*/ 1126628 w 2919832"/>
                  <a:gd name="connsiteY21-1470" fmla="*/ 1266756 h 3256491"/>
                  <a:gd name="connsiteX22-1471" fmla="*/ 1122484 w 2919832"/>
                  <a:gd name="connsiteY22-1472" fmla="*/ 1271168 h 3256491"/>
                  <a:gd name="connsiteX23-1473" fmla="*/ 1129105 w 2919832"/>
                  <a:gd name="connsiteY23-1474" fmla="*/ 1279406 h 3256491"/>
                  <a:gd name="connsiteX24-1475" fmla="*/ 1128879 w 2919832"/>
                  <a:gd name="connsiteY24-1476" fmla="*/ 1279586 h 3256491"/>
                  <a:gd name="connsiteX25-1477" fmla="*/ 1129105 w 2919832"/>
                  <a:gd name="connsiteY25-1478" fmla="*/ 1279406 h 3256491"/>
                  <a:gd name="connsiteX26-1479" fmla="*/ 473687 w 2919832"/>
                  <a:gd name="connsiteY26-1480" fmla="*/ 1478781 h 3256491"/>
                  <a:gd name="connsiteX27-1481" fmla="*/ 470624 w 2919832"/>
                  <a:gd name="connsiteY27-1482" fmla="*/ 1495572 h 3256491"/>
                  <a:gd name="connsiteX28-1483" fmla="*/ 473687 w 2919832"/>
                  <a:gd name="connsiteY28-1484" fmla="*/ 1478781 h 3256491"/>
                  <a:gd name="connsiteX29-1485" fmla="*/ 470489 w 2919832"/>
                  <a:gd name="connsiteY29-1486" fmla="*/ 1496697 h 3256491"/>
                  <a:gd name="connsiteX30-1487" fmla="*/ 470084 w 2919832"/>
                  <a:gd name="connsiteY30-1488" fmla="*/ 1506150 h 3256491"/>
                  <a:gd name="connsiteX31-1489" fmla="*/ 470489 w 2919832"/>
                  <a:gd name="connsiteY31-1490" fmla="*/ 1496697 h 3256491"/>
                  <a:gd name="connsiteX32-1491" fmla="*/ 470129 w 2919832"/>
                  <a:gd name="connsiteY32-1492" fmla="*/ 1506240 h 3256491"/>
                  <a:gd name="connsiteX33-1493" fmla="*/ 552681 w 2919832"/>
                  <a:gd name="connsiteY33-1494" fmla="*/ 1553282 h 3256491"/>
                  <a:gd name="connsiteX34-1495" fmla="*/ 552681 w 2919832"/>
                  <a:gd name="connsiteY34-1496" fmla="*/ 1553327 h 3256491"/>
                  <a:gd name="connsiteX35-1497" fmla="*/ 470129 w 2919832"/>
                  <a:gd name="connsiteY35-1498" fmla="*/ 1506240 h 3256491"/>
                  <a:gd name="connsiteX0-1499" fmla="*/ 2918904 w 2919832"/>
                  <a:gd name="connsiteY0-1500" fmla="*/ 2128629 h 3256491"/>
                  <a:gd name="connsiteX1-1501" fmla="*/ 2916291 w 2919832"/>
                  <a:gd name="connsiteY1-1502" fmla="*/ 1511147 h 3256491"/>
                  <a:gd name="connsiteX2-1503" fmla="*/ 2917282 w 2919832"/>
                  <a:gd name="connsiteY2-1504" fmla="*/ 1003639 h 3256491"/>
                  <a:gd name="connsiteX3-1505" fmla="*/ 2732497 w 2919832"/>
                  <a:gd name="connsiteY3-1506" fmla="*/ 678669 h 3256491"/>
                  <a:gd name="connsiteX4-1507" fmla="*/ 1656528 w 2919832"/>
                  <a:gd name="connsiteY4-1508" fmla="*/ 57226 h 3256491"/>
                  <a:gd name="connsiteX5-1509" fmla="*/ 1263584 w 2919832"/>
                  <a:gd name="connsiteY5-1510" fmla="*/ 56596 h 3256491"/>
                  <a:gd name="connsiteX6-1511" fmla="*/ 196217 w 2919832"/>
                  <a:gd name="connsiteY6-1512" fmla="*/ 672502 h 3256491"/>
                  <a:gd name="connsiteX7-1513" fmla="*/ 578 w 2919832"/>
                  <a:gd name="connsiteY7-1514" fmla="*/ 992610 h 3256491"/>
                  <a:gd name="connsiteX8-1515" fmla="*/ 5667 w 2919832"/>
                  <a:gd name="connsiteY8-1516" fmla="*/ 2266468 h 3256491"/>
                  <a:gd name="connsiteX9-1517" fmla="*/ 210088 w 2919832"/>
                  <a:gd name="connsiteY9-1518" fmla="*/ 2588961 h 3256491"/>
                  <a:gd name="connsiteX10-1519" fmla="*/ 654959 w 2919832"/>
                  <a:gd name="connsiteY10-1520" fmla="*/ 2851899 h 3256491"/>
                  <a:gd name="connsiteX11-1521" fmla="*/ 1263809 w 2919832"/>
                  <a:gd name="connsiteY11-1522" fmla="*/ 3200771 h 3256491"/>
                  <a:gd name="connsiteX12-1523" fmla="*/ 1665806 w 2919832"/>
                  <a:gd name="connsiteY12-1524" fmla="*/ 3196765 h 3256491"/>
                  <a:gd name="connsiteX13-1525" fmla="*/ 2792666 w 2919832"/>
                  <a:gd name="connsiteY13-1526" fmla="*/ 2546466 h 3256491"/>
                  <a:gd name="connsiteX14-1527" fmla="*/ 2918904 w 2919832"/>
                  <a:gd name="connsiteY14-1528" fmla="*/ 2128674 h 3256491"/>
                  <a:gd name="connsiteX15-1529" fmla="*/ 2918904 w 2919832"/>
                  <a:gd name="connsiteY15-1530" fmla="*/ 2128629 h 3256491"/>
                  <a:gd name="connsiteX16-1531" fmla="*/ 1382345 w 2919832"/>
                  <a:gd name="connsiteY16-1532" fmla="*/ 2673726 h 3256491"/>
                  <a:gd name="connsiteX17-1533" fmla="*/ 1495838 w 2919832"/>
                  <a:gd name="connsiteY17-1534" fmla="*/ 2707488 h 3256491"/>
                  <a:gd name="connsiteX18-1535" fmla="*/ 1382345 w 2919832"/>
                  <a:gd name="connsiteY18-1536" fmla="*/ 2673726 h 3256491"/>
                  <a:gd name="connsiteX19-1537" fmla="*/ 1382345 w 2919832"/>
                  <a:gd name="connsiteY19-1538" fmla="*/ 2673726 h 3256491"/>
                  <a:gd name="connsiteX20-1539" fmla="*/ 1122484 w 2919832"/>
                  <a:gd name="connsiteY20-1540" fmla="*/ 1271168 h 3256491"/>
                  <a:gd name="connsiteX21-1541" fmla="*/ 1126628 w 2919832"/>
                  <a:gd name="connsiteY21-1542" fmla="*/ 1266756 h 3256491"/>
                  <a:gd name="connsiteX22-1543" fmla="*/ 1122484 w 2919832"/>
                  <a:gd name="connsiteY22-1544" fmla="*/ 1271168 h 3256491"/>
                  <a:gd name="connsiteX23-1545" fmla="*/ 1129105 w 2919832"/>
                  <a:gd name="connsiteY23-1546" fmla="*/ 1279406 h 3256491"/>
                  <a:gd name="connsiteX24-1547" fmla="*/ 1128879 w 2919832"/>
                  <a:gd name="connsiteY24-1548" fmla="*/ 1279586 h 3256491"/>
                  <a:gd name="connsiteX25-1549" fmla="*/ 1129105 w 2919832"/>
                  <a:gd name="connsiteY25-1550" fmla="*/ 1279406 h 3256491"/>
                  <a:gd name="connsiteX26-1551" fmla="*/ 473687 w 2919832"/>
                  <a:gd name="connsiteY26-1552" fmla="*/ 1478781 h 3256491"/>
                  <a:gd name="connsiteX27-1553" fmla="*/ 470624 w 2919832"/>
                  <a:gd name="connsiteY27-1554" fmla="*/ 1495572 h 3256491"/>
                  <a:gd name="connsiteX28-1555" fmla="*/ 473687 w 2919832"/>
                  <a:gd name="connsiteY28-1556" fmla="*/ 1478781 h 3256491"/>
                  <a:gd name="connsiteX29-1557" fmla="*/ 470489 w 2919832"/>
                  <a:gd name="connsiteY29-1558" fmla="*/ 1496697 h 3256491"/>
                  <a:gd name="connsiteX30-1559" fmla="*/ 470084 w 2919832"/>
                  <a:gd name="connsiteY30-1560" fmla="*/ 1506150 h 3256491"/>
                  <a:gd name="connsiteX31-1561" fmla="*/ 470489 w 2919832"/>
                  <a:gd name="connsiteY31-1562" fmla="*/ 1496697 h 3256491"/>
                  <a:gd name="connsiteX32-1563" fmla="*/ 552681 w 2919832"/>
                  <a:gd name="connsiteY32-1564" fmla="*/ 1553327 h 3256491"/>
                  <a:gd name="connsiteX33-1565" fmla="*/ 552681 w 2919832"/>
                  <a:gd name="connsiteY33-1566" fmla="*/ 1553282 h 3256491"/>
                  <a:gd name="connsiteX34-1567" fmla="*/ 552681 w 2919832"/>
                  <a:gd name="connsiteY34-1568" fmla="*/ 1553327 h 3256491"/>
                  <a:gd name="connsiteX0-1569" fmla="*/ 2918904 w 2919832"/>
                  <a:gd name="connsiteY0-1570" fmla="*/ 2128629 h 3256491"/>
                  <a:gd name="connsiteX1-1571" fmla="*/ 2916291 w 2919832"/>
                  <a:gd name="connsiteY1-1572" fmla="*/ 1511147 h 3256491"/>
                  <a:gd name="connsiteX2-1573" fmla="*/ 2917282 w 2919832"/>
                  <a:gd name="connsiteY2-1574" fmla="*/ 1003639 h 3256491"/>
                  <a:gd name="connsiteX3-1575" fmla="*/ 2732497 w 2919832"/>
                  <a:gd name="connsiteY3-1576" fmla="*/ 678669 h 3256491"/>
                  <a:gd name="connsiteX4-1577" fmla="*/ 1656528 w 2919832"/>
                  <a:gd name="connsiteY4-1578" fmla="*/ 57226 h 3256491"/>
                  <a:gd name="connsiteX5-1579" fmla="*/ 1263584 w 2919832"/>
                  <a:gd name="connsiteY5-1580" fmla="*/ 56596 h 3256491"/>
                  <a:gd name="connsiteX6-1581" fmla="*/ 196217 w 2919832"/>
                  <a:gd name="connsiteY6-1582" fmla="*/ 672502 h 3256491"/>
                  <a:gd name="connsiteX7-1583" fmla="*/ 578 w 2919832"/>
                  <a:gd name="connsiteY7-1584" fmla="*/ 992610 h 3256491"/>
                  <a:gd name="connsiteX8-1585" fmla="*/ 5667 w 2919832"/>
                  <a:gd name="connsiteY8-1586" fmla="*/ 2266468 h 3256491"/>
                  <a:gd name="connsiteX9-1587" fmla="*/ 210088 w 2919832"/>
                  <a:gd name="connsiteY9-1588" fmla="*/ 2588961 h 3256491"/>
                  <a:gd name="connsiteX10-1589" fmla="*/ 654959 w 2919832"/>
                  <a:gd name="connsiteY10-1590" fmla="*/ 2851899 h 3256491"/>
                  <a:gd name="connsiteX11-1591" fmla="*/ 1263809 w 2919832"/>
                  <a:gd name="connsiteY11-1592" fmla="*/ 3200771 h 3256491"/>
                  <a:gd name="connsiteX12-1593" fmla="*/ 1665806 w 2919832"/>
                  <a:gd name="connsiteY12-1594" fmla="*/ 3196765 h 3256491"/>
                  <a:gd name="connsiteX13-1595" fmla="*/ 2792666 w 2919832"/>
                  <a:gd name="connsiteY13-1596" fmla="*/ 2546466 h 3256491"/>
                  <a:gd name="connsiteX14-1597" fmla="*/ 2918904 w 2919832"/>
                  <a:gd name="connsiteY14-1598" fmla="*/ 2128674 h 3256491"/>
                  <a:gd name="connsiteX15-1599" fmla="*/ 2918904 w 2919832"/>
                  <a:gd name="connsiteY15-1600" fmla="*/ 2128629 h 3256491"/>
                  <a:gd name="connsiteX16-1601" fmla="*/ 1382345 w 2919832"/>
                  <a:gd name="connsiteY16-1602" fmla="*/ 2673726 h 3256491"/>
                  <a:gd name="connsiteX17-1603" fmla="*/ 1495838 w 2919832"/>
                  <a:gd name="connsiteY17-1604" fmla="*/ 2707488 h 3256491"/>
                  <a:gd name="connsiteX18-1605" fmla="*/ 1382345 w 2919832"/>
                  <a:gd name="connsiteY18-1606" fmla="*/ 2673726 h 3256491"/>
                  <a:gd name="connsiteX19-1607" fmla="*/ 1382345 w 2919832"/>
                  <a:gd name="connsiteY19-1608" fmla="*/ 2673726 h 3256491"/>
                  <a:gd name="connsiteX20-1609" fmla="*/ 1122484 w 2919832"/>
                  <a:gd name="connsiteY20-1610" fmla="*/ 1271168 h 3256491"/>
                  <a:gd name="connsiteX21-1611" fmla="*/ 1126628 w 2919832"/>
                  <a:gd name="connsiteY21-1612" fmla="*/ 1266756 h 3256491"/>
                  <a:gd name="connsiteX22-1613" fmla="*/ 1122484 w 2919832"/>
                  <a:gd name="connsiteY22-1614" fmla="*/ 1271168 h 3256491"/>
                  <a:gd name="connsiteX23-1615" fmla="*/ 1129105 w 2919832"/>
                  <a:gd name="connsiteY23-1616" fmla="*/ 1279406 h 3256491"/>
                  <a:gd name="connsiteX24-1617" fmla="*/ 1128879 w 2919832"/>
                  <a:gd name="connsiteY24-1618" fmla="*/ 1279586 h 3256491"/>
                  <a:gd name="connsiteX25-1619" fmla="*/ 1129105 w 2919832"/>
                  <a:gd name="connsiteY25-1620" fmla="*/ 1279406 h 3256491"/>
                  <a:gd name="connsiteX26-1621" fmla="*/ 473687 w 2919832"/>
                  <a:gd name="connsiteY26-1622" fmla="*/ 1478781 h 3256491"/>
                  <a:gd name="connsiteX27-1623" fmla="*/ 470624 w 2919832"/>
                  <a:gd name="connsiteY27-1624" fmla="*/ 1495572 h 3256491"/>
                  <a:gd name="connsiteX28-1625" fmla="*/ 473687 w 2919832"/>
                  <a:gd name="connsiteY28-1626" fmla="*/ 1478781 h 3256491"/>
                  <a:gd name="connsiteX29-1627" fmla="*/ 470489 w 2919832"/>
                  <a:gd name="connsiteY29-1628" fmla="*/ 1496697 h 3256491"/>
                  <a:gd name="connsiteX30-1629" fmla="*/ 470084 w 2919832"/>
                  <a:gd name="connsiteY30-1630" fmla="*/ 1506150 h 3256491"/>
                  <a:gd name="connsiteX31-1631" fmla="*/ 470489 w 2919832"/>
                  <a:gd name="connsiteY31-1632" fmla="*/ 1496697 h 3256491"/>
                  <a:gd name="connsiteX0-1633" fmla="*/ 2918904 w 2919832"/>
                  <a:gd name="connsiteY0-1634" fmla="*/ 2128629 h 3256491"/>
                  <a:gd name="connsiteX1-1635" fmla="*/ 2916291 w 2919832"/>
                  <a:gd name="connsiteY1-1636" fmla="*/ 1511147 h 3256491"/>
                  <a:gd name="connsiteX2-1637" fmla="*/ 2917282 w 2919832"/>
                  <a:gd name="connsiteY2-1638" fmla="*/ 1003639 h 3256491"/>
                  <a:gd name="connsiteX3-1639" fmla="*/ 2732497 w 2919832"/>
                  <a:gd name="connsiteY3-1640" fmla="*/ 678669 h 3256491"/>
                  <a:gd name="connsiteX4-1641" fmla="*/ 1656528 w 2919832"/>
                  <a:gd name="connsiteY4-1642" fmla="*/ 57226 h 3256491"/>
                  <a:gd name="connsiteX5-1643" fmla="*/ 1263584 w 2919832"/>
                  <a:gd name="connsiteY5-1644" fmla="*/ 56596 h 3256491"/>
                  <a:gd name="connsiteX6-1645" fmla="*/ 196217 w 2919832"/>
                  <a:gd name="connsiteY6-1646" fmla="*/ 672502 h 3256491"/>
                  <a:gd name="connsiteX7-1647" fmla="*/ 578 w 2919832"/>
                  <a:gd name="connsiteY7-1648" fmla="*/ 992610 h 3256491"/>
                  <a:gd name="connsiteX8-1649" fmla="*/ 5667 w 2919832"/>
                  <a:gd name="connsiteY8-1650" fmla="*/ 2266468 h 3256491"/>
                  <a:gd name="connsiteX9-1651" fmla="*/ 210088 w 2919832"/>
                  <a:gd name="connsiteY9-1652" fmla="*/ 2588961 h 3256491"/>
                  <a:gd name="connsiteX10-1653" fmla="*/ 654959 w 2919832"/>
                  <a:gd name="connsiteY10-1654" fmla="*/ 2851899 h 3256491"/>
                  <a:gd name="connsiteX11-1655" fmla="*/ 1263809 w 2919832"/>
                  <a:gd name="connsiteY11-1656" fmla="*/ 3200771 h 3256491"/>
                  <a:gd name="connsiteX12-1657" fmla="*/ 1665806 w 2919832"/>
                  <a:gd name="connsiteY12-1658" fmla="*/ 3196765 h 3256491"/>
                  <a:gd name="connsiteX13-1659" fmla="*/ 2792666 w 2919832"/>
                  <a:gd name="connsiteY13-1660" fmla="*/ 2546466 h 3256491"/>
                  <a:gd name="connsiteX14-1661" fmla="*/ 2918904 w 2919832"/>
                  <a:gd name="connsiteY14-1662" fmla="*/ 2128674 h 3256491"/>
                  <a:gd name="connsiteX15-1663" fmla="*/ 2918904 w 2919832"/>
                  <a:gd name="connsiteY15-1664" fmla="*/ 2128629 h 3256491"/>
                  <a:gd name="connsiteX16-1665" fmla="*/ 1382345 w 2919832"/>
                  <a:gd name="connsiteY16-1666" fmla="*/ 2673726 h 3256491"/>
                  <a:gd name="connsiteX17-1667" fmla="*/ 1495838 w 2919832"/>
                  <a:gd name="connsiteY17-1668" fmla="*/ 2707488 h 3256491"/>
                  <a:gd name="connsiteX18-1669" fmla="*/ 1382345 w 2919832"/>
                  <a:gd name="connsiteY18-1670" fmla="*/ 2673726 h 3256491"/>
                  <a:gd name="connsiteX19-1671" fmla="*/ 1382345 w 2919832"/>
                  <a:gd name="connsiteY19-1672" fmla="*/ 2673726 h 3256491"/>
                  <a:gd name="connsiteX20-1673" fmla="*/ 1122484 w 2919832"/>
                  <a:gd name="connsiteY20-1674" fmla="*/ 1271168 h 3256491"/>
                  <a:gd name="connsiteX21-1675" fmla="*/ 1126628 w 2919832"/>
                  <a:gd name="connsiteY21-1676" fmla="*/ 1266756 h 3256491"/>
                  <a:gd name="connsiteX22-1677" fmla="*/ 1122484 w 2919832"/>
                  <a:gd name="connsiteY22-1678" fmla="*/ 1271168 h 3256491"/>
                  <a:gd name="connsiteX23-1679" fmla="*/ 1129105 w 2919832"/>
                  <a:gd name="connsiteY23-1680" fmla="*/ 1279406 h 3256491"/>
                  <a:gd name="connsiteX24-1681" fmla="*/ 1128879 w 2919832"/>
                  <a:gd name="connsiteY24-1682" fmla="*/ 1279586 h 3256491"/>
                  <a:gd name="connsiteX25-1683" fmla="*/ 1129105 w 2919832"/>
                  <a:gd name="connsiteY25-1684" fmla="*/ 1279406 h 3256491"/>
                  <a:gd name="connsiteX26-1685" fmla="*/ 473687 w 2919832"/>
                  <a:gd name="connsiteY26-1686" fmla="*/ 1478781 h 3256491"/>
                  <a:gd name="connsiteX27-1687" fmla="*/ 470624 w 2919832"/>
                  <a:gd name="connsiteY27-1688" fmla="*/ 1495572 h 3256491"/>
                  <a:gd name="connsiteX28-1689" fmla="*/ 473687 w 2919832"/>
                  <a:gd name="connsiteY28-1690" fmla="*/ 1478781 h 3256491"/>
                  <a:gd name="connsiteX0-1691" fmla="*/ 2918904 w 2919832"/>
                  <a:gd name="connsiteY0-1692" fmla="*/ 2128629 h 3256491"/>
                  <a:gd name="connsiteX1-1693" fmla="*/ 2916291 w 2919832"/>
                  <a:gd name="connsiteY1-1694" fmla="*/ 1511147 h 3256491"/>
                  <a:gd name="connsiteX2-1695" fmla="*/ 2917282 w 2919832"/>
                  <a:gd name="connsiteY2-1696" fmla="*/ 1003639 h 3256491"/>
                  <a:gd name="connsiteX3-1697" fmla="*/ 2732497 w 2919832"/>
                  <a:gd name="connsiteY3-1698" fmla="*/ 678669 h 3256491"/>
                  <a:gd name="connsiteX4-1699" fmla="*/ 1656528 w 2919832"/>
                  <a:gd name="connsiteY4-1700" fmla="*/ 57226 h 3256491"/>
                  <a:gd name="connsiteX5-1701" fmla="*/ 1263584 w 2919832"/>
                  <a:gd name="connsiteY5-1702" fmla="*/ 56596 h 3256491"/>
                  <a:gd name="connsiteX6-1703" fmla="*/ 196217 w 2919832"/>
                  <a:gd name="connsiteY6-1704" fmla="*/ 672502 h 3256491"/>
                  <a:gd name="connsiteX7-1705" fmla="*/ 578 w 2919832"/>
                  <a:gd name="connsiteY7-1706" fmla="*/ 992610 h 3256491"/>
                  <a:gd name="connsiteX8-1707" fmla="*/ 5667 w 2919832"/>
                  <a:gd name="connsiteY8-1708" fmla="*/ 2266468 h 3256491"/>
                  <a:gd name="connsiteX9-1709" fmla="*/ 210088 w 2919832"/>
                  <a:gd name="connsiteY9-1710" fmla="*/ 2588961 h 3256491"/>
                  <a:gd name="connsiteX10-1711" fmla="*/ 654959 w 2919832"/>
                  <a:gd name="connsiteY10-1712" fmla="*/ 2851899 h 3256491"/>
                  <a:gd name="connsiteX11-1713" fmla="*/ 1263809 w 2919832"/>
                  <a:gd name="connsiteY11-1714" fmla="*/ 3200771 h 3256491"/>
                  <a:gd name="connsiteX12-1715" fmla="*/ 1665806 w 2919832"/>
                  <a:gd name="connsiteY12-1716" fmla="*/ 3196765 h 3256491"/>
                  <a:gd name="connsiteX13-1717" fmla="*/ 2792666 w 2919832"/>
                  <a:gd name="connsiteY13-1718" fmla="*/ 2546466 h 3256491"/>
                  <a:gd name="connsiteX14-1719" fmla="*/ 2918904 w 2919832"/>
                  <a:gd name="connsiteY14-1720" fmla="*/ 2128674 h 3256491"/>
                  <a:gd name="connsiteX15-1721" fmla="*/ 2918904 w 2919832"/>
                  <a:gd name="connsiteY15-1722" fmla="*/ 2128629 h 3256491"/>
                  <a:gd name="connsiteX16-1723" fmla="*/ 1382345 w 2919832"/>
                  <a:gd name="connsiteY16-1724" fmla="*/ 2673726 h 3256491"/>
                  <a:gd name="connsiteX17-1725" fmla="*/ 1495838 w 2919832"/>
                  <a:gd name="connsiteY17-1726" fmla="*/ 2707488 h 3256491"/>
                  <a:gd name="connsiteX18-1727" fmla="*/ 1382345 w 2919832"/>
                  <a:gd name="connsiteY18-1728" fmla="*/ 2673726 h 3256491"/>
                  <a:gd name="connsiteX19-1729" fmla="*/ 1382345 w 2919832"/>
                  <a:gd name="connsiteY19-1730" fmla="*/ 2673726 h 3256491"/>
                  <a:gd name="connsiteX20-1731" fmla="*/ 1122484 w 2919832"/>
                  <a:gd name="connsiteY20-1732" fmla="*/ 1271168 h 3256491"/>
                  <a:gd name="connsiteX21-1733" fmla="*/ 1126628 w 2919832"/>
                  <a:gd name="connsiteY21-1734" fmla="*/ 1266756 h 3256491"/>
                  <a:gd name="connsiteX22-1735" fmla="*/ 1122484 w 2919832"/>
                  <a:gd name="connsiteY22-1736" fmla="*/ 1271168 h 3256491"/>
                  <a:gd name="connsiteX23-1737" fmla="*/ 473687 w 2919832"/>
                  <a:gd name="connsiteY23-1738" fmla="*/ 1478781 h 3256491"/>
                  <a:gd name="connsiteX24-1739" fmla="*/ 470624 w 2919832"/>
                  <a:gd name="connsiteY24-1740" fmla="*/ 1495572 h 3256491"/>
                  <a:gd name="connsiteX25-1741" fmla="*/ 473687 w 2919832"/>
                  <a:gd name="connsiteY25-1742" fmla="*/ 1478781 h 3256491"/>
                  <a:gd name="connsiteX0-1743" fmla="*/ 2918904 w 2919832"/>
                  <a:gd name="connsiteY0-1744" fmla="*/ 2128629 h 3256491"/>
                  <a:gd name="connsiteX1-1745" fmla="*/ 2916291 w 2919832"/>
                  <a:gd name="connsiteY1-1746" fmla="*/ 1511147 h 3256491"/>
                  <a:gd name="connsiteX2-1747" fmla="*/ 2917282 w 2919832"/>
                  <a:gd name="connsiteY2-1748" fmla="*/ 1003639 h 3256491"/>
                  <a:gd name="connsiteX3-1749" fmla="*/ 2732497 w 2919832"/>
                  <a:gd name="connsiteY3-1750" fmla="*/ 678669 h 3256491"/>
                  <a:gd name="connsiteX4-1751" fmla="*/ 1656528 w 2919832"/>
                  <a:gd name="connsiteY4-1752" fmla="*/ 57226 h 3256491"/>
                  <a:gd name="connsiteX5-1753" fmla="*/ 1263584 w 2919832"/>
                  <a:gd name="connsiteY5-1754" fmla="*/ 56596 h 3256491"/>
                  <a:gd name="connsiteX6-1755" fmla="*/ 196217 w 2919832"/>
                  <a:gd name="connsiteY6-1756" fmla="*/ 672502 h 3256491"/>
                  <a:gd name="connsiteX7-1757" fmla="*/ 578 w 2919832"/>
                  <a:gd name="connsiteY7-1758" fmla="*/ 992610 h 3256491"/>
                  <a:gd name="connsiteX8-1759" fmla="*/ 5667 w 2919832"/>
                  <a:gd name="connsiteY8-1760" fmla="*/ 2266468 h 3256491"/>
                  <a:gd name="connsiteX9-1761" fmla="*/ 210088 w 2919832"/>
                  <a:gd name="connsiteY9-1762" fmla="*/ 2588961 h 3256491"/>
                  <a:gd name="connsiteX10-1763" fmla="*/ 654959 w 2919832"/>
                  <a:gd name="connsiteY10-1764" fmla="*/ 2851899 h 3256491"/>
                  <a:gd name="connsiteX11-1765" fmla="*/ 1263809 w 2919832"/>
                  <a:gd name="connsiteY11-1766" fmla="*/ 3200771 h 3256491"/>
                  <a:gd name="connsiteX12-1767" fmla="*/ 1665806 w 2919832"/>
                  <a:gd name="connsiteY12-1768" fmla="*/ 3196765 h 3256491"/>
                  <a:gd name="connsiteX13-1769" fmla="*/ 2792666 w 2919832"/>
                  <a:gd name="connsiteY13-1770" fmla="*/ 2546466 h 3256491"/>
                  <a:gd name="connsiteX14-1771" fmla="*/ 2918904 w 2919832"/>
                  <a:gd name="connsiteY14-1772" fmla="*/ 2128674 h 3256491"/>
                  <a:gd name="connsiteX15-1773" fmla="*/ 2918904 w 2919832"/>
                  <a:gd name="connsiteY15-1774" fmla="*/ 2128629 h 3256491"/>
                  <a:gd name="connsiteX16-1775" fmla="*/ 1382345 w 2919832"/>
                  <a:gd name="connsiteY16-1776" fmla="*/ 2673726 h 3256491"/>
                  <a:gd name="connsiteX17-1777" fmla="*/ 1495838 w 2919832"/>
                  <a:gd name="connsiteY17-1778" fmla="*/ 2707488 h 3256491"/>
                  <a:gd name="connsiteX18-1779" fmla="*/ 1382345 w 2919832"/>
                  <a:gd name="connsiteY18-1780" fmla="*/ 2673726 h 3256491"/>
                  <a:gd name="connsiteX19-1781" fmla="*/ 1382345 w 2919832"/>
                  <a:gd name="connsiteY19-1782" fmla="*/ 2673726 h 3256491"/>
                  <a:gd name="connsiteX20-1783" fmla="*/ 1122484 w 2919832"/>
                  <a:gd name="connsiteY20-1784" fmla="*/ 1271168 h 3256491"/>
                  <a:gd name="connsiteX21-1785" fmla="*/ 1126628 w 2919832"/>
                  <a:gd name="connsiteY21-1786" fmla="*/ 1266756 h 3256491"/>
                  <a:gd name="connsiteX22-1787" fmla="*/ 1122484 w 2919832"/>
                  <a:gd name="connsiteY22-1788" fmla="*/ 1271168 h 3256491"/>
                  <a:gd name="connsiteX0-1789" fmla="*/ 2918904 w 2919832"/>
                  <a:gd name="connsiteY0-1790" fmla="*/ 2128629 h 3256491"/>
                  <a:gd name="connsiteX1-1791" fmla="*/ 2916291 w 2919832"/>
                  <a:gd name="connsiteY1-1792" fmla="*/ 1511147 h 3256491"/>
                  <a:gd name="connsiteX2-1793" fmla="*/ 2917282 w 2919832"/>
                  <a:gd name="connsiteY2-1794" fmla="*/ 1003639 h 3256491"/>
                  <a:gd name="connsiteX3-1795" fmla="*/ 2732497 w 2919832"/>
                  <a:gd name="connsiteY3-1796" fmla="*/ 678669 h 3256491"/>
                  <a:gd name="connsiteX4-1797" fmla="*/ 1656528 w 2919832"/>
                  <a:gd name="connsiteY4-1798" fmla="*/ 57226 h 3256491"/>
                  <a:gd name="connsiteX5-1799" fmla="*/ 1263584 w 2919832"/>
                  <a:gd name="connsiteY5-1800" fmla="*/ 56596 h 3256491"/>
                  <a:gd name="connsiteX6-1801" fmla="*/ 196217 w 2919832"/>
                  <a:gd name="connsiteY6-1802" fmla="*/ 672502 h 3256491"/>
                  <a:gd name="connsiteX7-1803" fmla="*/ 578 w 2919832"/>
                  <a:gd name="connsiteY7-1804" fmla="*/ 992610 h 3256491"/>
                  <a:gd name="connsiteX8-1805" fmla="*/ 5667 w 2919832"/>
                  <a:gd name="connsiteY8-1806" fmla="*/ 2266468 h 3256491"/>
                  <a:gd name="connsiteX9-1807" fmla="*/ 210088 w 2919832"/>
                  <a:gd name="connsiteY9-1808" fmla="*/ 2588961 h 3256491"/>
                  <a:gd name="connsiteX10-1809" fmla="*/ 654959 w 2919832"/>
                  <a:gd name="connsiteY10-1810" fmla="*/ 2851899 h 3256491"/>
                  <a:gd name="connsiteX11-1811" fmla="*/ 1263809 w 2919832"/>
                  <a:gd name="connsiteY11-1812" fmla="*/ 3200771 h 3256491"/>
                  <a:gd name="connsiteX12-1813" fmla="*/ 1665806 w 2919832"/>
                  <a:gd name="connsiteY12-1814" fmla="*/ 3196765 h 3256491"/>
                  <a:gd name="connsiteX13-1815" fmla="*/ 2792666 w 2919832"/>
                  <a:gd name="connsiteY13-1816" fmla="*/ 2546466 h 3256491"/>
                  <a:gd name="connsiteX14-1817" fmla="*/ 2918904 w 2919832"/>
                  <a:gd name="connsiteY14-1818" fmla="*/ 2128674 h 3256491"/>
                  <a:gd name="connsiteX15-1819" fmla="*/ 2918904 w 2919832"/>
                  <a:gd name="connsiteY15-1820" fmla="*/ 2128629 h 3256491"/>
                  <a:gd name="connsiteX16-1821" fmla="*/ 1382345 w 2919832"/>
                  <a:gd name="connsiteY16-1822" fmla="*/ 2673726 h 3256491"/>
                  <a:gd name="connsiteX17-1823" fmla="*/ 1495838 w 2919832"/>
                  <a:gd name="connsiteY17-1824" fmla="*/ 2707488 h 3256491"/>
                  <a:gd name="connsiteX18-1825" fmla="*/ 1382345 w 2919832"/>
                  <a:gd name="connsiteY18-1826" fmla="*/ 2673726 h 3256491"/>
                  <a:gd name="connsiteX19-1827" fmla="*/ 1382345 w 2919832"/>
                  <a:gd name="connsiteY19-1828" fmla="*/ 2673726 h 3256491"/>
                  <a:gd name="connsiteX0-1829" fmla="*/ 2918904 w 2919832"/>
                  <a:gd name="connsiteY0-1830" fmla="*/ 2128629 h 3256491"/>
                  <a:gd name="connsiteX1-1831" fmla="*/ 2916291 w 2919832"/>
                  <a:gd name="connsiteY1-1832" fmla="*/ 1511147 h 3256491"/>
                  <a:gd name="connsiteX2-1833" fmla="*/ 2917282 w 2919832"/>
                  <a:gd name="connsiteY2-1834" fmla="*/ 1003639 h 3256491"/>
                  <a:gd name="connsiteX3-1835" fmla="*/ 2732497 w 2919832"/>
                  <a:gd name="connsiteY3-1836" fmla="*/ 678669 h 3256491"/>
                  <a:gd name="connsiteX4-1837" fmla="*/ 1656528 w 2919832"/>
                  <a:gd name="connsiteY4-1838" fmla="*/ 57226 h 3256491"/>
                  <a:gd name="connsiteX5-1839" fmla="*/ 1263584 w 2919832"/>
                  <a:gd name="connsiteY5-1840" fmla="*/ 56596 h 3256491"/>
                  <a:gd name="connsiteX6-1841" fmla="*/ 196217 w 2919832"/>
                  <a:gd name="connsiteY6-1842" fmla="*/ 672502 h 3256491"/>
                  <a:gd name="connsiteX7-1843" fmla="*/ 578 w 2919832"/>
                  <a:gd name="connsiteY7-1844" fmla="*/ 992610 h 3256491"/>
                  <a:gd name="connsiteX8-1845" fmla="*/ 5667 w 2919832"/>
                  <a:gd name="connsiteY8-1846" fmla="*/ 2266468 h 3256491"/>
                  <a:gd name="connsiteX9-1847" fmla="*/ 210088 w 2919832"/>
                  <a:gd name="connsiteY9-1848" fmla="*/ 2588961 h 3256491"/>
                  <a:gd name="connsiteX10-1849" fmla="*/ 654959 w 2919832"/>
                  <a:gd name="connsiteY10-1850" fmla="*/ 2851899 h 3256491"/>
                  <a:gd name="connsiteX11-1851" fmla="*/ 1263809 w 2919832"/>
                  <a:gd name="connsiteY11-1852" fmla="*/ 3200771 h 3256491"/>
                  <a:gd name="connsiteX12-1853" fmla="*/ 1665806 w 2919832"/>
                  <a:gd name="connsiteY12-1854" fmla="*/ 3196765 h 3256491"/>
                  <a:gd name="connsiteX13-1855" fmla="*/ 2792666 w 2919832"/>
                  <a:gd name="connsiteY13-1856" fmla="*/ 2546466 h 3256491"/>
                  <a:gd name="connsiteX14-1857" fmla="*/ 2918904 w 2919832"/>
                  <a:gd name="connsiteY14-1858" fmla="*/ 2128674 h 3256491"/>
                  <a:gd name="connsiteX15-1859" fmla="*/ 2918904 w 2919832"/>
                  <a:gd name="connsiteY15-1860" fmla="*/ 2128629 h 3256491"/>
                  <a:gd name="connsiteX16-1861" fmla="*/ 1382345 w 2919832"/>
                  <a:gd name="connsiteY16-1862" fmla="*/ 2673726 h 3256491"/>
                  <a:gd name="connsiteX17-1863" fmla="*/ 1495838 w 2919832"/>
                  <a:gd name="connsiteY17-1864" fmla="*/ 2707488 h 3256491"/>
                  <a:gd name="connsiteX18-1865" fmla="*/ 1382345 w 2919832"/>
                  <a:gd name="connsiteY18-1866" fmla="*/ 2673726 h 3256491"/>
                  <a:gd name="connsiteX0-1867" fmla="*/ 2918904 w 2919832"/>
                  <a:gd name="connsiteY0-1868" fmla="*/ 2128629 h 3256491"/>
                  <a:gd name="connsiteX1-1869" fmla="*/ 2916291 w 2919832"/>
                  <a:gd name="connsiteY1-1870" fmla="*/ 1511147 h 3256491"/>
                  <a:gd name="connsiteX2-1871" fmla="*/ 2917282 w 2919832"/>
                  <a:gd name="connsiteY2-1872" fmla="*/ 1003639 h 3256491"/>
                  <a:gd name="connsiteX3-1873" fmla="*/ 2732497 w 2919832"/>
                  <a:gd name="connsiteY3-1874" fmla="*/ 678669 h 3256491"/>
                  <a:gd name="connsiteX4-1875" fmla="*/ 1656528 w 2919832"/>
                  <a:gd name="connsiteY4-1876" fmla="*/ 57226 h 3256491"/>
                  <a:gd name="connsiteX5-1877" fmla="*/ 1263584 w 2919832"/>
                  <a:gd name="connsiteY5-1878" fmla="*/ 56596 h 3256491"/>
                  <a:gd name="connsiteX6-1879" fmla="*/ 196217 w 2919832"/>
                  <a:gd name="connsiteY6-1880" fmla="*/ 672502 h 3256491"/>
                  <a:gd name="connsiteX7-1881" fmla="*/ 578 w 2919832"/>
                  <a:gd name="connsiteY7-1882" fmla="*/ 992610 h 3256491"/>
                  <a:gd name="connsiteX8-1883" fmla="*/ 5667 w 2919832"/>
                  <a:gd name="connsiteY8-1884" fmla="*/ 2266468 h 3256491"/>
                  <a:gd name="connsiteX9-1885" fmla="*/ 210088 w 2919832"/>
                  <a:gd name="connsiteY9-1886" fmla="*/ 2588961 h 3256491"/>
                  <a:gd name="connsiteX10-1887" fmla="*/ 654959 w 2919832"/>
                  <a:gd name="connsiteY10-1888" fmla="*/ 2851899 h 3256491"/>
                  <a:gd name="connsiteX11-1889" fmla="*/ 1263809 w 2919832"/>
                  <a:gd name="connsiteY11-1890" fmla="*/ 3200771 h 3256491"/>
                  <a:gd name="connsiteX12-1891" fmla="*/ 1665806 w 2919832"/>
                  <a:gd name="connsiteY12-1892" fmla="*/ 3196765 h 3256491"/>
                  <a:gd name="connsiteX13-1893" fmla="*/ 2792666 w 2919832"/>
                  <a:gd name="connsiteY13-1894" fmla="*/ 2546466 h 3256491"/>
                  <a:gd name="connsiteX14-1895" fmla="*/ 2918904 w 2919832"/>
                  <a:gd name="connsiteY14-1896" fmla="*/ 2128674 h 3256491"/>
                  <a:gd name="connsiteX15-1897" fmla="*/ 2918904 w 2919832"/>
                  <a:gd name="connsiteY15-1898" fmla="*/ 2128629 h 32564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Lst>
                <a:rect l="l" t="t" r="r" b="b"/>
                <a:pathLst>
                  <a:path w="2919832" h="3256491">
                    <a:moveTo>
                      <a:pt x="2918904" y="2128629"/>
                    </a:moveTo>
                    <a:cubicBezTo>
                      <a:pt x="2911202" y="1923042"/>
                      <a:pt x="2916562" y="1717005"/>
                      <a:pt x="2916291" y="1511147"/>
                    </a:cubicBezTo>
                    <a:cubicBezTo>
                      <a:pt x="2916562" y="1341978"/>
                      <a:pt x="2916111" y="1172808"/>
                      <a:pt x="2917282" y="1003639"/>
                    </a:cubicBezTo>
                    <a:cubicBezTo>
                      <a:pt x="2918273" y="859273"/>
                      <a:pt x="2855402" y="750245"/>
                      <a:pt x="2732497" y="678669"/>
                    </a:cubicBezTo>
                    <a:lnTo>
                      <a:pt x="1656528" y="57226"/>
                    </a:lnTo>
                    <a:cubicBezTo>
                      <a:pt x="1526147" y="-17815"/>
                      <a:pt x="1395766" y="-20111"/>
                      <a:pt x="1263584" y="56596"/>
                    </a:cubicBezTo>
                    <a:lnTo>
                      <a:pt x="196217" y="672502"/>
                    </a:lnTo>
                    <a:cubicBezTo>
                      <a:pt x="72141" y="743852"/>
                      <a:pt x="1208" y="851440"/>
                      <a:pt x="578" y="992610"/>
                    </a:cubicBezTo>
                    <a:cubicBezTo>
                      <a:pt x="-1404" y="1417199"/>
                      <a:pt x="2064" y="1841833"/>
                      <a:pt x="5667" y="2266468"/>
                    </a:cubicBezTo>
                    <a:cubicBezTo>
                      <a:pt x="6928" y="2414345"/>
                      <a:pt x="81328" y="2517251"/>
                      <a:pt x="210088" y="2588961"/>
                    </a:cubicBezTo>
                    <a:cubicBezTo>
                      <a:pt x="360510" y="2672780"/>
                      <a:pt x="506834" y="2763938"/>
                      <a:pt x="654959" y="2851899"/>
                    </a:cubicBezTo>
                    <a:lnTo>
                      <a:pt x="1263809" y="3200771"/>
                    </a:lnTo>
                    <a:cubicBezTo>
                      <a:pt x="1398468" y="3277793"/>
                      <a:pt x="1532677" y="3273562"/>
                      <a:pt x="1665806" y="3196765"/>
                    </a:cubicBezTo>
                    <a:lnTo>
                      <a:pt x="2792666" y="2546466"/>
                    </a:lnTo>
                    <a:cubicBezTo>
                      <a:pt x="2905258" y="2428390"/>
                      <a:pt x="2924758" y="2285059"/>
                      <a:pt x="2918904" y="2128674"/>
                    </a:cubicBezTo>
                    <a:lnTo>
                      <a:pt x="2918904" y="2128629"/>
                    </a:lnTo>
                    <a:close/>
                  </a:path>
                </a:pathLst>
              </a:custGeom>
              <a:solidFill>
                <a:schemeClr val="accent2">
                  <a:lumMod val="60000"/>
                  <a:lumOff val="40000"/>
                </a:schemeClr>
              </a:solidFill>
              <a:ln>
                <a:solidFill>
                  <a:schemeClr val="accent2">
                    <a:lumMod val="40000"/>
                    <a:lumOff val="60000"/>
                  </a:schemeClr>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微软雅黑" panose="020B0503020204020204" charset="-122"/>
                  <a:cs typeface="+mn-cs"/>
                </a:endParaRPr>
              </a:p>
            </p:txBody>
          </p:sp>
          <p:sp>
            <p:nvSpPr>
              <p:cNvPr id="89" name="图形 6"/>
              <p:cNvSpPr/>
              <p:nvPr/>
            </p:nvSpPr>
            <p:spPr>
              <a:xfrm>
                <a:off x="8839238" y="3642380"/>
                <a:ext cx="1515631" cy="1690386"/>
              </a:xfrm>
              <a:custGeom>
                <a:avLst/>
                <a:gdLst>
                  <a:gd name="connsiteX0" fmla="*/ 2918904 w 2919831"/>
                  <a:gd name="connsiteY0" fmla="*/ 2128629 h 3256491"/>
                  <a:gd name="connsiteX1" fmla="*/ 2916291 w 2919831"/>
                  <a:gd name="connsiteY1" fmla="*/ 1511147 h 3256491"/>
                  <a:gd name="connsiteX2" fmla="*/ 2917282 w 2919831"/>
                  <a:gd name="connsiteY2" fmla="*/ 1003639 h 3256491"/>
                  <a:gd name="connsiteX3" fmla="*/ 2732497 w 2919831"/>
                  <a:gd name="connsiteY3" fmla="*/ 678669 h 3256491"/>
                  <a:gd name="connsiteX4" fmla="*/ 1656528 w 2919831"/>
                  <a:gd name="connsiteY4" fmla="*/ 57226 h 3256491"/>
                  <a:gd name="connsiteX5" fmla="*/ 1263584 w 2919831"/>
                  <a:gd name="connsiteY5" fmla="*/ 56596 h 3256491"/>
                  <a:gd name="connsiteX6" fmla="*/ 196217 w 2919831"/>
                  <a:gd name="connsiteY6" fmla="*/ 672502 h 3256491"/>
                  <a:gd name="connsiteX7" fmla="*/ 578 w 2919831"/>
                  <a:gd name="connsiteY7" fmla="*/ 992610 h 3256491"/>
                  <a:gd name="connsiteX8" fmla="*/ 5667 w 2919831"/>
                  <a:gd name="connsiteY8" fmla="*/ 2266468 h 3256491"/>
                  <a:gd name="connsiteX9" fmla="*/ 210088 w 2919831"/>
                  <a:gd name="connsiteY9" fmla="*/ 2588961 h 3256491"/>
                  <a:gd name="connsiteX10" fmla="*/ 654959 w 2919831"/>
                  <a:gd name="connsiteY10" fmla="*/ 2851899 h 3256491"/>
                  <a:gd name="connsiteX11" fmla="*/ 1263809 w 2919831"/>
                  <a:gd name="connsiteY11" fmla="*/ 3200771 h 3256491"/>
                  <a:gd name="connsiteX12" fmla="*/ 1665806 w 2919831"/>
                  <a:gd name="connsiteY12" fmla="*/ 3196765 h 3256491"/>
                  <a:gd name="connsiteX13" fmla="*/ 2792666 w 2919831"/>
                  <a:gd name="connsiteY13" fmla="*/ 2546466 h 3256491"/>
                  <a:gd name="connsiteX14" fmla="*/ 2918904 w 2919831"/>
                  <a:gd name="connsiteY14" fmla="*/ 2128674 h 3256491"/>
                  <a:gd name="connsiteX15" fmla="*/ 607896 w 2919831"/>
                  <a:gd name="connsiteY15" fmla="*/ 1713088 h 3256491"/>
                  <a:gd name="connsiteX16" fmla="*/ 612760 w 2919831"/>
                  <a:gd name="connsiteY16" fmla="*/ 1716419 h 3256491"/>
                  <a:gd name="connsiteX17" fmla="*/ 607896 w 2919831"/>
                  <a:gd name="connsiteY17" fmla="*/ 1713088 h 3256491"/>
                  <a:gd name="connsiteX18" fmla="*/ 732107 w 2919831"/>
                  <a:gd name="connsiteY18" fmla="*/ 1493141 h 3256491"/>
                  <a:gd name="connsiteX19" fmla="*/ 724946 w 2919831"/>
                  <a:gd name="connsiteY19" fmla="*/ 1509166 h 3256491"/>
                  <a:gd name="connsiteX20" fmla="*/ 732107 w 2919831"/>
                  <a:gd name="connsiteY20" fmla="*/ 1493141 h 3256491"/>
                  <a:gd name="connsiteX21" fmla="*/ 1382345 w 2919831"/>
                  <a:gd name="connsiteY21" fmla="*/ 2673726 h 3256491"/>
                  <a:gd name="connsiteX22" fmla="*/ 1495838 w 2919831"/>
                  <a:gd name="connsiteY22" fmla="*/ 2707488 h 3256491"/>
                  <a:gd name="connsiteX23" fmla="*/ 1382345 w 2919831"/>
                  <a:gd name="connsiteY23" fmla="*/ 2673726 h 3256491"/>
                  <a:gd name="connsiteX24" fmla="*/ 1382345 w 2919831"/>
                  <a:gd name="connsiteY24" fmla="*/ 2673726 h 3256491"/>
                  <a:gd name="connsiteX25" fmla="*/ 1649232 w 2919831"/>
                  <a:gd name="connsiteY25" fmla="*/ 668946 h 3256491"/>
                  <a:gd name="connsiteX26" fmla="*/ 1649412 w 2919831"/>
                  <a:gd name="connsiteY26" fmla="*/ 525121 h 3256491"/>
                  <a:gd name="connsiteX27" fmla="*/ 1649052 w 2919831"/>
                  <a:gd name="connsiteY27" fmla="*/ 391559 h 3256491"/>
                  <a:gd name="connsiteX28" fmla="*/ 1649457 w 2919831"/>
                  <a:gd name="connsiteY28" fmla="*/ 525121 h 3256491"/>
                  <a:gd name="connsiteX29" fmla="*/ 1649277 w 2919831"/>
                  <a:gd name="connsiteY29" fmla="*/ 668946 h 3256491"/>
                  <a:gd name="connsiteX30" fmla="*/ 1122484 w 2919831"/>
                  <a:gd name="connsiteY30" fmla="*/ 1271168 h 3256491"/>
                  <a:gd name="connsiteX31" fmla="*/ 1126628 w 2919831"/>
                  <a:gd name="connsiteY31" fmla="*/ 1266756 h 3256491"/>
                  <a:gd name="connsiteX32" fmla="*/ 1122484 w 2919831"/>
                  <a:gd name="connsiteY32" fmla="*/ 1271168 h 3256491"/>
                  <a:gd name="connsiteX33" fmla="*/ 1129105 w 2919831"/>
                  <a:gd name="connsiteY33" fmla="*/ 1279406 h 3256491"/>
                  <a:gd name="connsiteX34" fmla="*/ 1128879 w 2919831"/>
                  <a:gd name="connsiteY34" fmla="*/ 1279586 h 3256491"/>
                  <a:gd name="connsiteX35" fmla="*/ 1129105 w 2919831"/>
                  <a:gd name="connsiteY35" fmla="*/ 1279406 h 3256491"/>
                  <a:gd name="connsiteX36" fmla="*/ 1126943 w 2919831"/>
                  <a:gd name="connsiteY36" fmla="*/ 1281431 h 3256491"/>
                  <a:gd name="connsiteX37" fmla="*/ 1126943 w 2919831"/>
                  <a:gd name="connsiteY37" fmla="*/ 1281431 h 3256491"/>
                  <a:gd name="connsiteX38" fmla="*/ 1126943 w 2919831"/>
                  <a:gd name="connsiteY38" fmla="*/ 1281431 h 3256491"/>
                  <a:gd name="connsiteX39" fmla="*/ 1126943 w 2919831"/>
                  <a:gd name="connsiteY39" fmla="*/ 1281431 h 3256491"/>
                  <a:gd name="connsiteX40" fmla="*/ 1363520 w 2919831"/>
                  <a:gd name="connsiteY40" fmla="*/ 1951717 h 3256491"/>
                  <a:gd name="connsiteX41" fmla="*/ 1362484 w 2919831"/>
                  <a:gd name="connsiteY41" fmla="*/ 1950952 h 3256491"/>
                  <a:gd name="connsiteX42" fmla="*/ 1363520 w 2919831"/>
                  <a:gd name="connsiteY42" fmla="*/ 1951717 h 3256491"/>
                  <a:gd name="connsiteX43" fmla="*/ 473687 w 2919831"/>
                  <a:gd name="connsiteY43" fmla="*/ 1478781 h 3256491"/>
                  <a:gd name="connsiteX44" fmla="*/ 470624 w 2919831"/>
                  <a:gd name="connsiteY44" fmla="*/ 1495572 h 3256491"/>
                  <a:gd name="connsiteX45" fmla="*/ 473687 w 2919831"/>
                  <a:gd name="connsiteY45" fmla="*/ 1478781 h 3256491"/>
                  <a:gd name="connsiteX46" fmla="*/ 470489 w 2919831"/>
                  <a:gd name="connsiteY46" fmla="*/ 1496697 h 3256491"/>
                  <a:gd name="connsiteX47" fmla="*/ 470084 w 2919831"/>
                  <a:gd name="connsiteY47" fmla="*/ 1506150 h 3256491"/>
                  <a:gd name="connsiteX48" fmla="*/ 470489 w 2919831"/>
                  <a:gd name="connsiteY48" fmla="*/ 1496697 h 3256491"/>
                  <a:gd name="connsiteX49" fmla="*/ 470129 w 2919831"/>
                  <a:gd name="connsiteY49" fmla="*/ 1506195 h 3256491"/>
                  <a:gd name="connsiteX50" fmla="*/ 552681 w 2919831"/>
                  <a:gd name="connsiteY50" fmla="*/ 1553282 h 3256491"/>
                  <a:gd name="connsiteX51" fmla="*/ 716569 w 2919831"/>
                  <a:gd name="connsiteY51" fmla="*/ 1522626 h 3256491"/>
                  <a:gd name="connsiteX52" fmla="*/ 552681 w 2919831"/>
                  <a:gd name="connsiteY52" fmla="*/ 1553327 h 3256491"/>
                  <a:gd name="connsiteX53" fmla="*/ 470129 w 2919831"/>
                  <a:gd name="connsiteY53" fmla="*/ 1506240 h 3256491"/>
                  <a:gd name="connsiteX54" fmla="*/ 1297451 w 2919831"/>
                  <a:gd name="connsiteY54" fmla="*/ 1966257 h 3256491"/>
                  <a:gd name="connsiteX55" fmla="*/ 1355053 w 2919831"/>
                  <a:gd name="connsiteY55" fmla="*/ 1946405 h 3256491"/>
                  <a:gd name="connsiteX56" fmla="*/ 1297496 w 2919831"/>
                  <a:gd name="connsiteY56" fmla="*/ 1966257 h 3256491"/>
                  <a:gd name="connsiteX57" fmla="*/ 1245254 w 2919831"/>
                  <a:gd name="connsiteY57" fmla="*/ 2003800 h 3256491"/>
                  <a:gd name="connsiteX58" fmla="*/ 1297451 w 2919831"/>
                  <a:gd name="connsiteY58" fmla="*/ 1966257 h 3256491"/>
                  <a:gd name="connsiteX59" fmla="*/ 1245659 w 2919831"/>
                  <a:gd name="connsiteY59" fmla="*/ 2005646 h 3256491"/>
                  <a:gd name="connsiteX60" fmla="*/ 1247416 w 2919831"/>
                  <a:gd name="connsiteY60" fmla="*/ 2009337 h 3256491"/>
                  <a:gd name="connsiteX61" fmla="*/ 1245659 w 2919831"/>
                  <a:gd name="connsiteY61" fmla="*/ 2005646 h 3256491"/>
                  <a:gd name="connsiteX0-1" fmla="*/ 2918904 w 2919832"/>
                  <a:gd name="connsiteY0-2" fmla="*/ 2128629 h 3256491"/>
                  <a:gd name="connsiteX1-3" fmla="*/ 2916291 w 2919832"/>
                  <a:gd name="connsiteY1-4" fmla="*/ 1511147 h 3256491"/>
                  <a:gd name="connsiteX2-5" fmla="*/ 2917282 w 2919832"/>
                  <a:gd name="connsiteY2-6" fmla="*/ 1003639 h 3256491"/>
                  <a:gd name="connsiteX3-7" fmla="*/ 2732497 w 2919832"/>
                  <a:gd name="connsiteY3-8" fmla="*/ 678669 h 3256491"/>
                  <a:gd name="connsiteX4-9" fmla="*/ 1656528 w 2919832"/>
                  <a:gd name="connsiteY4-10" fmla="*/ 57226 h 3256491"/>
                  <a:gd name="connsiteX5-11" fmla="*/ 1263584 w 2919832"/>
                  <a:gd name="connsiteY5-12" fmla="*/ 56596 h 3256491"/>
                  <a:gd name="connsiteX6-13" fmla="*/ 196217 w 2919832"/>
                  <a:gd name="connsiteY6-14" fmla="*/ 672502 h 3256491"/>
                  <a:gd name="connsiteX7-15" fmla="*/ 578 w 2919832"/>
                  <a:gd name="connsiteY7-16" fmla="*/ 992610 h 3256491"/>
                  <a:gd name="connsiteX8-17" fmla="*/ 5667 w 2919832"/>
                  <a:gd name="connsiteY8-18" fmla="*/ 2266468 h 3256491"/>
                  <a:gd name="connsiteX9-19" fmla="*/ 210088 w 2919832"/>
                  <a:gd name="connsiteY9-20" fmla="*/ 2588961 h 3256491"/>
                  <a:gd name="connsiteX10-21" fmla="*/ 654959 w 2919832"/>
                  <a:gd name="connsiteY10-22" fmla="*/ 2851899 h 3256491"/>
                  <a:gd name="connsiteX11-23" fmla="*/ 1263809 w 2919832"/>
                  <a:gd name="connsiteY11-24" fmla="*/ 3200771 h 3256491"/>
                  <a:gd name="connsiteX12-25" fmla="*/ 1665806 w 2919832"/>
                  <a:gd name="connsiteY12-26" fmla="*/ 3196765 h 3256491"/>
                  <a:gd name="connsiteX13-27" fmla="*/ 2792666 w 2919832"/>
                  <a:gd name="connsiteY13-28" fmla="*/ 2546466 h 3256491"/>
                  <a:gd name="connsiteX14-29" fmla="*/ 2918904 w 2919832"/>
                  <a:gd name="connsiteY14-30" fmla="*/ 2128674 h 3256491"/>
                  <a:gd name="connsiteX15-31" fmla="*/ 2918904 w 2919832"/>
                  <a:gd name="connsiteY15-32" fmla="*/ 2128629 h 3256491"/>
                  <a:gd name="connsiteX16-33" fmla="*/ 607896 w 2919832"/>
                  <a:gd name="connsiteY16-34" fmla="*/ 1713088 h 3256491"/>
                  <a:gd name="connsiteX17-35" fmla="*/ 612760 w 2919832"/>
                  <a:gd name="connsiteY17-36" fmla="*/ 1716419 h 3256491"/>
                  <a:gd name="connsiteX18-37" fmla="*/ 607896 w 2919832"/>
                  <a:gd name="connsiteY18-38" fmla="*/ 1713088 h 3256491"/>
                  <a:gd name="connsiteX19-39" fmla="*/ 732107 w 2919832"/>
                  <a:gd name="connsiteY19-40" fmla="*/ 1493141 h 3256491"/>
                  <a:gd name="connsiteX20-41" fmla="*/ 724946 w 2919832"/>
                  <a:gd name="connsiteY20-42" fmla="*/ 1509166 h 3256491"/>
                  <a:gd name="connsiteX21-43" fmla="*/ 732107 w 2919832"/>
                  <a:gd name="connsiteY21-44" fmla="*/ 1493141 h 3256491"/>
                  <a:gd name="connsiteX22-45" fmla="*/ 1382345 w 2919832"/>
                  <a:gd name="connsiteY22-46" fmla="*/ 2673726 h 3256491"/>
                  <a:gd name="connsiteX23-47" fmla="*/ 1495838 w 2919832"/>
                  <a:gd name="connsiteY23-48" fmla="*/ 2707488 h 3256491"/>
                  <a:gd name="connsiteX24-49" fmla="*/ 1382345 w 2919832"/>
                  <a:gd name="connsiteY24-50" fmla="*/ 2673726 h 3256491"/>
                  <a:gd name="connsiteX25-51" fmla="*/ 1382345 w 2919832"/>
                  <a:gd name="connsiteY25-52" fmla="*/ 2673726 h 3256491"/>
                  <a:gd name="connsiteX26-53" fmla="*/ 1649232 w 2919832"/>
                  <a:gd name="connsiteY26-54" fmla="*/ 668946 h 3256491"/>
                  <a:gd name="connsiteX27-55" fmla="*/ 1649412 w 2919832"/>
                  <a:gd name="connsiteY27-56" fmla="*/ 525121 h 3256491"/>
                  <a:gd name="connsiteX28-57" fmla="*/ 1649052 w 2919832"/>
                  <a:gd name="connsiteY28-58" fmla="*/ 391559 h 3256491"/>
                  <a:gd name="connsiteX29-59" fmla="*/ 1649457 w 2919832"/>
                  <a:gd name="connsiteY29-60" fmla="*/ 525121 h 3256491"/>
                  <a:gd name="connsiteX30-61" fmla="*/ 1649277 w 2919832"/>
                  <a:gd name="connsiteY30-62" fmla="*/ 668946 h 3256491"/>
                  <a:gd name="connsiteX31-63" fmla="*/ 1649232 w 2919832"/>
                  <a:gd name="connsiteY31-64" fmla="*/ 668946 h 3256491"/>
                  <a:gd name="connsiteX32-65" fmla="*/ 1122484 w 2919832"/>
                  <a:gd name="connsiteY32-66" fmla="*/ 1271168 h 3256491"/>
                  <a:gd name="connsiteX33-67" fmla="*/ 1126628 w 2919832"/>
                  <a:gd name="connsiteY33-68" fmla="*/ 1266756 h 3256491"/>
                  <a:gd name="connsiteX34-69" fmla="*/ 1122484 w 2919832"/>
                  <a:gd name="connsiteY34-70" fmla="*/ 1271168 h 3256491"/>
                  <a:gd name="connsiteX35-71" fmla="*/ 1129105 w 2919832"/>
                  <a:gd name="connsiteY35-72" fmla="*/ 1279406 h 3256491"/>
                  <a:gd name="connsiteX36-73" fmla="*/ 1128879 w 2919832"/>
                  <a:gd name="connsiteY36-74" fmla="*/ 1279586 h 3256491"/>
                  <a:gd name="connsiteX37-75" fmla="*/ 1129105 w 2919832"/>
                  <a:gd name="connsiteY37-76" fmla="*/ 1279406 h 3256491"/>
                  <a:gd name="connsiteX38-77" fmla="*/ 1126943 w 2919832"/>
                  <a:gd name="connsiteY38-78" fmla="*/ 1281431 h 3256491"/>
                  <a:gd name="connsiteX39-79" fmla="*/ 1126943 w 2919832"/>
                  <a:gd name="connsiteY39-80" fmla="*/ 1281431 h 3256491"/>
                  <a:gd name="connsiteX40-81" fmla="*/ 1126943 w 2919832"/>
                  <a:gd name="connsiteY40-82" fmla="*/ 1281431 h 3256491"/>
                  <a:gd name="connsiteX41-83" fmla="*/ 1126943 w 2919832"/>
                  <a:gd name="connsiteY41-84" fmla="*/ 1281431 h 3256491"/>
                  <a:gd name="connsiteX42-85" fmla="*/ 1363520 w 2919832"/>
                  <a:gd name="connsiteY42-86" fmla="*/ 1951717 h 3256491"/>
                  <a:gd name="connsiteX43-87" fmla="*/ 1362484 w 2919832"/>
                  <a:gd name="connsiteY43-88" fmla="*/ 1950952 h 3256491"/>
                  <a:gd name="connsiteX44-89" fmla="*/ 1363520 w 2919832"/>
                  <a:gd name="connsiteY44-90" fmla="*/ 1951717 h 3256491"/>
                  <a:gd name="connsiteX45-91" fmla="*/ 473687 w 2919832"/>
                  <a:gd name="connsiteY45-92" fmla="*/ 1478781 h 3256491"/>
                  <a:gd name="connsiteX46-93" fmla="*/ 470624 w 2919832"/>
                  <a:gd name="connsiteY46-94" fmla="*/ 1495572 h 3256491"/>
                  <a:gd name="connsiteX47-95" fmla="*/ 473687 w 2919832"/>
                  <a:gd name="connsiteY47-96" fmla="*/ 1478781 h 3256491"/>
                  <a:gd name="connsiteX48-97" fmla="*/ 470489 w 2919832"/>
                  <a:gd name="connsiteY48-98" fmla="*/ 1496697 h 3256491"/>
                  <a:gd name="connsiteX49-99" fmla="*/ 470084 w 2919832"/>
                  <a:gd name="connsiteY49-100" fmla="*/ 1506150 h 3256491"/>
                  <a:gd name="connsiteX50-101" fmla="*/ 470489 w 2919832"/>
                  <a:gd name="connsiteY50-102" fmla="*/ 1496697 h 3256491"/>
                  <a:gd name="connsiteX51-103" fmla="*/ 470129 w 2919832"/>
                  <a:gd name="connsiteY51-104" fmla="*/ 1506195 h 3256491"/>
                  <a:gd name="connsiteX52-105" fmla="*/ 552681 w 2919832"/>
                  <a:gd name="connsiteY52-106" fmla="*/ 1553282 h 3256491"/>
                  <a:gd name="connsiteX53-107" fmla="*/ 716569 w 2919832"/>
                  <a:gd name="connsiteY53-108" fmla="*/ 1522626 h 3256491"/>
                  <a:gd name="connsiteX54-109" fmla="*/ 552681 w 2919832"/>
                  <a:gd name="connsiteY54-110" fmla="*/ 1553327 h 3256491"/>
                  <a:gd name="connsiteX55-111" fmla="*/ 470129 w 2919832"/>
                  <a:gd name="connsiteY55-112" fmla="*/ 1506240 h 3256491"/>
                  <a:gd name="connsiteX56-113" fmla="*/ 470129 w 2919832"/>
                  <a:gd name="connsiteY56-114" fmla="*/ 1506195 h 3256491"/>
                  <a:gd name="connsiteX57-115" fmla="*/ 1297451 w 2919832"/>
                  <a:gd name="connsiteY57-116" fmla="*/ 1966257 h 3256491"/>
                  <a:gd name="connsiteX58-117" fmla="*/ 1355053 w 2919832"/>
                  <a:gd name="connsiteY58-118" fmla="*/ 1946405 h 3256491"/>
                  <a:gd name="connsiteX59-119" fmla="*/ 1297496 w 2919832"/>
                  <a:gd name="connsiteY59-120" fmla="*/ 1966257 h 3256491"/>
                  <a:gd name="connsiteX60-121" fmla="*/ 1245254 w 2919832"/>
                  <a:gd name="connsiteY60-122" fmla="*/ 2003800 h 3256491"/>
                  <a:gd name="connsiteX61-123" fmla="*/ 1297451 w 2919832"/>
                  <a:gd name="connsiteY61-124" fmla="*/ 1966257 h 3256491"/>
                  <a:gd name="connsiteX0-125" fmla="*/ 2918904 w 2919832"/>
                  <a:gd name="connsiteY0-126" fmla="*/ 2128629 h 3256491"/>
                  <a:gd name="connsiteX1-127" fmla="*/ 2916291 w 2919832"/>
                  <a:gd name="connsiteY1-128" fmla="*/ 1511147 h 3256491"/>
                  <a:gd name="connsiteX2-129" fmla="*/ 2917282 w 2919832"/>
                  <a:gd name="connsiteY2-130" fmla="*/ 1003639 h 3256491"/>
                  <a:gd name="connsiteX3-131" fmla="*/ 2732497 w 2919832"/>
                  <a:gd name="connsiteY3-132" fmla="*/ 678669 h 3256491"/>
                  <a:gd name="connsiteX4-133" fmla="*/ 1656528 w 2919832"/>
                  <a:gd name="connsiteY4-134" fmla="*/ 57226 h 3256491"/>
                  <a:gd name="connsiteX5-135" fmla="*/ 1263584 w 2919832"/>
                  <a:gd name="connsiteY5-136" fmla="*/ 56596 h 3256491"/>
                  <a:gd name="connsiteX6-137" fmla="*/ 196217 w 2919832"/>
                  <a:gd name="connsiteY6-138" fmla="*/ 672502 h 3256491"/>
                  <a:gd name="connsiteX7-139" fmla="*/ 578 w 2919832"/>
                  <a:gd name="connsiteY7-140" fmla="*/ 992610 h 3256491"/>
                  <a:gd name="connsiteX8-141" fmla="*/ 5667 w 2919832"/>
                  <a:gd name="connsiteY8-142" fmla="*/ 2266468 h 3256491"/>
                  <a:gd name="connsiteX9-143" fmla="*/ 210088 w 2919832"/>
                  <a:gd name="connsiteY9-144" fmla="*/ 2588961 h 3256491"/>
                  <a:gd name="connsiteX10-145" fmla="*/ 654959 w 2919832"/>
                  <a:gd name="connsiteY10-146" fmla="*/ 2851899 h 3256491"/>
                  <a:gd name="connsiteX11-147" fmla="*/ 1263809 w 2919832"/>
                  <a:gd name="connsiteY11-148" fmla="*/ 3200771 h 3256491"/>
                  <a:gd name="connsiteX12-149" fmla="*/ 1665806 w 2919832"/>
                  <a:gd name="connsiteY12-150" fmla="*/ 3196765 h 3256491"/>
                  <a:gd name="connsiteX13-151" fmla="*/ 2792666 w 2919832"/>
                  <a:gd name="connsiteY13-152" fmla="*/ 2546466 h 3256491"/>
                  <a:gd name="connsiteX14-153" fmla="*/ 2918904 w 2919832"/>
                  <a:gd name="connsiteY14-154" fmla="*/ 2128674 h 3256491"/>
                  <a:gd name="connsiteX15-155" fmla="*/ 2918904 w 2919832"/>
                  <a:gd name="connsiteY15-156" fmla="*/ 2128629 h 3256491"/>
                  <a:gd name="connsiteX16-157" fmla="*/ 607896 w 2919832"/>
                  <a:gd name="connsiteY16-158" fmla="*/ 1713088 h 3256491"/>
                  <a:gd name="connsiteX17-159" fmla="*/ 612760 w 2919832"/>
                  <a:gd name="connsiteY17-160" fmla="*/ 1716419 h 3256491"/>
                  <a:gd name="connsiteX18-161" fmla="*/ 607896 w 2919832"/>
                  <a:gd name="connsiteY18-162" fmla="*/ 1713088 h 3256491"/>
                  <a:gd name="connsiteX19-163" fmla="*/ 732107 w 2919832"/>
                  <a:gd name="connsiteY19-164" fmla="*/ 1493141 h 3256491"/>
                  <a:gd name="connsiteX20-165" fmla="*/ 724946 w 2919832"/>
                  <a:gd name="connsiteY20-166" fmla="*/ 1509166 h 3256491"/>
                  <a:gd name="connsiteX21-167" fmla="*/ 732107 w 2919832"/>
                  <a:gd name="connsiteY21-168" fmla="*/ 1493141 h 3256491"/>
                  <a:gd name="connsiteX22-169" fmla="*/ 1382345 w 2919832"/>
                  <a:gd name="connsiteY22-170" fmla="*/ 2673726 h 3256491"/>
                  <a:gd name="connsiteX23-171" fmla="*/ 1495838 w 2919832"/>
                  <a:gd name="connsiteY23-172" fmla="*/ 2707488 h 3256491"/>
                  <a:gd name="connsiteX24-173" fmla="*/ 1382345 w 2919832"/>
                  <a:gd name="connsiteY24-174" fmla="*/ 2673726 h 3256491"/>
                  <a:gd name="connsiteX25-175" fmla="*/ 1382345 w 2919832"/>
                  <a:gd name="connsiteY25-176" fmla="*/ 2673726 h 3256491"/>
                  <a:gd name="connsiteX26-177" fmla="*/ 1649232 w 2919832"/>
                  <a:gd name="connsiteY26-178" fmla="*/ 668946 h 3256491"/>
                  <a:gd name="connsiteX27-179" fmla="*/ 1649412 w 2919832"/>
                  <a:gd name="connsiteY27-180" fmla="*/ 525121 h 3256491"/>
                  <a:gd name="connsiteX28-181" fmla="*/ 1649052 w 2919832"/>
                  <a:gd name="connsiteY28-182" fmla="*/ 391559 h 3256491"/>
                  <a:gd name="connsiteX29-183" fmla="*/ 1649457 w 2919832"/>
                  <a:gd name="connsiteY29-184" fmla="*/ 525121 h 3256491"/>
                  <a:gd name="connsiteX30-185" fmla="*/ 1649277 w 2919832"/>
                  <a:gd name="connsiteY30-186" fmla="*/ 668946 h 3256491"/>
                  <a:gd name="connsiteX31-187" fmla="*/ 1649232 w 2919832"/>
                  <a:gd name="connsiteY31-188" fmla="*/ 668946 h 3256491"/>
                  <a:gd name="connsiteX32-189" fmla="*/ 1122484 w 2919832"/>
                  <a:gd name="connsiteY32-190" fmla="*/ 1271168 h 3256491"/>
                  <a:gd name="connsiteX33-191" fmla="*/ 1126628 w 2919832"/>
                  <a:gd name="connsiteY33-192" fmla="*/ 1266756 h 3256491"/>
                  <a:gd name="connsiteX34-193" fmla="*/ 1122484 w 2919832"/>
                  <a:gd name="connsiteY34-194" fmla="*/ 1271168 h 3256491"/>
                  <a:gd name="connsiteX35-195" fmla="*/ 1129105 w 2919832"/>
                  <a:gd name="connsiteY35-196" fmla="*/ 1279406 h 3256491"/>
                  <a:gd name="connsiteX36-197" fmla="*/ 1128879 w 2919832"/>
                  <a:gd name="connsiteY36-198" fmla="*/ 1279586 h 3256491"/>
                  <a:gd name="connsiteX37-199" fmla="*/ 1129105 w 2919832"/>
                  <a:gd name="connsiteY37-200" fmla="*/ 1279406 h 3256491"/>
                  <a:gd name="connsiteX38-201" fmla="*/ 1126943 w 2919832"/>
                  <a:gd name="connsiteY38-202" fmla="*/ 1281431 h 3256491"/>
                  <a:gd name="connsiteX39-203" fmla="*/ 1126943 w 2919832"/>
                  <a:gd name="connsiteY39-204" fmla="*/ 1281431 h 3256491"/>
                  <a:gd name="connsiteX40-205" fmla="*/ 1126943 w 2919832"/>
                  <a:gd name="connsiteY40-206" fmla="*/ 1281431 h 3256491"/>
                  <a:gd name="connsiteX41-207" fmla="*/ 1126943 w 2919832"/>
                  <a:gd name="connsiteY41-208" fmla="*/ 1281431 h 3256491"/>
                  <a:gd name="connsiteX42-209" fmla="*/ 1363520 w 2919832"/>
                  <a:gd name="connsiteY42-210" fmla="*/ 1951717 h 3256491"/>
                  <a:gd name="connsiteX43-211" fmla="*/ 1362484 w 2919832"/>
                  <a:gd name="connsiteY43-212" fmla="*/ 1950952 h 3256491"/>
                  <a:gd name="connsiteX44-213" fmla="*/ 1363520 w 2919832"/>
                  <a:gd name="connsiteY44-214" fmla="*/ 1951717 h 3256491"/>
                  <a:gd name="connsiteX45-215" fmla="*/ 473687 w 2919832"/>
                  <a:gd name="connsiteY45-216" fmla="*/ 1478781 h 3256491"/>
                  <a:gd name="connsiteX46-217" fmla="*/ 470624 w 2919832"/>
                  <a:gd name="connsiteY46-218" fmla="*/ 1495572 h 3256491"/>
                  <a:gd name="connsiteX47-219" fmla="*/ 473687 w 2919832"/>
                  <a:gd name="connsiteY47-220" fmla="*/ 1478781 h 3256491"/>
                  <a:gd name="connsiteX48-221" fmla="*/ 470489 w 2919832"/>
                  <a:gd name="connsiteY48-222" fmla="*/ 1496697 h 3256491"/>
                  <a:gd name="connsiteX49-223" fmla="*/ 470084 w 2919832"/>
                  <a:gd name="connsiteY49-224" fmla="*/ 1506150 h 3256491"/>
                  <a:gd name="connsiteX50-225" fmla="*/ 470489 w 2919832"/>
                  <a:gd name="connsiteY50-226" fmla="*/ 1496697 h 3256491"/>
                  <a:gd name="connsiteX51-227" fmla="*/ 470129 w 2919832"/>
                  <a:gd name="connsiteY51-228" fmla="*/ 1506195 h 3256491"/>
                  <a:gd name="connsiteX52-229" fmla="*/ 552681 w 2919832"/>
                  <a:gd name="connsiteY52-230" fmla="*/ 1553282 h 3256491"/>
                  <a:gd name="connsiteX53-231" fmla="*/ 716569 w 2919832"/>
                  <a:gd name="connsiteY53-232" fmla="*/ 1522626 h 3256491"/>
                  <a:gd name="connsiteX54-233" fmla="*/ 552681 w 2919832"/>
                  <a:gd name="connsiteY54-234" fmla="*/ 1553327 h 3256491"/>
                  <a:gd name="connsiteX55-235" fmla="*/ 470129 w 2919832"/>
                  <a:gd name="connsiteY55-236" fmla="*/ 1506240 h 3256491"/>
                  <a:gd name="connsiteX56-237" fmla="*/ 470129 w 2919832"/>
                  <a:gd name="connsiteY56-238" fmla="*/ 1506195 h 3256491"/>
                  <a:gd name="connsiteX57-239" fmla="*/ 1245254 w 2919832"/>
                  <a:gd name="connsiteY57-240" fmla="*/ 2003800 h 3256491"/>
                  <a:gd name="connsiteX58-241" fmla="*/ 1355053 w 2919832"/>
                  <a:gd name="connsiteY58-242" fmla="*/ 1946405 h 3256491"/>
                  <a:gd name="connsiteX59-243" fmla="*/ 1297496 w 2919832"/>
                  <a:gd name="connsiteY59-244" fmla="*/ 1966257 h 3256491"/>
                  <a:gd name="connsiteX60-245" fmla="*/ 1245254 w 2919832"/>
                  <a:gd name="connsiteY60-246" fmla="*/ 2003800 h 3256491"/>
                  <a:gd name="connsiteX0-247" fmla="*/ 2918904 w 2919832"/>
                  <a:gd name="connsiteY0-248" fmla="*/ 2128629 h 3256491"/>
                  <a:gd name="connsiteX1-249" fmla="*/ 2916291 w 2919832"/>
                  <a:gd name="connsiteY1-250" fmla="*/ 1511147 h 3256491"/>
                  <a:gd name="connsiteX2-251" fmla="*/ 2917282 w 2919832"/>
                  <a:gd name="connsiteY2-252" fmla="*/ 1003639 h 3256491"/>
                  <a:gd name="connsiteX3-253" fmla="*/ 2732497 w 2919832"/>
                  <a:gd name="connsiteY3-254" fmla="*/ 678669 h 3256491"/>
                  <a:gd name="connsiteX4-255" fmla="*/ 1656528 w 2919832"/>
                  <a:gd name="connsiteY4-256" fmla="*/ 57226 h 3256491"/>
                  <a:gd name="connsiteX5-257" fmla="*/ 1263584 w 2919832"/>
                  <a:gd name="connsiteY5-258" fmla="*/ 56596 h 3256491"/>
                  <a:gd name="connsiteX6-259" fmla="*/ 196217 w 2919832"/>
                  <a:gd name="connsiteY6-260" fmla="*/ 672502 h 3256491"/>
                  <a:gd name="connsiteX7-261" fmla="*/ 578 w 2919832"/>
                  <a:gd name="connsiteY7-262" fmla="*/ 992610 h 3256491"/>
                  <a:gd name="connsiteX8-263" fmla="*/ 5667 w 2919832"/>
                  <a:gd name="connsiteY8-264" fmla="*/ 2266468 h 3256491"/>
                  <a:gd name="connsiteX9-265" fmla="*/ 210088 w 2919832"/>
                  <a:gd name="connsiteY9-266" fmla="*/ 2588961 h 3256491"/>
                  <a:gd name="connsiteX10-267" fmla="*/ 654959 w 2919832"/>
                  <a:gd name="connsiteY10-268" fmla="*/ 2851899 h 3256491"/>
                  <a:gd name="connsiteX11-269" fmla="*/ 1263809 w 2919832"/>
                  <a:gd name="connsiteY11-270" fmla="*/ 3200771 h 3256491"/>
                  <a:gd name="connsiteX12-271" fmla="*/ 1665806 w 2919832"/>
                  <a:gd name="connsiteY12-272" fmla="*/ 3196765 h 3256491"/>
                  <a:gd name="connsiteX13-273" fmla="*/ 2792666 w 2919832"/>
                  <a:gd name="connsiteY13-274" fmla="*/ 2546466 h 3256491"/>
                  <a:gd name="connsiteX14-275" fmla="*/ 2918904 w 2919832"/>
                  <a:gd name="connsiteY14-276" fmla="*/ 2128674 h 3256491"/>
                  <a:gd name="connsiteX15-277" fmla="*/ 2918904 w 2919832"/>
                  <a:gd name="connsiteY15-278" fmla="*/ 2128629 h 3256491"/>
                  <a:gd name="connsiteX16-279" fmla="*/ 607896 w 2919832"/>
                  <a:gd name="connsiteY16-280" fmla="*/ 1713088 h 3256491"/>
                  <a:gd name="connsiteX17-281" fmla="*/ 612760 w 2919832"/>
                  <a:gd name="connsiteY17-282" fmla="*/ 1716419 h 3256491"/>
                  <a:gd name="connsiteX18-283" fmla="*/ 607896 w 2919832"/>
                  <a:gd name="connsiteY18-284" fmla="*/ 1713088 h 3256491"/>
                  <a:gd name="connsiteX19-285" fmla="*/ 732107 w 2919832"/>
                  <a:gd name="connsiteY19-286" fmla="*/ 1493141 h 3256491"/>
                  <a:gd name="connsiteX20-287" fmla="*/ 724946 w 2919832"/>
                  <a:gd name="connsiteY20-288" fmla="*/ 1509166 h 3256491"/>
                  <a:gd name="connsiteX21-289" fmla="*/ 732107 w 2919832"/>
                  <a:gd name="connsiteY21-290" fmla="*/ 1493141 h 3256491"/>
                  <a:gd name="connsiteX22-291" fmla="*/ 1382345 w 2919832"/>
                  <a:gd name="connsiteY22-292" fmla="*/ 2673726 h 3256491"/>
                  <a:gd name="connsiteX23-293" fmla="*/ 1495838 w 2919832"/>
                  <a:gd name="connsiteY23-294" fmla="*/ 2707488 h 3256491"/>
                  <a:gd name="connsiteX24-295" fmla="*/ 1382345 w 2919832"/>
                  <a:gd name="connsiteY24-296" fmla="*/ 2673726 h 3256491"/>
                  <a:gd name="connsiteX25-297" fmla="*/ 1382345 w 2919832"/>
                  <a:gd name="connsiteY25-298" fmla="*/ 2673726 h 3256491"/>
                  <a:gd name="connsiteX26-299" fmla="*/ 1649232 w 2919832"/>
                  <a:gd name="connsiteY26-300" fmla="*/ 668946 h 3256491"/>
                  <a:gd name="connsiteX27-301" fmla="*/ 1649412 w 2919832"/>
                  <a:gd name="connsiteY27-302" fmla="*/ 525121 h 3256491"/>
                  <a:gd name="connsiteX28-303" fmla="*/ 1649052 w 2919832"/>
                  <a:gd name="connsiteY28-304" fmla="*/ 391559 h 3256491"/>
                  <a:gd name="connsiteX29-305" fmla="*/ 1649457 w 2919832"/>
                  <a:gd name="connsiteY29-306" fmla="*/ 525121 h 3256491"/>
                  <a:gd name="connsiteX30-307" fmla="*/ 1649277 w 2919832"/>
                  <a:gd name="connsiteY30-308" fmla="*/ 668946 h 3256491"/>
                  <a:gd name="connsiteX31-309" fmla="*/ 1649232 w 2919832"/>
                  <a:gd name="connsiteY31-310" fmla="*/ 668946 h 3256491"/>
                  <a:gd name="connsiteX32-311" fmla="*/ 1122484 w 2919832"/>
                  <a:gd name="connsiteY32-312" fmla="*/ 1271168 h 3256491"/>
                  <a:gd name="connsiteX33-313" fmla="*/ 1126628 w 2919832"/>
                  <a:gd name="connsiteY33-314" fmla="*/ 1266756 h 3256491"/>
                  <a:gd name="connsiteX34-315" fmla="*/ 1122484 w 2919832"/>
                  <a:gd name="connsiteY34-316" fmla="*/ 1271168 h 3256491"/>
                  <a:gd name="connsiteX35-317" fmla="*/ 1129105 w 2919832"/>
                  <a:gd name="connsiteY35-318" fmla="*/ 1279406 h 3256491"/>
                  <a:gd name="connsiteX36-319" fmla="*/ 1128879 w 2919832"/>
                  <a:gd name="connsiteY36-320" fmla="*/ 1279586 h 3256491"/>
                  <a:gd name="connsiteX37-321" fmla="*/ 1129105 w 2919832"/>
                  <a:gd name="connsiteY37-322" fmla="*/ 1279406 h 3256491"/>
                  <a:gd name="connsiteX38-323" fmla="*/ 1126943 w 2919832"/>
                  <a:gd name="connsiteY38-324" fmla="*/ 1281431 h 3256491"/>
                  <a:gd name="connsiteX39-325" fmla="*/ 1126943 w 2919832"/>
                  <a:gd name="connsiteY39-326" fmla="*/ 1281431 h 3256491"/>
                  <a:gd name="connsiteX40-327" fmla="*/ 1126943 w 2919832"/>
                  <a:gd name="connsiteY40-328" fmla="*/ 1281431 h 3256491"/>
                  <a:gd name="connsiteX41-329" fmla="*/ 1126943 w 2919832"/>
                  <a:gd name="connsiteY41-330" fmla="*/ 1281431 h 3256491"/>
                  <a:gd name="connsiteX42-331" fmla="*/ 1363520 w 2919832"/>
                  <a:gd name="connsiteY42-332" fmla="*/ 1951717 h 3256491"/>
                  <a:gd name="connsiteX43-333" fmla="*/ 1362484 w 2919832"/>
                  <a:gd name="connsiteY43-334" fmla="*/ 1950952 h 3256491"/>
                  <a:gd name="connsiteX44-335" fmla="*/ 1363520 w 2919832"/>
                  <a:gd name="connsiteY44-336" fmla="*/ 1951717 h 3256491"/>
                  <a:gd name="connsiteX45-337" fmla="*/ 473687 w 2919832"/>
                  <a:gd name="connsiteY45-338" fmla="*/ 1478781 h 3256491"/>
                  <a:gd name="connsiteX46-339" fmla="*/ 470624 w 2919832"/>
                  <a:gd name="connsiteY46-340" fmla="*/ 1495572 h 3256491"/>
                  <a:gd name="connsiteX47-341" fmla="*/ 473687 w 2919832"/>
                  <a:gd name="connsiteY47-342" fmla="*/ 1478781 h 3256491"/>
                  <a:gd name="connsiteX48-343" fmla="*/ 470489 w 2919832"/>
                  <a:gd name="connsiteY48-344" fmla="*/ 1496697 h 3256491"/>
                  <a:gd name="connsiteX49-345" fmla="*/ 470084 w 2919832"/>
                  <a:gd name="connsiteY49-346" fmla="*/ 1506150 h 3256491"/>
                  <a:gd name="connsiteX50-347" fmla="*/ 470489 w 2919832"/>
                  <a:gd name="connsiteY50-348" fmla="*/ 1496697 h 3256491"/>
                  <a:gd name="connsiteX51-349" fmla="*/ 470129 w 2919832"/>
                  <a:gd name="connsiteY51-350" fmla="*/ 1506195 h 3256491"/>
                  <a:gd name="connsiteX52-351" fmla="*/ 552681 w 2919832"/>
                  <a:gd name="connsiteY52-352" fmla="*/ 1553282 h 3256491"/>
                  <a:gd name="connsiteX53-353" fmla="*/ 716569 w 2919832"/>
                  <a:gd name="connsiteY53-354" fmla="*/ 1522626 h 3256491"/>
                  <a:gd name="connsiteX54-355" fmla="*/ 552681 w 2919832"/>
                  <a:gd name="connsiteY54-356" fmla="*/ 1553327 h 3256491"/>
                  <a:gd name="connsiteX55-357" fmla="*/ 470129 w 2919832"/>
                  <a:gd name="connsiteY55-358" fmla="*/ 1506240 h 3256491"/>
                  <a:gd name="connsiteX56-359" fmla="*/ 470129 w 2919832"/>
                  <a:gd name="connsiteY56-360" fmla="*/ 1506195 h 3256491"/>
                  <a:gd name="connsiteX57-361" fmla="*/ 1245254 w 2919832"/>
                  <a:gd name="connsiteY57-362" fmla="*/ 2003800 h 3256491"/>
                  <a:gd name="connsiteX58-363" fmla="*/ 1355053 w 2919832"/>
                  <a:gd name="connsiteY58-364" fmla="*/ 1946405 h 3256491"/>
                  <a:gd name="connsiteX59-365" fmla="*/ 1245254 w 2919832"/>
                  <a:gd name="connsiteY59-366" fmla="*/ 2003800 h 3256491"/>
                  <a:gd name="connsiteX0-367" fmla="*/ 2918904 w 2919832"/>
                  <a:gd name="connsiteY0-368" fmla="*/ 2128629 h 3256491"/>
                  <a:gd name="connsiteX1-369" fmla="*/ 2916291 w 2919832"/>
                  <a:gd name="connsiteY1-370" fmla="*/ 1511147 h 3256491"/>
                  <a:gd name="connsiteX2-371" fmla="*/ 2917282 w 2919832"/>
                  <a:gd name="connsiteY2-372" fmla="*/ 1003639 h 3256491"/>
                  <a:gd name="connsiteX3-373" fmla="*/ 2732497 w 2919832"/>
                  <a:gd name="connsiteY3-374" fmla="*/ 678669 h 3256491"/>
                  <a:gd name="connsiteX4-375" fmla="*/ 1656528 w 2919832"/>
                  <a:gd name="connsiteY4-376" fmla="*/ 57226 h 3256491"/>
                  <a:gd name="connsiteX5-377" fmla="*/ 1263584 w 2919832"/>
                  <a:gd name="connsiteY5-378" fmla="*/ 56596 h 3256491"/>
                  <a:gd name="connsiteX6-379" fmla="*/ 196217 w 2919832"/>
                  <a:gd name="connsiteY6-380" fmla="*/ 672502 h 3256491"/>
                  <a:gd name="connsiteX7-381" fmla="*/ 578 w 2919832"/>
                  <a:gd name="connsiteY7-382" fmla="*/ 992610 h 3256491"/>
                  <a:gd name="connsiteX8-383" fmla="*/ 5667 w 2919832"/>
                  <a:gd name="connsiteY8-384" fmla="*/ 2266468 h 3256491"/>
                  <a:gd name="connsiteX9-385" fmla="*/ 210088 w 2919832"/>
                  <a:gd name="connsiteY9-386" fmla="*/ 2588961 h 3256491"/>
                  <a:gd name="connsiteX10-387" fmla="*/ 654959 w 2919832"/>
                  <a:gd name="connsiteY10-388" fmla="*/ 2851899 h 3256491"/>
                  <a:gd name="connsiteX11-389" fmla="*/ 1263809 w 2919832"/>
                  <a:gd name="connsiteY11-390" fmla="*/ 3200771 h 3256491"/>
                  <a:gd name="connsiteX12-391" fmla="*/ 1665806 w 2919832"/>
                  <a:gd name="connsiteY12-392" fmla="*/ 3196765 h 3256491"/>
                  <a:gd name="connsiteX13-393" fmla="*/ 2792666 w 2919832"/>
                  <a:gd name="connsiteY13-394" fmla="*/ 2546466 h 3256491"/>
                  <a:gd name="connsiteX14-395" fmla="*/ 2918904 w 2919832"/>
                  <a:gd name="connsiteY14-396" fmla="*/ 2128674 h 3256491"/>
                  <a:gd name="connsiteX15-397" fmla="*/ 2918904 w 2919832"/>
                  <a:gd name="connsiteY15-398" fmla="*/ 2128629 h 3256491"/>
                  <a:gd name="connsiteX16-399" fmla="*/ 607896 w 2919832"/>
                  <a:gd name="connsiteY16-400" fmla="*/ 1713088 h 3256491"/>
                  <a:gd name="connsiteX17-401" fmla="*/ 612760 w 2919832"/>
                  <a:gd name="connsiteY17-402" fmla="*/ 1716419 h 3256491"/>
                  <a:gd name="connsiteX18-403" fmla="*/ 607896 w 2919832"/>
                  <a:gd name="connsiteY18-404" fmla="*/ 1713088 h 3256491"/>
                  <a:gd name="connsiteX19-405" fmla="*/ 732107 w 2919832"/>
                  <a:gd name="connsiteY19-406" fmla="*/ 1493141 h 3256491"/>
                  <a:gd name="connsiteX20-407" fmla="*/ 724946 w 2919832"/>
                  <a:gd name="connsiteY20-408" fmla="*/ 1509166 h 3256491"/>
                  <a:gd name="connsiteX21-409" fmla="*/ 732107 w 2919832"/>
                  <a:gd name="connsiteY21-410" fmla="*/ 1493141 h 3256491"/>
                  <a:gd name="connsiteX22-411" fmla="*/ 1382345 w 2919832"/>
                  <a:gd name="connsiteY22-412" fmla="*/ 2673726 h 3256491"/>
                  <a:gd name="connsiteX23-413" fmla="*/ 1495838 w 2919832"/>
                  <a:gd name="connsiteY23-414" fmla="*/ 2707488 h 3256491"/>
                  <a:gd name="connsiteX24-415" fmla="*/ 1382345 w 2919832"/>
                  <a:gd name="connsiteY24-416" fmla="*/ 2673726 h 3256491"/>
                  <a:gd name="connsiteX25-417" fmla="*/ 1382345 w 2919832"/>
                  <a:gd name="connsiteY25-418" fmla="*/ 2673726 h 3256491"/>
                  <a:gd name="connsiteX26-419" fmla="*/ 1649232 w 2919832"/>
                  <a:gd name="connsiteY26-420" fmla="*/ 668946 h 3256491"/>
                  <a:gd name="connsiteX27-421" fmla="*/ 1649412 w 2919832"/>
                  <a:gd name="connsiteY27-422" fmla="*/ 525121 h 3256491"/>
                  <a:gd name="connsiteX28-423" fmla="*/ 1649052 w 2919832"/>
                  <a:gd name="connsiteY28-424" fmla="*/ 391559 h 3256491"/>
                  <a:gd name="connsiteX29-425" fmla="*/ 1649457 w 2919832"/>
                  <a:gd name="connsiteY29-426" fmla="*/ 525121 h 3256491"/>
                  <a:gd name="connsiteX30-427" fmla="*/ 1649277 w 2919832"/>
                  <a:gd name="connsiteY30-428" fmla="*/ 668946 h 3256491"/>
                  <a:gd name="connsiteX31-429" fmla="*/ 1649232 w 2919832"/>
                  <a:gd name="connsiteY31-430" fmla="*/ 668946 h 3256491"/>
                  <a:gd name="connsiteX32-431" fmla="*/ 1122484 w 2919832"/>
                  <a:gd name="connsiteY32-432" fmla="*/ 1271168 h 3256491"/>
                  <a:gd name="connsiteX33-433" fmla="*/ 1126628 w 2919832"/>
                  <a:gd name="connsiteY33-434" fmla="*/ 1266756 h 3256491"/>
                  <a:gd name="connsiteX34-435" fmla="*/ 1122484 w 2919832"/>
                  <a:gd name="connsiteY34-436" fmla="*/ 1271168 h 3256491"/>
                  <a:gd name="connsiteX35-437" fmla="*/ 1129105 w 2919832"/>
                  <a:gd name="connsiteY35-438" fmla="*/ 1279406 h 3256491"/>
                  <a:gd name="connsiteX36-439" fmla="*/ 1128879 w 2919832"/>
                  <a:gd name="connsiteY36-440" fmla="*/ 1279586 h 3256491"/>
                  <a:gd name="connsiteX37-441" fmla="*/ 1129105 w 2919832"/>
                  <a:gd name="connsiteY37-442" fmla="*/ 1279406 h 3256491"/>
                  <a:gd name="connsiteX38-443" fmla="*/ 1126943 w 2919832"/>
                  <a:gd name="connsiteY38-444" fmla="*/ 1281431 h 3256491"/>
                  <a:gd name="connsiteX39-445" fmla="*/ 1126943 w 2919832"/>
                  <a:gd name="connsiteY39-446" fmla="*/ 1281431 h 3256491"/>
                  <a:gd name="connsiteX40-447" fmla="*/ 1126943 w 2919832"/>
                  <a:gd name="connsiteY40-448" fmla="*/ 1281431 h 3256491"/>
                  <a:gd name="connsiteX41-449" fmla="*/ 1126943 w 2919832"/>
                  <a:gd name="connsiteY41-450" fmla="*/ 1281431 h 3256491"/>
                  <a:gd name="connsiteX42-451" fmla="*/ 1363520 w 2919832"/>
                  <a:gd name="connsiteY42-452" fmla="*/ 1951717 h 3256491"/>
                  <a:gd name="connsiteX43-453" fmla="*/ 1362484 w 2919832"/>
                  <a:gd name="connsiteY43-454" fmla="*/ 1950952 h 3256491"/>
                  <a:gd name="connsiteX44-455" fmla="*/ 1363520 w 2919832"/>
                  <a:gd name="connsiteY44-456" fmla="*/ 1951717 h 3256491"/>
                  <a:gd name="connsiteX45-457" fmla="*/ 473687 w 2919832"/>
                  <a:gd name="connsiteY45-458" fmla="*/ 1478781 h 3256491"/>
                  <a:gd name="connsiteX46-459" fmla="*/ 470624 w 2919832"/>
                  <a:gd name="connsiteY46-460" fmla="*/ 1495572 h 3256491"/>
                  <a:gd name="connsiteX47-461" fmla="*/ 473687 w 2919832"/>
                  <a:gd name="connsiteY47-462" fmla="*/ 1478781 h 3256491"/>
                  <a:gd name="connsiteX48-463" fmla="*/ 470489 w 2919832"/>
                  <a:gd name="connsiteY48-464" fmla="*/ 1496697 h 3256491"/>
                  <a:gd name="connsiteX49-465" fmla="*/ 470084 w 2919832"/>
                  <a:gd name="connsiteY49-466" fmla="*/ 1506150 h 3256491"/>
                  <a:gd name="connsiteX50-467" fmla="*/ 470489 w 2919832"/>
                  <a:gd name="connsiteY50-468" fmla="*/ 1496697 h 3256491"/>
                  <a:gd name="connsiteX51-469" fmla="*/ 470129 w 2919832"/>
                  <a:gd name="connsiteY51-470" fmla="*/ 1506195 h 3256491"/>
                  <a:gd name="connsiteX52-471" fmla="*/ 552681 w 2919832"/>
                  <a:gd name="connsiteY52-472" fmla="*/ 1553282 h 3256491"/>
                  <a:gd name="connsiteX53-473" fmla="*/ 716569 w 2919832"/>
                  <a:gd name="connsiteY53-474" fmla="*/ 1522626 h 3256491"/>
                  <a:gd name="connsiteX54-475" fmla="*/ 552681 w 2919832"/>
                  <a:gd name="connsiteY54-476" fmla="*/ 1553327 h 3256491"/>
                  <a:gd name="connsiteX55-477" fmla="*/ 470129 w 2919832"/>
                  <a:gd name="connsiteY55-478" fmla="*/ 1506240 h 3256491"/>
                  <a:gd name="connsiteX56-479" fmla="*/ 470129 w 2919832"/>
                  <a:gd name="connsiteY56-480" fmla="*/ 1506195 h 3256491"/>
                  <a:gd name="connsiteX0-481" fmla="*/ 2918904 w 2919832"/>
                  <a:gd name="connsiteY0-482" fmla="*/ 2128629 h 3256491"/>
                  <a:gd name="connsiteX1-483" fmla="*/ 2916291 w 2919832"/>
                  <a:gd name="connsiteY1-484" fmla="*/ 1511147 h 3256491"/>
                  <a:gd name="connsiteX2-485" fmla="*/ 2917282 w 2919832"/>
                  <a:gd name="connsiteY2-486" fmla="*/ 1003639 h 3256491"/>
                  <a:gd name="connsiteX3-487" fmla="*/ 2732497 w 2919832"/>
                  <a:gd name="connsiteY3-488" fmla="*/ 678669 h 3256491"/>
                  <a:gd name="connsiteX4-489" fmla="*/ 1656528 w 2919832"/>
                  <a:gd name="connsiteY4-490" fmla="*/ 57226 h 3256491"/>
                  <a:gd name="connsiteX5-491" fmla="*/ 1263584 w 2919832"/>
                  <a:gd name="connsiteY5-492" fmla="*/ 56596 h 3256491"/>
                  <a:gd name="connsiteX6-493" fmla="*/ 196217 w 2919832"/>
                  <a:gd name="connsiteY6-494" fmla="*/ 672502 h 3256491"/>
                  <a:gd name="connsiteX7-495" fmla="*/ 578 w 2919832"/>
                  <a:gd name="connsiteY7-496" fmla="*/ 992610 h 3256491"/>
                  <a:gd name="connsiteX8-497" fmla="*/ 5667 w 2919832"/>
                  <a:gd name="connsiteY8-498" fmla="*/ 2266468 h 3256491"/>
                  <a:gd name="connsiteX9-499" fmla="*/ 210088 w 2919832"/>
                  <a:gd name="connsiteY9-500" fmla="*/ 2588961 h 3256491"/>
                  <a:gd name="connsiteX10-501" fmla="*/ 654959 w 2919832"/>
                  <a:gd name="connsiteY10-502" fmla="*/ 2851899 h 3256491"/>
                  <a:gd name="connsiteX11-503" fmla="*/ 1263809 w 2919832"/>
                  <a:gd name="connsiteY11-504" fmla="*/ 3200771 h 3256491"/>
                  <a:gd name="connsiteX12-505" fmla="*/ 1665806 w 2919832"/>
                  <a:gd name="connsiteY12-506" fmla="*/ 3196765 h 3256491"/>
                  <a:gd name="connsiteX13-507" fmla="*/ 2792666 w 2919832"/>
                  <a:gd name="connsiteY13-508" fmla="*/ 2546466 h 3256491"/>
                  <a:gd name="connsiteX14-509" fmla="*/ 2918904 w 2919832"/>
                  <a:gd name="connsiteY14-510" fmla="*/ 2128674 h 3256491"/>
                  <a:gd name="connsiteX15-511" fmla="*/ 2918904 w 2919832"/>
                  <a:gd name="connsiteY15-512" fmla="*/ 2128629 h 3256491"/>
                  <a:gd name="connsiteX16-513" fmla="*/ 607896 w 2919832"/>
                  <a:gd name="connsiteY16-514" fmla="*/ 1713088 h 3256491"/>
                  <a:gd name="connsiteX17-515" fmla="*/ 612760 w 2919832"/>
                  <a:gd name="connsiteY17-516" fmla="*/ 1716419 h 3256491"/>
                  <a:gd name="connsiteX18-517" fmla="*/ 607896 w 2919832"/>
                  <a:gd name="connsiteY18-518" fmla="*/ 1713088 h 3256491"/>
                  <a:gd name="connsiteX19-519" fmla="*/ 732107 w 2919832"/>
                  <a:gd name="connsiteY19-520" fmla="*/ 1493141 h 3256491"/>
                  <a:gd name="connsiteX20-521" fmla="*/ 724946 w 2919832"/>
                  <a:gd name="connsiteY20-522" fmla="*/ 1509166 h 3256491"/>
                  <a:gd name="connsiteX21-523" fmla="*/ 732107 w 2919832"/>
                  <a:gd name="connsiteY21-524" fmla="*/ 1493141 h 3256491"/>
                  <a:gd name="connsiteX22-525" fmla="*/ 1382345 w 2919832"/>
                  <a:gd name="connsiteY22-526" fmla="*/ 2673726 h 3256491"/>
                  <a:gd name="connsiteX23-527" fmla="*/ 1495838 w 2919832"/>
                  <a:gd name="connsiteY23-528" fmla="*/ 2707488 h 3256491"/>
                  <a:gd name="connsiteX24-529" fmla="*/ 1382345 w 2919832"/>
                  <a:gd name="connsiteY24-530" fmla="*/ 2673726 h 3256491"/>
                  <a:gd name="connsiteX25-531" fmla="*/ 1382345 w 2919832"/>
                  <a:gd name="connsiteY25-532" fmla="*/ 2673726 h 3256491"/>
                  <a:gd name="connsiteX26-533" fmla="*/ 1649232 w 2919832"/>
                  <a:gd name="connsiteY26-534" fmla="*/ 668946 h 3256491"/>
                  <a:gd name="connsiteX27-535" fmla="*/ 1649412 w 2919832"/>
                  <a:gd name="connsiteY27-536" fmla="*/ 525121 h 3256491"/>
                  <a:gd name="connsiteX28-537" fmla="*/ 1649052 w 2919832"/>
                  <a:gd name="connsiteY28-538" fmla="*/ 391559 h 3256491"/>
                  <a:gd name="connsiteX29-539" fmla="*/ 1649457 w 2919832"/>
                  <a:gd name="connsiteY29-540" fmla="*/ 525121 h 3256491"/>
                  <a:gd name="connsiteX30-541" fmla="*/ 1649277 w 2919832"/>
                  <a:gd name="connsiteY30-542" fmla="*/ 668946 h 3256491"/>
                  <a:gd name="connsiteX31-543" fmla="*/ 1649232 w 2919832"/>
                  <a:gd name="connsiteY31-544" fmla="*/ 668946 h 3256491"/>
                  <a:gd name="connsiteX32-545" fmla="*/ 1122484 w 2919832"/>
                  <a:gd name="connsiteY32-546" fmla="*/ 1271168 h 3256491"/>
                  <a:gd name="connsiteX33-547" fmla="*/ 1126628 w 2919832"/>
                  <a:gd name="connsiteY33-548" fmla="*/ 1266756 h 3256491"/>
                  <a:gd name="connsiteX34-549" fmla="*/ 1122484 w 2919832"/>
                  <a:gd name="connsiteY34-550" fmla="*/ 1271168 h 3256491"/>
                  <a:gd name="connsiteX35-551" fmla="*/ 1129105 w 2919832"/>
                  <a:gd name="connsiteY35-552" fmla="*/ 1279406 h 3256491"/>
                  <a:gd name="connsiteX36-553" fmla="*/ 1128879 w 2919832"/>
                  <a:gd name="connsiteY36-554" fmla="*/ 1279586 h 3256491"/>
                  <a:gd name="connsiteX37-555" fmla="*/ 1129105 w 2919832"/>
                  <a:gd name="connsiteY37-556" fmla="*/ 1279406 h 3256491"/>
                  <a:gd name="connsiteX38-557" fmla="*/ 1126943 w 2919832"/>
                  <a:gd name="connsiteY38-558" fmla="*/ 1281431 h 3256491"/>
                  <a:gd name="connsiteX39-559" fmla="*/ 1126943 w 2919832"/>
                  <a:gd name="connsiteY39-560" fmla="*/ 1281431 h 3256491"/>
                  <a:gd name="connsiteX40-561" fmla="*/ 1126943 w 2919832"/>
                  <a:gd name="connsiteY40-562" fmla="*/ 1281431 h 3256491"/>
                  <a:gd name="connsiteX41-563" fmla="*/ 1126943 w 2919832"/>
                  <a:gd name="connsiteY41-564" fmla="*/ 1281431 h 3256491"/>
                  <a:gd name="connsiteX42-565" fmla="*/ 473687 w 2919832"/>
                  <a:gd name="connsiteY42-566" fmla="*/ 1478781 h 3256491"/>
                  <a:gd name="connsiteX43-567" fmla="*/ 470624 w 2919832"/>
                  <a:gd name="connsiteY43-568" fmla="*/ 1495572 h 3256491"/>
                  <a:gd name="connsiteX44-569" fmla="*/ 473687 w 2919832"/>
                  <a:gd name="connsiteY44-570" fmla="*/ 1478781 h 3256491"/>
                  <a:gd name="connsiteX45-571" fmla="*/ 470489 w 2919832"/>
                  <a:gd name="connsiteY45-572" fmla="*/ 1496697 h 3256491"/>
                  <a:gd name="connsiteX46-573" fmla="*/ 470084 w 2919832"/>
                  <a:gd name="connsiteY46-574" fmla="*/ 1506150 h 3256491"/>
                  <a:gd name="connsiteX47-575" fmla="*/ 470489 w 2919832"/>
                  <a:gd name="connsiteY47-576" fmla="*/ 1496697 h 3256491"/>
                  <a:gd name="connsiteX48-577" fmla="*/ 470129 w 2919832"/>
                  <a:gd name="connsiteY48-578" fmla="*/ 1506195 h 3256491"/>
                  <a:gd name="connsiteX49-579" fmla="*/ 552681 w 2919832"/>
                  <a:gd name="connsiteY49-580" fmla="*/ 1553282 h 3256491"/>
                  <a:gd name="connsiteX50-581" fmla="*/ 716569 w 2919832"/>
                  <a:gd name="connsiteY50-582" fmla="*/ 1522626 h 3256491"/>
                  <a:gd name="connsiteX51-583" fmla="*/ 552681 w 2919832"/>
                  <a:gd name="connsiteY51-584" fmla="*/ 1553327 h 3256491"/>
                  <a:gd name="connsiteX52-585" fmla="*/ 470129 w 2919832"/>
                  <a:gd name="connsiteY52-586" fmla="*/ 1506240 h 3256491"/>
                  <a:gd name="connsiteX53-587" fmla="*/ 470129 w 2919832"/>
                  <a:gd name="connsiteY53-588" fmla="*/ 1506195 h 3256491"/>
                  <a:gd name="connsiteX0-589" fmla="*/ 2918904 w 2919832"/>
                  <a:gd name="connsiteY0-590" fmla="*/ 2128629 h 3256491"/>
                  <a:gd name="connsiteX1-591" fmla="*/ 2916291 w 2919832"/>
                  <a:gd name="connsiteY1-592" fmla="*/ 1511147 h 3256491"/>
                  <a:gd name="connsiteX2-593" fmla="*/ 2917282 w 2919832"/>
                  <a:gd name="connsiteY2-594" fmla="*/ 1003639 h 3256491"/>
                  <a:gd name="connsiteX3-595" fmla="*/ 2732497 w 2919832"/>
                  <a:gd name="connsiteY3-596" fmla="*/ 678669 h 3256491"/>
                  <a:gd name="connsiteX4-597" fmla="*/ 1656528 w 2919832"/>
                  <a:gd name="connsiteY4-598" fmla="*/ 57226 h 3256491"/>
                  <a:gd name="connsiteX5-599" fmla="*/ 1263584 w 2919832"/>
                  <a:gd name="connsiteY5-600" fmla="*/ 56596 h 3256491"/>
                  <a:gd name="connsiteX6-601" fmla="*/ 196217 w 2919832"/>
                  <a:gd name="connsiteY6-602" fmla="*/ 672502 h 3256491"/>
                  <a:gd name="connsiteX7-603" fmla="*/ 578 w 2919832"/>
                  <a:gd name="connsiteY7-604" fmla="*/ 992610 h 3256491"/>
                  <a:gd name="connsiteX8-605" fmla="*/ 5667 w 2919832"/>
                  <a:gd name="connsiteY8-606" fmla="*/ 2266468 h 3256491"/>
                  <a:gd name="connsiteX9-607" fmla="*/ 210088 w 2919832"/>
                  <a:gd name="connsiteY9-608" fmla="*/ 2588961 h 3256491"/>
                  <a:gd name="connsiteX10-609" fmla="*/ 654959 w 2919832"/>
                  <a:gd name="connsiteY10-610" fmla="*/ 2851899 h 3256491"/>
                  <a:gd name="connsiteX11-611" fmla="*/ 1263809 w 2919832"/>
                  <a:gd name="connsiteY11-612" fmla="*/ 3200771 h 3256491"/>
                  <a:gd name="connsiteX12-613" fmla="*/ 1665806 w 2919832"/>
                  <a:gd name="connsiteY12-614" fmla="*/ 3196765 h 3256491"/>
                  <a:gd name="connsiteX13-615" fmla="*/ 2792666 w 2919832"/>
                  <a:gd name="connsiteY13-616" fmla="*/ 2546466 h 3256491"/>
                  <a:gd name="connsiteX14-617" fmla="*/ 2918904 w 2919832"/>
                  <a:gd name="connsiteY14-618" fmla="*/ 2128674 h 3256491"/>
                  <a:gd name="connsiteX15-619" fmla="*/ 2918904 w 2919832"/>
                  <a:gd name="connsiteY15-620" fmla="*/ 2128629 h 3256491"/>
                  <a:gd name="connsiteX16-621" fmla="*/ 607896 w 2919832"/>
                  <a:gd name="connsiteY16-622" fmla="*/ 1713088 h 3256491"/>
                  <a:gd name="connsiteX17-623" fmla="*/ 612760 w 2919832"/>
                  <a:gd name="connsiteY17-624" fmla="*/ 1716419 h 3256491"/>
                  <a:gd name="connsiteX18-625" fmla="*/ 607896 w 2919832"/>
                  <a:gd name="connsiteY18-626" fmla="*/ 1713088 h 3256491"/>
                  <a:gd name="connsiteX19-627" fmla="*/ 732107 w 2919832"/>
                  <a:gd name="connsiteY19-628" fmla="*/ 1493141 h 3256491"/>
                  <a:gd name="connsiteX20-629" fmla="*/ 724946 w 2919832"/>
                  <a:gd name="connsiteY20-630" fmla="*/ 1509166 h 3256491"/>
                  <a:gd name="connsiteX21-631" fmla="*/ 732107 w 2919832"/>
                  <a:gd name="connsiteY21-632" fmla="*/ 1493141 h 3256491"/>
                  <a:gd name="connsiteX22-633" fmla="*/ 1382345 w 2919832"/>
                  <a:gd name="connsiteY22-634" fmla="*/ 2673726 h 3256491"/>
                  <a:gd name="connsiteX23-635" fmla="*/ 1495838 w 2919832"/>
                  <a:gd name="connsiteY23-636" fmla="*/ 2707488 h 3256491"/>
                  <a:gd name="connsiteX24-637" fmla="*/ 1382345 w 2919832"/>
                  <a:gd name="connsiteY24-638" fmla="*/ 2673726 h 3256491"/>
                  <a:gd name="connsiteX25-639" fmla="*/ 1382345 w 2919832"/>
                  <a:gd name="connsiteY25-640" fmla="*/ 2673726 h 3256491"/>
                  <a:gd name="connsiteX26-641" fmla="*/ 1649232 w 2919832"/>
                  <a:gd name="connsiteY26-642" fmla="*/ 668946 h 3256491"/>
                  <a:gd name="connsiteX27-643" fmla="*/ 1649412 w 2919832"/>
                  <a:gd name="connsiteY27-644" fmla="*/ 525121 h 3256491"/>
                  <a:gd name="connsiteX28-645" fmla="*/ 1649052 w 2919832"/>
                  <a:gd name="connsiteY28-646" fmla="*/ 391559 h 3256491"/>
                  <a:gd name="connsiteX29-647" fmla="*/ 1649457 w 2919832"/>
                  <a:gd name="connsiteY29-648" fmla="*/ 525121 h 3256491"/>
                  <a:gd name="connsiteX30-649" fmla="*/ 1649277 w 2919832"/>
                  <a:gd name="connsiteY30-650" fmla="*/ 668946 h 3256491"/>
                  <a:gd name="connsiteX31-651" fmla="*/ 1649232 w 2919832"/>
                  <a:gd name="connsiteY31-652" fmla="*/ 668946 h 3256491"/>
                  <a:gd name="connsiteX32-653" fmla="*/ 1122484 w 2919832"/>
                  <a:gd name="connsiteY32-654" fmla="*/ 1271168 h 3256491"/>
                  <a:gd name="connsiteX33-655" fmla="*/ 1126628 w 2919832"/>
                  <a:gd name="connsiteY33-656" fmla="*/ 1266756 h 3256491"/>
                  <a:gd name="connsiteX34-657" fmla="*/ 1122484 w 2919832"/>
                  <a:gd name="connsiteY34-658" fmla="*/ 1271168 h 3256491"/>
                  <a:gd name="connsiteX35-659" fmla="*/ 1129105 w 2919832"/>
                  <a:gd name="connsiteY35-660" fmla="*/ 1279406 h 3256491"/>
                  <a:gd name="connsiteX36-661" fmla="*/ 1128879 w 2919832"/>
                  <a:gd name="connsiteY36-662" fmla="*/ 1279586 h 3256491"/>
                  <a:gd name="connsiteX37-663" fmla="*/ 1129105 w 2919832"/>
                  <a:gd name="connsiteY37-664" fmla="*/ 1279406 h 3256491"/>
                  <a:gd name="connsiteX38-665" fmla="*/ 1126943 w 2919832"/>
                  <a:gd name="connsiteY38-666" fmla="*/ 1281431 h 3256491"/>
                  <a:gd name="connsiteX39-667" fmla="*/ 1126943 w 2919832"/>
                  <a:gd name="connsiteY39-668" fmla="*/ 1281431 h 3256491"/>
                  <a:gd name="connsiteX40-669" fmla="*/ 1126943 w 2919832"/>
                  <a:gd name="connsiteY40-670" fmla="*/ 1281431 h 3256491"/>
                  <a:gd name="connsiteX41-671" fmla="*/ 473687 w 2919832"/>
                  <a:gd name="connsiteY41-672" fmla="*/ 1478781 h 3256491"/>
                  <a:gd name="connsiteX42-673" fmla="*/ 470624 w 2919832"/>
                  <a:gd name="connsiteY42-674" fmla="*/ 1495572 h 3256491"/>
                  <a:gd name="connsiteX43-675" fmla="*/ 473687 w 2919832"/>
                  <a:gd name="connsiteY43-676" fmla="*/ 1478781 h 3256491"/>
                  <a:gd name="connsiteX44-677" fmla="*/ 470489 w 2919832"/>
                  <a:gd name="connsiteY44-678" fmla="*/ 1496697 h 3256491"/>
                  <a:gd name="connsiteX45-679" fmla="*/ 470084 w 2919832"/>
                  <a:gd name="connsiteY45-680" fmla="*/ 1506150 h 3256491"/>
                  <a:gd name="connsiteX46-681" fmla="*/ 470489 w 2919832"/>
                  <a:gd name="connsiteY46-682" fmla="*/ 1496697 h 3256491"/>
                  <a:gd name="connsiteX47-683" fmla="*/ 470129 w 2919832"/>
                  <a:gd name="connsiteY47-684" fmla="*/ 1506195 h 3256491"/>
                  <a:gd name="connsiteX48-685" fmla="*/ 552681 w 2919832"/>
                  <a:gd name="connsiteY48-686" fmla="*/ 1553282 h 3256491"/>
                  <a:gd name="connsiteX49-687" fmla="*/ 716569 w 2919832"/>
                  <a:gd name="connsiteY49-688" fmla="*/ 1522626 h 3256491"/>
                  <a:gd name="connsiteX50-689" fmla="*/ 552681 w 2919832"/>
                  <a:gd name="connsiteY50-690" fmla="*/ 1553327 h 3256491"/>
                  <a:gd name="connsiteX51-691" fmla="*/ 470129 w 2919832"/>
                  <a:gd name="connsiteY51-692" fmla="*/ 1506240 h 3256491"/>
                  <a:gd name="connsiteX52-693" fmla="*/ 470129 w 2919832"/>
                  <a:gd name="connsiteY52-694" fmla="*/ 1506195 h 3256491"/>
                  <a:gd name="connsiteX0-695" fmla="*/ 2918904 w 2919832"/>
                  <a:gd name="connsiteY0-696" fmla="*/ 2128629 h 3256491"/>
                  <a:gd name="connsiteX1-697" fmla="*/ 2916291 w 2919832"/>
                  <a:gd name="connsiteY1-698" fmla="*/ 1511147 h 3256491"/>
                  <a:gd name="connsiteX2-699" fmla="*/ 2917282 w 2919832"/>
                  <a:gd name="connsiteY2-700" fmla="*/ 1003639 h 3256491"/>
                  <a:gd name="connsiteX3-701" fmla="*/ 2732497 w 2919832"/>
                  <a:gd name="connsiteY3-702" fmla="*/ 678669 h 3256491"/>
                  <a:gd name="connsiteX4-703" fmla="*/ 1656528 w 2919832"/>
                  <a:gd name="connsiteY4-704" fmla="*/ 57226 h 3256491"/>
                  <a:gd name="connsiteX5-705" fmla="*/ 1263584 w 2919832"/>
                  <a:gd name="connsiteY5-706" fmla="*/ 56596 h 3256491"/>
                  <a:gd name="connsiteX6-707" fmla="*/ 196217 w 2919832"/>
                  <a:gd name="connsiteY6-708" fmla="*/ 672502 h 3256491"/>
                  <a:gd name="connsiteX7-709" fmla="*/ 578 w 2919832"/>
                  <a:gd name="connsiteY7-710" fmla="*/ 992610 h 3256491"/>
                  <a:gd name="connsiteX8-711" fmla="*/ 5667 w 2919832"/>
                  <a:gd name="connsiteY8-712" fmla="*/ 2266468 h 3256491"/>
                  <a:gd name="connsiteX9-713" fmla="*/ 210088 w 2919832"/>
                  <a:gd name="connsiteY9-714" fmla="*/ 2588961 h 3256491"/>
                  <a:gd name="connsiteX10-715" fmla="*/ 654959 w 2919832"/>
                  <a:gd name="connsiteY10-716" fmla="*/ 2851899 h 3256491"/>
                  <a:gd name="connsiteX11-717" fmla="*/ 1263809 w 2919832"/>
                  <a:gd name="connsiteY11-718" fmla="*/ 3200771 h 3256491"/>
                  <a:gd name="connsiteX12-719" fmla="*/ 1665806 w 2919832"/>
                  <a:gd name="connsiteY12-720" fmla="*/ 3196765 h 3256491"/>
                  <a:gd name="connsiteX13-721" fmla="*/ 2792666 w 2919832"/>
                  <a:gd name="connsiteY13-722" fmla="*/ 2546466 h 3256491"/>
                  <a:gd name="connsiteX14-723" fmla="*/ 2918904 w 2919832"/>
                  <a:gd name="connsiteY14-724" fmla="*/ 2128674 h 3256491"/>
                  <a:gd name="connsiteX15-725" fmla="*/ 2918904 w 2919832"/>
                  <a:gd name="connsiteY15-726" fmla="*/ 2128629 h 3256491"/>
                  <a:gd name="connsiteX16-727" fmla="*/ 607896 w 2919832"/>
                  <a:gd name="connsiteY16-728" fmla="*/ 1713088 h 3256491"/>
                  <a:gd name="connsiteX17-729" fmla="*/ 612760 w 2919832"/>
                  <a:gd name="connsiteY17-730" fmla="*/ 1716419 h 3256491"/>
                  <a:gd name="connsiteX18-731" fmla="*/ 607896 w 2919832"/>
                  <a:gd name="connsiteY18-732" fmla="*/ 1713088 h 3256491"/>
                  <a:gd name="connsiteX19-733" fmla="*/ 732107 w 2919832"/>
                  <a:gd name="connsiteY19-734" fmla="*/ 1493141 h 3256491"/>
                  <a:gd name="connsiteX20-735" fmla="*/ 724946 w 2919832"/>
                  <a:gd name="connsiteY20-736" fmla="*/ 1509166 h 3256491"/>
                  <a:gd name="connsiteX21-737" fmla="*/ 732107 w 2919832"/>
                  <a:gd name="connsiteY21-738" fmla="*/ 1493141 h 3256491"/>
                  <a:gd name="connsiteX22-739" fmla="*/ 1382345 w 2919832"/>
                  <a:gd name="connsiteY22-740" fmla="*/ 2673726 h 3256491"/>
                  <a:gd name="connsiteX23-741" fmla="*/ 1495838 w 2919832"/>
                  <a:gd name="connsiteY23-742" fmla="*/ 2707488 h 3256491"/>
                  <a:gd name="connsiteX24-743" fmla="*/ 1382345 w 2919832"/>
                  <a:gd name="connsiteY24-744" fmla="*/ 2673726 h 3256491"/>
                  <a:gd name="connsiteX25-745" fmla="*/ 1382345 w 2919832"/>
                  <a:gd name="connsiteY25-746" fmla="*/ 2673726 h 3256491"/>
                  <a:gd name="connsiteX26-747" fmla="*/ 1649232 w 2919832"/>
                  <a:gd name="connsiteY26-748" fmla="*/ 668946 h 3256491"/>
                  <a:gd name="connsiteX27-749" fmla="*/ 1649412 w 2919832"/>
                  <a:gd name="connsiteY27-750" fmla="*/ 525121 h 3256491"/>
                  <a:gd name="connsiteX28-751" fmla="*/ 1649457 w 2919832"/>
                  <a:gd name="connsiteY28-752" fmla="*/ 525121 h 3256491"/>
                  <a:gd name="connsiteX29-753" fmla="*/ 1649277 w 2919832"/>
                  <a:gd name="connsiteY29-754" fmla="*/ 668946 h 3256491"/>
                  <a:gd name="connsiteX30-755" fmla="*/ 1649232 w 2919832"/>
                  <a:gd name="connsiteY30-756" fmla="*/ 668946 h 3256491"/>
                  <a:gd name="connsiteX31-757" fmla="*/ 1122484 w 2919832"/>
                  <a:gd name="connsiteY31-758" fmla="*/ 1271168 h 3256491"/>
                  <a:gd name="connsiteX32-759" fmla="*/ 1126628 w 2919832"/>
                  <a:gd name="connsiteY32-760" fmla="*/ 1266756 h 3256491"/>
                  <a:gd name="connsiteX33-761" fmla="*/ 1122484 w 2919832"/>
                  <a:gd name="connsiteY33-762" fmla="*/ 1271168 h 3256491"/>
                  <a:gd name="connsiteX34-763" fmla="*/ 1129105 w 2919832"/>
                  <a:gd name="connsiteY34-764" fmla="*/ 1279406 h 3256491"/>
                  <a:gd name="connsiteX35-765" fmla="*/ 1128879 w 2919832"/>
                  <a:gd name="connsiteY35-766" fmla="*/ 1279586 h 3256491"/>
                  <a:gd name="connsiteX36-767" fmla="*/ 1129105 w 2919832"/>
                  <a:gd name="connsiteY36-768" fmla="*/ 1279406 h 3256491"/>
                  <a:gd name="connsiteX37-769" fmla="*/ 1126943 w 2919832"/>
                  <a:gd name="connsiteY37-770" fmla="*/ 1281431 h 3256491"/>
                  <a:gd name="connsiteX38-771" fmla="*/ 1126943 w 2919832"/>
                  <a:gd name="connsiteY38-772" fmla="*/ 1281431 h 3256491"/>
                  <a:gd name="connsiteX39-773" fmla="*/ 1126943 w 2919832"/>
                  <a:gd name="connsiteY39-774" fmla="*/ 1281431 h 3256491"/>
                  <a:gd name="connsiteX40-775" fmla="*/ 473687 w 2919832"/>
                  <a:gd name="connsiteY40-776" fmla="*/ 1478781 h 3256491"/>
                  <a:gd name="connsiteX41-777" fmla="*/ 470624 w 2919832"/>
                  <a:gd name="connsiteY41-778" fmla="*/ 1495572 h 3256491"/>
                  <a:gd name="connsiteX42-779" fmla="*/ 473687 w 2919832"/>
                  <a:gd name="connsiteY42-780" fmla="*/ 1478781 h 3256491"/>
                  <a:gd name="connsiteX43-781" fmla="*/ 470489 w 2919832"/>
                  <a:gd name="connsiteY43-782" fmla="*/ 1496697 h 3256491"/>
                  <a:gd name="connsiteX44-783" fmla="*/ 470084 w 2919832"/>
                  <a:gd name="connsiteY44-784" fmla="*/ 1506150 h 3256491"/>
                  <a:gd name="connsiteX45-785" fmla="*/ 470489 w 2919832"/>
                  <a:gd name="connsiteY45-786" fmla="*/ 1496697 h 3256491"/>
                  <a:gd name="connsiteX46-787" fmla="*/ 470129 w 2919832"/>
                  <a:gd name="connsiteY46-788" fmla="*/ 1506195 h 3256491"/>
                  <a:gd name="connsiteX47-789" fmla="*/ 552681 w 2919832"/>
                  <a:gd name="connsiteY47-790" fmla="*/ 1553282 h 3256491"/>
                  <a:gd name="connsiteX48-791" fmla="*/ 716569 w 2919832"/>
                  <a:gd name="connsiteY48-792" fmla="*/ 1522626 h 3256491"/>
                  <a:gd name="connsiteX49-793" fmla="*/ 552681 w 2919832"/>
                  <a:gd name="connsiteY49-794" fmla="*/ 1553327 h 3256491"/>
                  <a:gd name="connsiteX50-795" fmla="*/ 470129 w 2919832"/>
                  <a:gd name="connsiteY50-796" fmla="*/ 1506240 h 3256491"/>
                  <a:gd name="connsiteX51-797" fmla="*/ 470129 w 2919832"/>
                  <a:gd name="connsiteY51-798" fmla="*/ 1506195 h 3256491"/>
                  <a:gd name="connsiteX0-799" fmla="*/ 2918904 w 2919832"/>
                  <a:gd name="connsiteY0-800" fmla="*/ 2128629 h 3256491"/>
                  <a:gd name="connsiteX1-801" fmla="*/ 2916291 w 2919832"/>
                  <a:gd name="connsiteY1-802" fmla="*/ 1511147 h 3256491"/>
                  <a:gd name="connsiteX2-803" fmla="*/ 2917282 w 2919832"/>
                  <a:gd name="connsiteY2-804" fmla="*/ 1003639 h 3256491"/>
                  <a:gd name="connsiteX3-805" fmla="*/ 2732497 w 2919832"/>
                  <a:gd name="connsiteY3-806" fmla="*/ 678669 h 3256491"/>
                  <a:gd name="connsiteX4-807" fmla="*/ 1656528 w 2919832"/>
                  <a:gd name="connsiteY4-808" fmla="*/ 57226 h 3256491"/>
                  <a:gd name="connsiteX5-809" fmla="*/ 1263584 w 2919832"/>
                  <a:gd name="connsiteY5-810" fmla="*/ 56596 h 3256491"/>
                  <a:gd name="connsiteX6-811" fmla="*/ 196217 w 2919832"/>
                  <a:gd name="connsiteY6-812" fmla="*/ 672502 h 3256491"/>
                  <a:gd name="connsiteX7-813" fmla="*/ 578 w 2919832"/>
                  <a:gd name="connsiteY7-814" fmla="*/ 992610 h 3256491"/>
                  <a:gd name="connsiteX8-815" fmla="*/ 5667 w 2919832"/>
                  <a:gd name="connsiteY8-816" fmla="*/ 2266468 h 3256491"/>
                  <a:gd name="connsiteX9-817" fmla="*/ 210088 w 2919832"/>
                  <a:gd name="connsiteY9-818" fmla="*/ 2588961 h 3256491"/>
                  <a:gd name="connsiteX10-819" fmla="*/ 654959 w 2919832"/>
                  <a:gd name="connsiteY10-820" fmla="*/ 2851899 h 3256491"/>
                  <a:gd name="connsiteX11-821" fmla="*/ 1263809 w 2919832"/>
                  <a:gd name="connsiteY11-822" fmla="*/ 3200771 h 3256491"/>
                  <a:gd name="connsiteX12-823" fmla="*/ 1665806 w 2919832"/>
                  <a:gd name="connsiteY12-824" fmla="*/ 3196765 h 3256491"/>
                  <a:gd name="connsiteX13-825" fmla="*/ 2792666 w 2919832"/>
                  <a:gd name="connsiteY13-826" fmla="*/ 2546466 h 3256491"/>
                  <a:gd name="connsiteX14-827" fmla="*/ 2918904 w 2919832"/>
                  <a:gd name="connsiteY14-828" fmla="*/ 2128674 h 3256491"/>
                  <a:gd name="connsiteX15-829" fmla="*/ 2918904 w 2919832"/>
                  <a:gd name="connsiteY15-830" fmla="*/ 2128629 h 3256491"/>
                  <a:gd name="connsiteX16-831" fmla="*/ 607896 w 2919832"/>
                  <a:gd name="connsiteY16-832" fmla="*/ 1713088 h 3256491"/>
                  <a:gd name="connsiteX17-833" fmla="*/ 612760 w 2919832"/>
                  <a:gd name="connsiteY17-834" fmla="*/ 1716419 h 3256491"/>
                  <a:gd name="connsiteX18-835" fmla="*/ 607896 w 2919832"/>
                  <a:gd name="connsiteY18-836" fmla="*/ 1713088 h 3256491"/>
                  <a:gd name="connsiteX19-837" fmla="*/ 732107 w 2919832"/>
                  <a:gd name="connsiteY19-838" fmla="*/ 1493141 h 3256491"/>
                  <a:gd name="connsiteX20-839" fmla="*/ 724946 w 2919832"/>
                  <a:gd name="connsiteY20-840" fmla="*/ 1509166 h 3256491"/>
                  <a:gd name="connsiteX21-841" fmla="*/ 732107 w 2919832"/>
                  <a:gd name="connsiteY21-842" fmla="*/ 1493141 h 3256491"/>
                  <a:gd name="connsiteX22-843" fmla="*/ 1382345 w 2919832"/>
                  <a:gd name="connsiteY22-844" fmla="*/ 2673726 h 3256491"/>
                  <a:gd name="connsiteX23-845" fmla="*/ 1495838 w 2919832"/>
                  <a:gd name="connsiteY23-846" fmla="*/ 2707488 h 3256491"/>
                  <a:gd name="connsiteX24-847" fmla="*/ 1382345 w 2919832"/>
                  <a:gd name="connsiteY24-848" fmla="*/ 2673726 h 3256491"/>
                  <a:gd name="connsiteX25-849" fmla="*/ 1382345 w 2919832"/>
                  <a:gd name="connsiteY25-850" fmla="*/ 2673726 h 3256491"/>
                  <a:gd name="connsiteX26-851" fmla="*/ 1649232 w 2919832"/>
                  <a:gd name="connsiteY26-852" fmla="*/ 668946 h 3256491"/>
                  <a:gd name="connsiteX27-853" fmla="*/ 1649412 w 2919832"/>
                  <a:gd name="connsiteY27-854" fmla="*/ 525121 h 3256491"/>
                  <a:gd name="connsiteX28-855" fmla="*/ 1649277 w 2919832"/>
                  <a:gd name="connsiteY28-856" fmla="*/ 668946 h 3256491"/>
                  <a:gd name="connsiteX29-857" fmla="*/ 1649232 w 2919832"/>
                  <a:gd name="connsiteY29-858" fmla="*/ 668946 h 3256491"/>
                  <a:gd name="connsiteX30-859" fmla="*/ 1122484 w 2919832"/>
                  <a:gd name="connsiteY30-860" fmla="*/ 1271168 h 3256491"/>
                  <a:gd name="connsiteX31-861" fmla="*/ 1126628 w 2919832"/>
                  <a:gd name="connsiteY31-862" fmla="*/ 1266756 h 3256491"/>
                  <a:gd name="connsiteX32-863" fmla="*/ 1122484 w 2919832"/>
                  <a:gd name="connsiteY32-864" fmla="*/ 1271168 h 3256491"/>
                  <a:gd name="connsiteX33-865" fmla="*/ 1129105 w 2919832"/>
                  <a:gd name="connsiteY33-866" fmla="*/ 1279406 h 3256491"/>
                  <a:gd name="connsiteX34-867" fmla="*/ 1128879 w 2919832"/>
                  <a:gd name="connsiteY34-868" fmla="*/ 1279586 h 3256491"/>
                  <a:gd name="connsiteX35-869" fmla="*/ 1129105 w 2919832"/>
                  <a:gd name="connsiteY35-870" fmla="*/ 1279406 h 3256491"/>
                  <a:gd name="connsiteX36-871" fmla="*/ 1126943 w 2919832"/>
                  <a:gd name="connsiteY36-872" fmla="*/ 1281431 h 3256491"/>
                  <a:gd name="connsiteX37-873" fmla="*/ 1126943 w 2919832"/>
                  <a:gd name="connsiteY37-874" fmla="*/ 1281431 h 3256491"/>
                  <a:gd name="connsiteX38-875" fmla="*/ 1126943 w 2919832"/>
                  <a:gd name="connsiteY38-876" fmla="*/ 1281431 h 3256491"/>
                  <a:gd name="connsiteX39-877" fmla="*/ 473687 w 2919832"/>
                  <a:gd name="connsiteY39-878" fmla="*/ 1478781 h 3256491"/>
                  <a:gd name="connsiteX40-879" fmla="*/ 470624 w 2919832"/>
                  <a:gd name="connsiteY40-880" fmla="*/ 1495572 h 3256491"/>
                  <a:gd name="connsiteX41-881" fmla="*/ 473687 w 2919832"/>
                  <a:gd name="connsiteY41-882" fmla="*/ 1478781 h 3256491"/>
                  <a:gd name="connsiteX42-883" fmla="*/ 470489 w 2919832"/>
                  <a:gd name="connsiteY42-884" fmla="*/ 1496697 h 3256491"/>
                  <a:gd name="connsiteX43-885" fmla="*/ 470084 w 2919832"/>
                  <a:gd name="connsiteY43-886" fmla="*/ 1506150 h 3256491"/>
                  <a:gd name="connsiteX44-887" fmla="*/ 470489 w 2919832"/>
                  <a:gd name="connsiteY44-888" fmla="*/ 1496697 h 3256491"/>
                  <a:gd name="connsiteX45-889" fmla="*/ 470129 w 2919832"/>
                  <a:gd name="connsiteY45-890" fmla="*/ 1506195 h 3256491"/>
                  <a:gd name="connsiteX46-891" fmla="*/ 552681 w 2919832"/>
                  <a:gd name="connsiteY46-892" fmla="*/ 1553282 h 3256491"/>
                  <a:gd name="connsiteX47-893" fmla="*/ 716569 w 2919832"/>
                  <a:gd name="connsiteY47-894" fmla="*/ 1522626 h 3256491"/>
                  <a:gd name="connsiteX48-895" fmla="*/ 552681 w 2919832"/>
                  <a:gd name="connsiteY48-896" fmla="*/ 1553327 h 3256491"/>
                  <a:gd name="connsiteX49-897" fmla="*/ 470129 w 2919832"/>
                  <a:gd name="connsiteY49-898" fmla="*/ 1506240 h 3256491"/>
                  <a:gd name="connsiteX50-899" fmla="*/ 470129 w 2919832"/>
                  <a:gd name="connsiteY50-900" fmla="*/ 1506195 h 3256491"/>
                  <a:gd name="connsiteX0-901" fmla="*/ 2918904 w 2919832"/>
                  <a:gd name="connsiteY0-902" fmla="*/ 2128629 h 3256491"/>
                  <a:gd name="connsiteX1-903" fmla="*/ 2916291 w 2919832"/>
                  <a:gd name="connsiteY1-904" fmla="*/ 1511147 h 3256491"/>
                  <a:gd name="connsiteX2-905" fmla="*/ 2917282 w 2919832"/>
                  <a:gd name="connsiteY2-906" fmla="*/ 1003639 h 3256491"/>
                  <a:gd name="connsiteX3-907" fmla="*/ 2732497 w 2919832"/>
                  <a:gd name="connsiteY3-908" fmla="*/ 678669 h 3256491"/>
                  <a:gd name="connsiteX4-909" fmla="*/ 1656528 w 2919832"/>
                  <a:gd name="connsiteY4-910" fmla="*/ 57226 h 3256491"/>
                  <a:gd name="connsiteX5-911" fmla="*/ 1263584 w 2919832"/>
                  <a:gd name="connsiteY5-912" fmla="*/ 56596 h 3256491"/>
                  <a:gd name="connsiteX6-913" fmla="*/ 196217 w 2919832"/>
                  <a:gd name="connsiteY6-914" fmla="*/ 672502 h 3256491"/>
                  <a:gd name="connsiteX7-915" fmla="*/ 578 w 2919832"/>
                  <a:gd name="connsiteY7-916" fmla="*/ 992610 h 3256491"/>
                  <a:gd name="connsiteX8-917" fmla="*/ 5667 w 2919832"/>
                  <a:gd name="connsiteY8-918" fmla="*/ 2266468 h 3256491"/>
                  <a:gd name="connsiteX9-919" fmla="*/ 210088 w 2919832"/>
                  <a:gd name="connsiteY9-920" fmla="*/ 2588961 h 3256491"/>
                  <a:gd name="connsiteX10-921" fmla="*/ 654959 w 2919832"/>
                  <a:gd name="connsiteY10-922" fmla="*/ 2851899 h 3256491"/>
                  <a:gd name="connsiteX11-923" fmla="*/ 1263809 w 2919832"/>
                  <a:gd name="connsiteY11-924" fmla="*/ 3200771 h 3256491"/>
                  <a:gd name="connsiteX12-925" fmla="*/ 1665806 w 2919832"/>
                  <a:gd name="connsiteY12-926" fmla="*/ 3196765 h 3256491"/>
                  <a:gd name="connsiteX13-927" fmla="*/ 2792666 w 2919832"/>
                  <a:gd name="connsiteY13-928" fmla="*/ 2546466 h 3256491"/>
                  <a:gd name="connsiteX14-929" fmla="*/ 2918904 w 2919832"/>
                  <a:gd name="connsiteY14-930" fmla="*/ 2128674 h 3256491"/>
                  <a:gd name="connsiteX15-931" fmla="*/ 2918904 w 2919832"/>
                  <a:gd name="connsiteY15-932" fmla="*/ 2128629 h 3256491"/>
                  <a:gd name="connsiteX16-933" fmla="*/ 607896 w 2919832"/>
                  <a:gd name="connsiteY16-934" fmla="*/ 1713088 h 3256491"/>
                  <a:gd name="connsiteX17-935" fmla="*/ 612760 w 2919832"/>
                  <a:gd name="connsiteY17-936" fmla="*/ 1716419 h 3256491"/>
                  <a:gd name="connsiteX18-937" fmla="*/ 607896 w 2919832"/>
                  <a:gd name="connsiteY18-938" fmla="*/ 1713088 h 3256491"/>
                  <a:gd name="connsiteX19-939" fmla="*/ 732107 w 2919832"/>
                  <a:gd name="connsiteY19-940" fmla="*/ 1493141 h 3256491"/>
                  <a:gd name="connsiteX20-941" fmla="*/ 724946 w 2919832"/>
                  <a:gd name="connsiteY20-942" fmla="*/ 1509166 h 3256491"/>
                  <a:gd name="connsiteX21-943" fmla="*/ 732107 w 2919832"/>
                  <a:gd name="connsiteY21-944" fmla="*/ 1493141 h 3256491"/>
                  <a:gd name="connsiteX22-945" fmla="*/ 1382345 w 2919832"/>
                  <a:gd name="connsiteY22-946" fmla="*/ 2673726 h 3256491"/>
                  <a:gd name="connsiteX23-947" fmla="*/ 1495838 w 2919832"/>
                  <a:gd name="connsiteY23-948" fmla="*/ 2707488 h 3256491"/>
                  <a:gd name="connsiteX24-949" fmla="*/ 1382345 w 2919832"/>
                  <a:gd name="connsiteY24-950" fmla="*/ 2673726 h 3256491"/>
                  <a:gd name="connsiteX25-951" fmla="*/ 1382345 w 2919832"/>
                  <a:gd name="connsiteY25-952" fmla="*/ 2673726 h 3256491"/>
                  <a:gd name="connsiteX26-953" fmla="*/ 1649277 w 2919832"/>
                  <a:gd name="connsiteY26-954" fmla="*/ 668946 h 3256491"/>
                  <a:gd name="connsiteX27-955" fmla="*/ 1649412 w 2919832"/>
                  <a:gd name="connsiteY27-956" fmla="*/ 525121 h 3256491"/>
                  <a:gd name="connsiteX28-957" fmla="*/ 1649277 w 2919832"/>
                  <a:gd name="connsiteY28-958" fmla="*/ 668946 h 3256491"/>
                  <a:gd name="connsiteX29-959" fmla="*/ 1122484 w 2919832"/>
                  <a:gd name="connsiteY29-960" fmla="*/ 1271168 h 3256491"/>
                  <a:gd name="connsiteX30-961" fmla="*/ 1126628 w 2919832"/>
                  <a:gd name="connsiteY30-962" fmla="*/ 1266756 h 3256491"/>
                  <a:gd name="connsiteX31-963" fmla="*/ 1122484 w 2919832"/>
                  <a:gd name="connsiteY31-964" fmla="*/ 1271168 h 3256491"/>
                  <a:gd name="connsiteX32-965" fmla="*/ 1129105 w 2919832"/>
                  <a:gd name="connsiteY32-966" fmla="*/ 1279406 h 3256491"/>
                  <a:gd name="connsiteX33-967" fmla="*/ 1128879 w 2919832"/>
                  <a:gd name="connsiteY33-968" fmla="*/ 1279586 h 3256491"/>
                  <a:gd name="connsiteX34-969" fmla="*/ 1129105 w 2919832"/>
                  <a:gd name="connsiteY34-970" fmla="*/ 1279406 h 3256491"/>
                  <a:gd name="connsiteX35-971" fmla="*/ 1126943 w 2919832"/>
                  <a:gd name="connsiteY35-972" fmla="*/ 1281431 h 3256491"/>
                  <a:gd name="connsiteX36-973" fmla="*/ 1126943 w 2919832"/>
                  <a:gd name="connsiteY36-974" fmla="*/ 1281431 h 3256491"/>
                  <a:gd name="connsiteX37-975" fmla="*/ 1126943 w 2919832"/>
                  <a:gd name="connsiteY37-976" fmla="*/ 1281431 h 3256491"/>
                  <a:gd name="connsiteX38-977" fmla="*/ 473687 w 2919832"/>
                  <a:gd name="connsiteY38-978" fmla="*/ 1478781 h 3256491"/>
                  <a:gd name="connsiteX39-979" fmla="*/ 470624 w 2919832"/>
                  <a:gd name="connsiteY39-980" fmla="*/ 1495572 h 3256491"/>
                  <a:gd name="connsiteX40-981" fmla="*/ 473687 w 2919832"/>
                  <a:gd name="connsiteY40-982" fmla="*/ 1478781 h 3256491"/>
                  <a:gd name="connsiteX41-983" fmla="*/ 470489 w 2919832"/>
                  <a:gd name="connsiteY41-984" fmla="*/ 1496697 h 3256491"/>
                  <a:gd name="connsiteX42-985" fmla="*/ 470084 w 2919832"/>
                  <a:gd name="connsiteY42-986" fmla="*/ 1506150 h 3256491"/>
                  <a:gd name="connsiteX43-987" fmla="*/ 470489 w 2919832"/>
                  <a:gd name="connsiteY43-988" fmla="*/ 1496697 h 3256491"/>
                  <a:gd name="connsiteX44-989" fmla="*/ 470129 w 2919832"/>
                  <a:gd name="connsiteY44-990" fmla="*/ 1506195 h 3256491"/>
                  <a:gd name="connsiteX45-991" fmla="*/ 552681 w 2919832"/>
                  <a:gd name="connsiteY45-992" fmla="*/ 1553282 h 3256491"/>
                  <a:gd name="connsiteX46-993" fmla="*/ 716569 w 2919832"/>
                  <a:gd name="connsiteY46-994" fmla="*/ 1522626 h 3256491"/>
                  <a:gd name="connsiteX47-995" fmla="*/ 552681 w 2919832"/>
                  <a:gd name="connsiteY47-996" fmla="*/ 1553327 h 3256491"/>
                  <a:gd name="connsiteX48-997" fmla="*/ 470129 w 2919832"/>
                  <a:gd name="connsiteY48-998" fmla="*/ 1506240 h 3256491"/>
                  <a:gd name="connsiteX49-999" fmla="*/ 470129 w 2919832"/>
                  <a:gd name="connsiteY49-1000" fmla="*/ 1506195 h 3256491"/>
                  <a:gd name="connsiteX0-1001" fmla="*/ 2918904 w 2919832"/>
                  <a:gd name="connsiteY0-1002" fmla="*/ 2128629 h 3256491"/>
                  <a:gd name="connsiteX1-1003" fmla="*/ 2916291 w 2919832"/>
                  <a:gd name="connsiteY1-1004" fmla="*/ 1511147 h 3256491"/>
                  <a:gd name="connsiteX2-1005" fmla="*/ 2917282 w 2919832"/>
                  <a:gd name="connsiteY2-1006" fmla="*/ 1003639 h 3256491"/>
                  <a:gd name="connsiteX3-1007" fmla="*/ 2732497 w 2919832"/>
                  <a:gd name="connsiteY3-1008" fmla="*/ 678669 h 3256491"/>
                  <a:gd name="connsiteX4-1009" fmla="*/ 1656528 w 2919832"/>
                  <a:gd name="connsiteY4-1010" fmla="*/ 57226 h 3256491"/>
                  <a:gd name="connsiteX5-1011" fmla="*/ 1263584 w 2919832"/>
                  <a:gd name="connsiteY5-1012" fmla="*/ 56596 h 3256491"/>
                  <a:gd name="connsiteX6-1013" fmla="*/ 196217 w 2919832"/>
                  <a:gd name="connsiteY6-1014" fmla="*/ 672502 h 3256491"/>
                  <a:gd name="connsiteX7-1015" fmla="*/ 578 w 2919832"/>
                  <a:gd name="connsiteY7-1016" fmla="*/ 992610 h 3256491"/>
                  <a:gd name="connsiteX8-1017" fmla="*/ 5667 w 2919832"/>
                  <a:gd name="connsiteY8-1018" fmla="*/ 2266468 h 3256491"/>
                  <a:gd name="connsiteX9-1019" fmla="*/ 210088 w 2919832"/>
                  <a:gd name="connsiteY9-1020" fmla="*/ 2588961 h 3256491"/>
                  <a:gd name="connsiteX10-1021" fmla="*/ 654959 w 2919832"/>
                  <a:gd name="connsiteY10-1022" fmla="*/ 2851899 h 3256491"/>
                  <a:gd name="connsiteX11-1023" fmla="*/ 1263809 w 2919832"/>
                  <a:gd name="connsiteY11-1024" fmla="*/ 3200771 h 3256491"/>
                  <a:gd name="connsiteX12-1025" fmla="*/ 1665806 w 2919832"/>
                  <a:gd name="connsiteY12-1026" fmla="*/ 3196765 h 3256491"/>
                  <a:gd name="connsiteX13-1027" fmla="*/ 2792666 w 2919832"/>
                  <a:gd name="connsiteY13-1028" fmla="*/ 2546466 h 3256491"/>
                  <a:gd name="connsiteX14-1029" fmla="*/ 2918904 w 2919832"/>
                  <a:gd name="connsiteY14-1030" fmla="*/ 2128674 h 3256491"/>
                  <a:gd name="connsiteX15-1031" fmla="*/ 2918904 w 2919832"/>
                  <a:gd name="connsiteY15-1032" fmla="*/ 2128629 h 3256491"/>
                  <a:gd name="connsiteX16-1033" fmla="*/ 607896 w 2919832"/>
                  <a:gd name="connsiteY16-1034" fmla="*/ 1713088 h 3256491"/>
                  <a:gd name="connsiteX17-1035" fmla="*/ 612760 w 2919832"/>
                  <a:gd name="connsiteY17-1036" fmla="*/ 1716419 h 3256491"/>
                  <a:gd name="connsiteX18-1037" fmla="*/ 607896 w 2919832"/>
                  <a:gd name="connsiteY18-1038" fmla="*/ 1713088 h 3256491"/>
                  <a:gd name="connsiteX19-1039" fmla="*/ 732107 w 2919832"/>
                  <a:gd name="connsiteY19-1040" fmla="*/ 1493141 h 3256491"/>
                  <a:gd name="connsiteX20-1041" fmla="*/ 724946 w 2919832"/>
                  <a:gd name="connsiteY20-1042" fmla="*/ 1509166 h 3256491"/>
                  <a:gd name="connsiteX21-1043" fmla="*/ 732107 w 2919832"/>
                  <a:gd name="connsiteY21-1044" fmla="*/ 1493141 h 3256491"/>
                  <a:gd name="connsiteX22-1045" fmla="*/ 1382345 w 2919832"/>
                  <a:gd name="connsiteY22-1046" fmla="*/ 2673726 h 3256491"/>
                  <a:gd name="connsiteX23-1047" fmla="*/ 1495838 w 2919832"/>
                  <a:gd name="connsiteY23-1048" fmla="*/ 2707488 h 3256491"/>
                  <a:gd name="connsiteX24-1049" fmla="*/ 1382345 w 2919832"/>
                  <a:gd name="connsiteY24-1050" fmla="*/ 2673726 h 3256491"/>
                  <a:gd name="connsiteX25-1051" fmla="*/ 1382345 w 2919832"/>
                  <a:gd name="connsiteY25-1052" fmla="*/ 2673726 h 3256491"/>
                  <a:gd name="connsiteX26-1053" fmla="*/ 1122484 w 2919832"/>
                  <a:gd name="connsiteY26-1054" fmla="*/ 1271168 h 3256491"/>
                  <a:gd name="connsiteX27-1055" fmla="*/ 1126628 w 2919832"/>
                  <a:gd name="connsiteY27-1056" fmla="*/ 1266756 h 3256491"/>
                  <a:gd name="connsiteX28-1057" fmla="*/ 1122484 w 2919832"/>
                  <a:gd name="connsiteY28-1058" fmla="*/ 1271168 h 3256491"/>
                  <a:gd name="connsiteX29-1059" fmla="*/ 1129105 w 2919832"/>
                  <a:gd name="connsiteY29-1060" fmla="*/ 1279406 h 3256491"/>
                  <a:gd name="connsiteX30-1061" fmla="*/ 1128879 w 2919832"/>
                  <a:gd name="connsiteY30-1062" fmla="*/ 1279586 h 3256491"/>
                  <a:gd name="connsiteX31-1063" fmla="*/ 1129105 w 2919832"/>
                  <a:gd name="connsiteY31-1064" fmla="*/ 1279406 h 3256491"/>
                  <a:gd name="connsiteX32-1065" fmla="*/ 1126943 w 2919832"/>
                  <a:gd name="connsiteY32-1066" fmla="*/ 1281431 h 3256491"/>
                  <a:gd name="connsiteX33-1067" fmla="*/ 1126943 w 2919832"/>
                  <a:gd name="connsiteY33-1068" fmla="*/ 1281431 h 3256491"/>
                  <a:gd name="connsiteX34-1069" fmla="*/ 1126943 w 2919832"/>
                  <a:gd name="connsiteY34-1070" fmla="*/ 1281431 h 3256491"/>
                  <a:gd name="connsiteX35-1071" fmla="*/ 473687 w 2919832"/>
                  <a:gd name="connsiteY35-1072" fmla="*/ 1478781 h 3256491"/>
                  <a:gd name="connsiteX36-1073" fmla="*/ 470624 w 2919832"/>
                  <a:gd name="connsiteY36-1074" fmla="*/ 1495572 h 3256491"/>
                  <a:gd name="connsiteX37-1075" fmla="*/ 473687 w 2919832"/>
                  <a:gd name="connsiteY37-1076" fmla="*/ 1478781 h 3256491"/>
                  <a:gd name="connsiteX38-1077" fmla="*/ 470489 w 2919832"/>
                  <a:gd name="connsiteY38-1078" fmla="*/ 1496697 h 3256491"/>
                  <a:gd name="connsiteX39-1079" fmla="*/ 470084 w 2919832"/>
                  <a:gd name="connsiteY39-1080" fmla="*/ 1506150 h 3256491"/>
                  <a:gd name="connsiteX40-1081" fmla="*/ 470489 w 2919832"/>
                  <a:gd name="connsiteY40-1082" fmla="*/ 1496697 h 3256491"/>
                  <a:gd name="connsiteX41-1083" fmla="*/ 470129 w 2919832"/>
                  <a:gd name="connsiteY41-1084" fmla="*/ 1506195 h 3256491"/>
                  <a:gd name="connsiteX42-1085" fmla="*/ 552681 w 2919832"/>
                  <a:gd name="connsiteY42-1086" fmla="*/ 1553282 h 3256491"/>
                  <a:gd name="connsiteX43-1087" fmla="*/ 716569 w 2919832"/>
                  <a:gd name="connsiteY43-1088" fmla="*/ 1522626 h 3256491"/>
                  <a:gd name="connsiteX44-1089" fmla="*/ 552681 w 2919832"/>
                  <a:gd name="connsiteY44-1090" fmla="*/ 1553327 h 3256491"/>
                  <a:gd name="connsiteX45-1091" fmla="*/ 470129 w 2919832"/>
                  <a:gd name="connsiteY45-1092" fmla="*/ 1506240 h 3256491"/>
                  <a:gd name="connsiteX46-1093" fmla="*/ 470129 w 2919832"/>
                  <a:gd name="connsiteY46-1094" fmla="*/ 1506195 h 3256491"/>
                  <a:gd name="connsiteX0-1095" fmla="*/ 2918904 w 2919832"/>
                  <a:gd name="connsiteY0-1096" fmla="*/ 2128629 h 3256491"/>
                  <a:gd name="connsiteX1-1097" fmla="*/ 2916291 w 2919832"/>
                  <a:gd name="connsiteY1-1098" fmla="*/ 1511147 h 3256491"/>
                  <a:gd name="connsiteX2-1099" fmla="*/ 2917282 w 2919832"/>
                  <a:gd name="connsiteY2-1100" fmla="*/ 1003639 h 3256491"/>
                  <a:gd name="connsiteX3-1101" fmla="*/ 2732497 w 2919832"/>
                  <a:gd name="connsiteY3-1102" fmla="*/ 678669 h 3256491"/>
                  <a:gd name="connsiteX4-1103" fmla="*/ 1656528 w 2919832"/>
                  <a:gd name="connsiteY4-1104" fmla="*/ 57226 h 3256491"/>
                  <a:gd name="connsiteX5-1105" fmla="*/ 1263584 w 2919832"/>
                  <a:gd name="connsiteY5-1106" fmla="*/ 56596 h 3256491"/>
                  <a:gd name="connsiteX6-1107" fmla="*/ 196217 w 2919832"/>
                  <a:gd name="connsiteY6-1108" fmla="*/ 672502 h 3256491"/>
                  <a:gd name="connsiteX7-1109" fmla="*/ 578 w 2919832"/>
                  <a:gd name="connsiteY7-1110" fmla="*/ 992610 h 3256491"/>
                  <a:gd name="connsiteX8-1111" fmla="*/ 5667 w 2919832"/>
                  <a:gd name="connsiteY8-1112" fmla="*/ 2266468 h 3256491"/>
                  <a:gd name="connsiteX9-1113" fmla="*/ 210088 w 2919832"/>
                  <a:gd name="connsiteY9-1114" fmla="*/ 2588961 h 3256491"/>
                  <a:gd name="connsiteX10-1115" fmla="*/ 654959 w 2919832"/>
                  <a:gd name="connsiteY10-1116" fmla="*/ 2851899 h 3256491"/>
                  <a:gd name="connsiteX11-1117" fmla="*/ 1263809 w 2919832"/>
                  <a:gd name="connsiteY11-1118" fmla="*/ 3200771 h 3256491"/>
                  <a:gd name="connsiteX12-1119" fmla="*/ 1665806 w 2919832"/>
                  <a:gd name="connsiteY12-1120" fmla="*/ 3196765 h 3256491"/>
                  <a:gd name="connsiteX13-1121" fmla="*/ 2792666 w 2919832"/>
                  <a:gd name="connsiteY13-1122" fmla="*/ 2546466 h 3256491"/>
                  <a:gd name="connsiteX14-1123" fmla="*/ 2918904 w 2919832"/>
                  <a:gd name="connsiteY14-1124" fmla="*/ 2128674 h 3256491"/>
                  <a:gd name="connsiteX15-1125" fmla="*/ 2918904 w 2919832"/>
                  <a:gd name="connsiteY15-1126" fmla="*/ 2128629 h 3256491"/>
                  <a:gd name="connsiteX16-1127" fmla="*/ 607896 w 2919832"/>
                  <a:gd name="connsiteY16-1128" fmla="*/ 1713088 h 3256491"/>
                  <a:gd name="connsiteX17-1129" fmla="*/ 612760 w 2919832"/>
                  <a:gd name="connsiteY17-1130" fmla="*/ 1716419 h 3256491"/>
                  <a:gd name="connsiteX18-1131" fmla="*/ 607896 w 2919832"/>
                  <a:gd name="connsiteY18-1132" fmla="*/ 1713088 h 3256491"/>
                  <a:gd name="connsiteX19-1133" fmla="*/ 732107 w 2919832"/>
                  <a:gd name="connsiteY19-1134" fmla="*/ 1493141 h 3256491"/>
                  <a:gd name="connsiteX20-1135" fmla="*/ 724946 w 2919832"/>
                  <a:gd name="connsiteY20-1136" fmla="*/ 1509166 h 3256491"/>
                  <a:gd name="connsiteX21-1137" fmla="*/ 732107 w 2919832"/>
                  <a:gd name="connsiteY21-1138" fmla="*/ 1493141 h 3256491"/>
                  <a:gd name="connsiteX22-1139" fmla="*/ 1382345 w 2919832"/>
                  <a:gd name="connsiteY22-1140" fmla="*/ 2673726 h 3256491"/>
                  <a:gd name="connsiteX23-1141" fmla="*/ 1495838 w 2919832"/>
                  <a:gd name="connsiteY23-1142" fmla="*/ 2707488 h 3256491"/>
                  <a:gd name="connsiteX24-1143" fmla="*/ 1382345 w 2919832"/>
                  <a:gd name="connsiteY24-1144" fmla="*/ 2673726 h 3256491"/>
                  <a:gd name="connsiteX25-1145" fmla="*/ 1382345 w 2919832"/>
                  <a:gd name="connsiteY25-1146" fmla="*/ 2673726 h 3256491"/>
                  <a:gd name="connsiteX26-1147" fmla="*/ 1122484 w 2919832"/>
                  <a:gd name="connsiteY26-1148" fmla="*/ 1271168 h 3256491"/>
                  <a:gd name="connsiteX27-1149" fmla="*/ 1126628 w 2919832"/>
                  <a:gd name="connsiteY27-1150" fmla="*/ 1266756 h 3256491"/>
                  <a:gd name="connsiteX28-1151" fmla="*/ 1122484 w 2919832"/>
                  <a:gd name="connsiteY28-1152" fmla="*/ 1271168 h 3256491"/>
                  <a:gd name="connsiteX29-1153" fmla="*/ 1129105 w 2919832"/>
                  <a:gd name="connsiteY29-1154" fmla="*/ 1279406 h 3256491"/>
                  <a:gd name="connsiteX30-1155" fmla="*/ 1128879 w 2919832"/>
                  <a:gd name="connsiteY30-1156" fmla="*/ 1279586 h 3256491"/>
                  <a:gd name="connsiteX31-1157" fmla="*/ 1129105 w 2919832"/>
                  <a:gd name="connsiteY31-1158" fmla="*/ 1279406 h 3256491"/>
                  <a:gd name="connsiteX32-1159" fmla="*/ 1126943 w 2919832"/>
                  <a:gd name="connsiteY32-1160" fmla="*/ 1281431 h 3256491"/>
                  <a:gd name="connsiteX33-1161" fmla="*/ 1126943 w 2919832"/>
                  <a:gd name="connsiteY33-1162" fmla="*/ 1281431 h 3256491"/>
                  <a:gd name="connsiteX34-1163" fmla="*/ 1126943 w 2919832"/>
                  <a:gd name="connsiteY34-1164" fmla="*/ 1281431 h 3256491"/>
                  <a:gd name="connsiteX35-1165" fmla="*/ 473687 w 2919832"/>
                  <a:gd name="connsiteY35-1166" fmla="*/ 1478781 h 3256491"/>
                  <a:gd name="connsiteX36-1167" fmla="*/ 470624 w 2919832"/>
                  <a:gd name="connsiteY36-1168" fmla="*/ 1495572 h 3256491"/>
                  <a:gd name="connsiteX37-1169" fmla="*/ 473687 w 2919832"/>
                  <a:gd name="connsiteY37-1170" fmla="*/ 1478781 h 3256491"/>
                  <a:gd name="connsiteX38-1171" fmla="*/ 470489 w 2919832"/>
                  <a:gd name="connsiteY38-1172" fmla="*/ 1496697 h 3256491"/>
                  <a:gd name="connsiteX39-1173" fmla="*/ 470084 w 2919832"/>
                  <a:gd name="connsiteY39-1174" fmla="*/ 1506150 h 3256491"/>
                  <a:gd name="connsiteX40-1175" fmla="*/ 470489 w 2919832"/>
                  <a:gd name="connsiteY40-1176" fmla="*/ 1496697 h 3256491"/>
                  <a:gd name="connsiteX41-1177" fmla="*/ 470129 w 2919832"/>
                  <a:gd name="connsiteY41-1178" fmla="*/ 1506195 h 3256491"/>
                  <a:gd name="connsiteX42-1179" fmla="*/ 552681 w 2919832"/>
                  <a:gd name="connsiteY42-1180" fmla="*/ 1553282 h 3256491"/>
                  <a:gd name="connsiteX43-1181" fmla="*/ 552681 w 2919832"/>
                  <a:gd name="connsiteY43-1182" fmla="*/ 1553327 h 3256491"/>
                  <a:gd name="connsiteX44-1183" fmla="*/ 470129 w 2919832"/>
                  <a:gd name="connsiteY44-1184" fmla="*/ 1506240 h 3256491"/>
                  <a:gd name="connsiteX45-1185" fmla="*/ 470129 w 2919832"/>
                  <a:gd name="connsiteY45-1186" fmla="*/ 1506195 h 3256491"/>
                  <a:gd name="connsiteX0-1187" fmla="*/ 2918904 w 2919832"/>
                  <a:gd name="connsiteY0-1188" fmla="*/ 2128629 h 3256491"/>
                  <a:gd name="connsiteX1-1189" fmla="*/ 2916291 w 2919832"/>
                  <a:gd name="connsiteY1-1190" fmla="*/ 1511147 h 3256491"/>
                  <a:gd name="connsiteX2-1191" fmla="*/ 2917282 w 2919832"/>
                  <a:gd name="connsiteY2-1192" fmla="*/ 1003639 h 3256491"/>
                  <a:gd name="connsiteX3-1193" fmla="*/ 2732497 w 2919832"/>
                  <a:gd name="connsiteY3-1194" fmla="*/ 678669 h 3256491"/>
                  <a:gd name="connsiteX4-1195" fmla="*/ 1656528 w 2919832"/>
                  <a:gd name="connsiteY4-1196" fmla="*/ 57226 h 3256491"/>
                  <a:gd name="connsiteX5-1197" fmla="*/ 1263584 w 2919832"/>
                  <a:gd name="connsiteY5-1198" fmla="*/ 56596 h 3256491"/>
                  <a:gd name="connsiteX6-1199" fmla="*/ 196217 w 2919832"/>
                  <a:gd name="connsiteY6-1200" fmla="*/ 672502 h 3256491"/>
                  <a:gd name="connsiteX7-1201" fmla="*/ 578 w 2919832"/>
                  <a:gd name="connsiteY7-1202" fmla="*/ 992610 h 3256491"/>
                  <a:gd name="connsiteX8-1203" fmla="*/ 5667 w 2919832"/>
                  <a:gd name="connsiteY8-1204" fmla="*/ 2266468 h 3256491"/>
                  <a:gd name="connsiteX9-1205" fmla="*/ 210088 w 2919832"/>
                  <a:gd name="connsiteY9-1206" fmla="*/ 2588961 h 3256491"/>
                  <a:gd name="connsiteX10-1207" fmla="*/ 654959 w 2919832"/>
                  <a:gd name="connsiteY10-1208" fmla="*/ 2851899 h 3256491"/>
                  <a:gd name="connsiteX11-1209" fmla="*/ 1263809 w 2919832"/>
                  <a:gd name="connsiteY11-1210" fmla="*/ 3200771 h 3256491"/>
                  <a:gd name="connsiteX12-1211" fmla="*/ 1665806 w 2919832"/>
                  <a:gd name="connsiteY12-1212" fmla="*/ 3196765 h 3256491"/>
                  <a:gd name="connsiteX13-1213" fmla="*/ 2792666 w 2919832"/>
                  <a:gd name="connsiteY13-1214" fmla="*/ 2546466 h 3256491"/>
                  <a:gd name="connsiteX14-1215" fmla="*/ 2918904 w 2919832"/>
                  <a:gd name="connsiteY14-1216" fmla="*/ 2128674 h 3256491"/>
                  <a:gd name="connsiteX15-1217" fmla="*/ 2918904 w 2919832"/>
                  <a:gd name="connsiteY15-1218" fmla="*/ 2128629 h 3256491"/>
                  <a:gd name="connsiteX16-1219" fmla="*/ 607896 w 2919832"/>
                  <a:gd name="connsiteY16-1220" fmla="*/ 1713088 h 3256491"/>
                  <a:gd name="connsiteX17-1221" fmla="*/ 612760 w 2919832"/>
                  <a:gd name="connsiteY17-1222" fmla="*/ 1716419 h 3256491"/>
                  <a:gd name="connsiteX18-1223" fmla="*/ 607896 w 2919832"/>
                  <a:gd name="connsiteY18-1224" fmla="*/ 1713088 h 3256491"/>
                  <a:gd name="connsiteX19-1225" fmla="*/ 1382345 w 2919832"/>
                  <a:gd name="connsiteY19-1226" fmla="*/ 2673726 h 3256491"/>
                  <a:gd name="connsiteX20-1227" fmla="*/ 1495838 w 2919832"/>
                  <a:gd name="connsiteY20-1228" fmla="*/ 2707488 h 3256491"/>
                  <a:gd name="connsiteX21-1229" fmla="*/ 1382345 w 2919832"/>
                  <a:gd name="connsiteY21-1230" fmla="*/ 2673726 h 3256491"/>
                  <a:gd name="connsiteX22-1231" fmla="*/ 1382345 w 2919832"/>
                  <a:gd name="connsiteY22-1232" fmla="*/ 2673726 h 3256491"/>
                  <a:gd name="connsiteX23-1233" fmla="*/ 1122484 w 2919832"/>
                  <a:gd name="connsiteY23-1234" fmla="*/ 1271168 h 3256491"/>
                  <a:gd name="connsiteX24-1235" fmla="*/ 1126628 w 2919832"/>
                  <a:gd name="connsiteY24-1236" fmla="*/ 1266756 h 3256491"/>
                  <a:gd name="connsiteX25-1237" fmla="*/ 1122484 w 2919832"/>
                  <a:gd name="connsiteY25-1238" fmla="*/ 1271168 h 3256491"/>
                  <a:gd name="connsiteX26-1239" fmla="*/ 1129105 w 2919832"/>
                  <a:gd name="connsiteY26-1240" fmla="*/ 1279406 h 3256491"/>
                  <a:gd name="connsiteX27-1241" fmla="*/ 1128879 w 2919832"/>
                  <a:gd name="connsiteY27-1242" fmla="*/ 1279586 h 3256491"/>
                  <a:gd name="connsiteX28-1243" fmla="*/ 1129105 w 2919832"/>
                  <a:gd name="connsiteY28-1244" fmla="*/ 1279406 h 3256491"/>
                  <a:gd name="connsiteX29-1245" fmla="*/ 1126943 w 2919832"/>
                  <a:gd name="connsiteY29-1246" fmla="*/ 1281431 h 3256491"/>
                  <a:gd name="connsiteX30-1247" fmla="*/ 1126943 w 2919832"/>
                  <a:gd name="connsiteY30-1248" fmla="*/ 1281431 h 3256491"/>
                  <a:gd name="connsiteX31-1249" fmla="*/ 1126943 w 2919832"/>
                  <a:gd name="connsiteY31-1250" fmla="*/ 1281431 h 3256491"/>
                  <a:gd name="connsiteX32-1251" fmla="*/ 473687 w 2919832"/>
                  <a:gd name="connsiteY32-1252" fmla="*/ 1478781 h 3256491"/>
                  <a:gd name="connsiteX33-1253" fmla="*/ 470624 w 2919832"/>
                  <a:gd name="connsiteY33-1254" fmla="*/ 1495572 h 3256491"/>
                  <a:gd name="connsiteX34-1255" fmla="*/ 473687 w 2919832"/>
                  <a:gd name="connsiteY34-1256" fmla="*/ 1478781 h 3256491"/>
                  <a:gd name="connsiteX35-1257" fmla="*/ 470489 w 2919832"/>
                  <a:gd name="connsiteY35-1258" fmla="*/ 1496697 h 3256491"/>
                  <a:gd name="connsiteX36-1259" fmla="*/ 470084 w 2919832"/>
                  <a:gd name="connsiteY36-1260" fmla="*/ 1506150 h 3256491"/>
                  <a:gd name="connsiteX37-1261" fmla="*/ 470489 w 2919832"/>
                  <a:gd name="connsiteY37-1262" fmla="*/ 1496697 h 3256491"/>
                  <a:gd name="connsiteX38-1263" fmla="*/ 470129 w 2919832"/>
                  <a:gd name="connsiteY38-1264" fmla="*/ 1506195 h 3256491"/>
                  <a:gd name="connsiteX39-1265" fmla="*/ 552681 w 2919832"/>
                  <a:gd name="connsiteY39-1266" fmla="*/ 1553282 h 3256491"/>
                  <a:gd name="connsiteX40-1267" fmla="*/ 552681 w 2919832"/>
                  <a:gd name="connsiteY40-1268" fmla="*/ 1553327 h 3256491"/>
                  <a:gd name="connsiteX41-1269" fmla="*/ 470129 w 2919832"/>
                  <a:gd name="connsiteY41-1270" fmla="*/ 1506240 h 3256491"/>
                  <a:gd name="connsiteX42-1271" fmla="*/ 470129 w 2919832"/>
                  <a:gd name="connsiteY42-1272" fmla="*/ 1506195 h 3256491"/>
                  <a:gd name="connsiteX0-1273" fmla="*/ 2918904 w 2919832"/>
                  <a:gd name="connsiteY0-1274" fmla="*/ 2128629 h 3256491"/>
                  <a:gd name="connsiteX1-1275" fmla="*/ 2916291 w 2919832"/>
                  <a:gd name="connsiteY1-1276" fmla="*/ 1511147 h 3256491"/>
                  <a:gd name="connsiteX2-1277" fmla="*/ 2917282 w 2919832"/>
                  <a:gd name="connsiteY2-1278" fmla="*/ 1003639 h 3256491"/>
                  <a:gd name="connsiteX3-1279" fmla="*/ 2732497 w 2919832"/>
                  <a:gd name="connsiteY3-1280" fmla="*/ 678669 h 3256491"/>
                  <a:gd name="connsiteX4-1281" fmla="*/ 1656528 w 2919832"/>
                  <a:gd name="connsiteY4-1282" fmla="*/ 57226 h 3256491"/>
                  <a:gd name="connsiteX5-1283" fmla="*/ 1263584 w 2919832"/>
                  <a:gd name="connsiteY5-1284" fmla="*/ 56596 h 3256491"/>
                  <a:gd name="connsiteX6-1285" fmla="*/ 196217 w 2919832"/>
                  <a:gd name="connsiteY6-1286" fmla="*/ 672502 h 3256491"/>
                  <a:gd name="connsiteX7-1287" fmla="*/ 578 w 2919832"/>
                  <a:gd name="connsiteY7-1288" fmla="*/ 992610 h 3256491"/>
                  <a:gd name="connsiteX8-1289" fmla="*/ 5667 w 2919832"/>
                  <a:gd name="connsiteY8-1290" fmla="*/ 2266468 h 3256491"/>
                  <a:gd name="connsiteX9-1291" fmla="*/ 210088 w 2919832"/>
                  <a:gd name="connsiteY9-1292" fmla="*/ 2588961 h 3256491"/>
                  <a:gd name="connsiteX10-1293" fmla="*/ 654959 w 2919832"/>
                  <a:gd name="connsiteY10-1294" fmla="*/ 2851899 h 3256491"/>
                  <a:gd name="connsiteX11-1295" fmla="*/ 1263809 w 2919832"/>
                  <a:gd name="connsiteY11-1296" fmla="*/ 3200771 h 3256491"/>
                  <a:gd name="connsiteX12-1297" fmla="*/ 1665806 w 2919832"/>
                  <a:gd name="connsiteY12-1298" fmla="*/ 3196765 h 3256491"/>
                  <a:gd name="connsiteX13-1299" fmla="*/ 2792666 w 2919832"/>
                  <a:gd name="connsiteY13-1300" fmla="*/ 2546466 h 3256491"/>
                  <a:gd name="connsiteX14-1301" fmla="*/ 2918904 w 2919832"/>
                  <a:gd name="connsiteY14-1302" fmla="*/ 2128674 h 3256491"/>
                  <a:gd name="connsiteX15-1303" fmla="*/ 2918904 w 2919832"/>
                  <a:gd name="connsiteY15-1304" fmla="*/ 2128629 h 3256491"/>
                  <a:gd name="connsiteX16-1305" fmla="*/ 607896 w 2919832"/>
                  <a:gd name="connsiteY16-1306" fmla="*/ 1713088 h 3256491"/>
                  <a:gd name="connsiteX17-1307" fmla="*/ 612760 w 2919832"/>
                  <a:gd name="connsiteY17-1308" fmla="*/ 1716419 h 3256491"/>
                  <a:gd name="connsiteX18-1309" fmla="*/ 607896 w 2919832"/>
                  <a:gd name="connsiteY18-1310" fmla="*/ 1713088 h 3256491"/>
                  <a:gd name="connsiteX19-1311" fmla="*/ 1382345 w 2919832"/>
                  <a:gd name="connsiteY19-1312" fmla="*/ 2673726 h 3256491"/>
                  <a:gd name="connsiteX20-1313" fmla="*/ 1495838 w 2919832"/>
                  <a:gd name="connsiteY20-1314" fmla="*/ 2707488 h 3256491"/>
                  <a:gd name="connsiteX21-1315" fmla="*/ 1382345 w 2919832"/>
                  <a:gd name="connsiteY21-1316" fmla="*/ 2673726 h 3256491"/>
                  <a:gd name="connsiteX22-1317" fmla="*/ 1382345 w 2919832"/>
                  <a:gd name="connsiteY22-1318" fmla="*/ 2673726 h 3256491"/>
                  <a:gd name="connsiteX23-1319" fmla="*/ 1122484 w 2919832"/>
                  <a:gd name="connsiteY23-1320" fmla="*/ 1271168 h 3256491"/>
                  <a:gd name="connsiteX24-1321" fmla="*/ 1126628 w 2919832"/>
                  <a:gd name="connsiteY24-1322" fmla="*/ 1266756 h 3256491"/>
                  <a:gd name="connsiteX25-1323" fmla="*/ 1122484 w 2919832"/>
                  <a:gd name="connsiteY25-1324" fmla="*/ 1271168 h 3256491"/>
                  <a:gd name="connsiteX26-1325" fmla="*/ 1129105 w 2919832"/>
                  <a:gd name="connsiteY26-1326" fmla="*/ 1279406 h 3256491"/>
                  <a:gd name="connsiteX27-1327" fmla="*/ 1128879 w 2919832"/>
                  <a:gd name="connsiteY27-1328" fmla="*/ 1279586 h 3256491"/>
                  <a:gd name="connsiteX28-1329" fmla="*/ 1129105 w 2919832"/>
                  <a:gd name="connsiteY28-1330" fmla="*/ 1279406 h 3256491"/>
                  <a:gd name="connsiteX29-1331" fmla="*/ 473687 w 2919832"/>
                  <a:gd name="connsiteY29-1332" fmla="*/ 1478781 h 3256491"/>
                  <a:gd name="connsiteX30-1333" fmla="*/ 470624 w 2919832"/>
                  <a:gd name="connsiteY30-1334" fmla="*/ 1495572 h 3256491"/>
                  <a:gd name="connsiteX31-1335" fmla="*/ 473687 w 2919832"/>
                  <a:gd name="connsiteY31-1336" fmla="*/ 1478781 h 3256491"/>
                  <a:gd name="connsiteX32-1337" fmla="*/ 470489 w 2919832"/>
                  <a:gd name="connsiteY32-1338" fmla="*/ 1496697 h 3256491"/>
                  <a:gd name="connsiteX33-1339" fmla="*/ 470084 w 2919832"/>
                  <a:gd name="connsiteY33-1340" fmla="*/ 1506150 h 3256491"/>
                  <a:gd name="connsiteX34-1341" fmla="*/ 470489 w 2919832"/>
                  <a:gd name="connsiteY34-1342" fmla="*/ 1496697 h 3256491"/>
                  <a:gd name="connsiteX35-1343" fmla="*/ 470129 w 2919832"/>
                  <a:gd name="connsiteY35-1344" fmla="*/ 1506195 h 3256491"/>
                  <a:gd name="connsiteX36-1345" fmla="*/ 552681 w 2919832"/>
                  <a:gd name="connsiteY36-1346" fmla="*/ 1553282 h 3256491"/>
                  <a:gd name="connsiteX37-1347" fmla="*/ 552681 w 2919832"/>
                  <a:gd name="connsiteY37-1348" fmla="*/ 1553327 h 3256491"/>
                  <a:gd name="connsiteX38-1349" fmla="*/ 470129 w 2919832"/>
                  <a:gd name="connsiteY38-1350" fmla="*/ 1506240 h 3256491"/>
                  <a:gd name="connsiteX39-1351" fmla="*/ 470129 w 2919832"/>
                  <a:gd name="connsiteY39-1352" fmla="*/ 1506195 h 3256491"/>
                  <a:gd name="connsiteX0-1353" fmla="*/ 2918904 w 2919832"/>
                  <a:gd name="connsiteY0-1354" fmla="*/ 2128629 h 3256491"/>
                  <a:gd name="connsiteX1-1355" fmla="*/ 2916291 w 2919832"/>
                  <a:gd name="connsiteY1-1356" fmla="*/ 1511147 h 3256491"/>
                  <a:gd name="connsiteX2-1357" fmla="*/ 2917282 w 2919832"/>
                  <a:gd name="connsiteY2-1358" fmla="*/ 1003639 h 3256491"/>
                  <a:gd name="connsiteX3-1359" fmla="*/ 2732497 w 2919832"/>
                  <a:gd name="connsiteY3-1360" fmla="*/ 678669 h 3256491"/>
                  <a:gd name="connsiteX4-1361" fmla="*/ 1656528 w 2919832"/>
                  <a:gd name="connsiteY4-1362" fmla="*/ 57226 h 3256491"/>
                  <a:gd name="connsiteX5-1363" fmla="*/ 1263584 w 2919832"/>
                  <a:gd name="connsiteY5-1364" fmla="*/ 56596 h 3256491"/>
                  <a:gd name="connsiteX6-1365" fmla="*/ 196217 w 2919832"/>
                  <a:gd name="connsiteY6-1366" fmla="*/ 672502 h 3256491"/>
                  <a:gd name="connsiteX7-1367" fmla="*/ 578 w 2919832"/>
                  <a:gd name="connsiteY7-1368" fmla="*/ 992610 h 3256491"/>
                  <a:gd name="connsiteX8-1369" fmla="*/ 5667 w 2919832"/>
                  <a:gd name="connsiteY8-1370" fmla="*/ 2266468 h 3256491"/>
                  <a:gd name="connsiteX9-1371" fmla="*/ 210088 w 2919832"/>
                  <a:gd name="connsiteY9-1372" fmla="*/ 2588961 h 3256491"/>
                  <a:gd name="connsiteX10-1373" fmla="*/ 654959 w 2919832"/>
                  <a:gd name="connsiteY10-1374" fmla="*/ 2851899 h 3256491"/>
                  <a:gd name="connsiteX11-1375" fmla="*/ 1263809 w 2919832"/>
                  <a:gd name="connsiteY11-1376" fmla="*/ 3200771 h 3256491"/>
                  <a:gd name="connsiteX12-1377" fmla="*/ 1665806 w 2919832"/>
                  <a:gd name="connsiteY12-1378" fmla="*/ 3196765 h 3256491"/>
                  <a:gd name="connsiteX13-1379" fmla="*/ 2792666 w 2919832"/>
                  <a:gd name="connsiteY13-1380" fmla="*/ 2546466 h 3256491"/>
                  <a:gd name="connsiteX14-1381" fmla="*/ 2918904 w 2919832"/>
                  <a:gd name="connsiteY14-1382" fmla="*/ 2128674 h 3256491"/>
                  <a:gd name="connsiteX15-1383" fmla="*/ 2918904 w 2919832"/>
                  <a:gd name="connsiteY15-1384" fmla="*/ 2128629 h 3256491"/>
                  <a:gd name="connsiteX16-1385" fmla="*/ 1382345 w 2919832"/>
                  <a:gd name="connsiteY16-1386" fmla="*/ 2673726 h 3256491"/>
                  <a:gd name="connsiteX17-1387" fmla="*/ 1495838 w 2919832"/>
                  <a:gd name="connsiteY17-1388" fmla="*/ 2707488 h 3256491"/>
                  <a:gd name="connsiteX18-1389" fmla="*/ 1382345 w 2919832"/>
                  <a:gd name="connsiteY18-1390" fmla="*/ 2673726 h 3256491"/>
                  <a:gd name="connsiteX19-1391" fmla="*/ 1382345 w 2919832"/>
                  <a:gd name="connsiteY19-1392" fmla="*/ 2673726 h 3256491"/>
                  <a:gd name="connsiteX20-1393" fmla="*/ 1122484 w 2919832"/>
                  <a:gd name="connsiteY20-1394" fmla="*/ 1271168 h 3256491"/>
                  <a:gd name="connsiteX21-1395" fmla="*/ 1126628 w 2919832"/>
                  <a:gd name="connsiteY21-1396" fmla="*/ 1266756 h 3256491"/>
                  <a:gd name="connsiteX22-1397" fmla="*/ 1122484 w 2919832"/>
                  <a:gd name="connsiteY22-1398" fmla="*/ 1271168 h 3256491"/>
                  <a:gd name="connsiteX23-1399" fmla="*/ 1129105 w 2919832"/>
                  <a:gd name="connsiteY23-1400" fmla="*/ 1279406 h 3256491"/>
                  <a:gd name="connsiteX24-1401" fmla="*/ 1128879 w 2919832"/>
                  <a:gd name="connsiteY24-1402" fmla="*/ 1279586 h 3256491"/>
                  <a:gd name="connsiteX25-1403" fmla="*/ 1129105 w 2919832"/>
                  <a:gd name="connsiteY25-1404" fmla="*/ 1279406 h 3256491"/>
                  <a:gd name="connsiteX26-1405" fmla="*/ 473687 w 2919832"/>
                  <a:gd name="connsiteY26-1406" fmla="*/ 1478781 h 3256491"/>
                  <a:gd name="connsiteX27-1407" fmla="*/ 470624 w 2919832"/>
                  <a:gd name="connsiteY27-1408" fmla="*/ 1495572 h 3256491"/>
                  <a:gd name="connsiteX28-1409" fmla="*/ 473687 w 2919832"/>
                  <a:gd name="connsiteY28-1410" fmla="*/ 1478781 h 3256491"/>
                  <a:gd name="connsiteX29-1411" fmla="*/ 470489 w 2919832"/>
                  <a:gd name="connsiteY29-1412" fmla="*/ 1496697 h 3256491"/>
                  <a:gd name="connsiteX30-1413" fmla="*/ 470084 w 2919832"/>
                  <a:gd name="connsiteY30-1414" fmla="*/ 1506150 h 3256491"/>
                  <a:gd name="connsiteX31-1415" fmla="*/ 470489 w 2919832"/>
                  <a:gd name="connsiteY31-1416" fmla="*/ 1496697 h 3256491"/>
                  <a:gd name="connsiteX32-1417" fmla="*/ 470129 w 2919832"/>
                  <a:gd name="connsiteY32-1418" fmla="*/ 1506195 h 3256491"/>
                  <a:gd name="connsiteX33-1419" fmla="*/ 552681 w 2919832"/>
                  <a:gd name="connsiteY33-1420" fmla="*/ 1553282 h 3256491"/>
                  <a:gd name="connsiteX34-1421" fmla="*/ 552681 w 2919832"/>
                  <a:gd name="connsiteY34-1422" fmla="*/ 1553327 h 3256491"/>
                  <a:gd name="connsiteX35-1423" fmla="*/ 470129 w 2919832"/>
                  <a:gd name="connsiteY35-1424" fmla="*/ 1506240 h 3256491"/>
                  <a:gd name="connsiteX36-1425" fmla="*/ 470129 w 2919832"/>
                  <a:gd name="connsiteY36-1426" fmla="*/ 1506195 h 3256491"/>
                  <a:gd name="connsiteX0-1427" fmla="*/ 2918904 w 2919832"/>
                  <a:gd name="connsiteY0-1428" fmla="*/ 2128629 h 3256491"/>
                  <a:gd name="connsiteX1-1429" fmla="*/ 2916291 w 2919832"/>
                  <a:gd name="connsiteY1-1430" fmla="*/ 1511147 h 3256491"/>
                  <a:gd name="connsiteX2-1431" fmla="*/ 2917282 w 2919832"/>
                  <a:gd name="connsiteY2-1432" fmla="*/ 1003639 h 3256491"/>
                  <a:gd name="connsiteX3-1433" fmla="*/ 2732497 w 2919832"/>
                  <a:gd name="connsiteY3-1434" fmla="*/ 678669 h 3256491"/>
                  <a:gd name="connsiteX4-1435" fmla="*/ 1656528 w 2919832"/>
                  <a:gd name="connsiteY4-1436" fmla="*/ 57226 h 3256491"/>
                  <a:gd name="connsiteX5-1437" fmla="*/ 1263584 w 2919832"/>
                  <a:gd name="connsiteY5-1438" fmla="*/ 56596 h 3256491"/>
                  <a:gd name="connsiteX6-1439" fmla="*/ 196217 w 2919832"/>
                  <a:gd name="connsiteY6-1440" fmla="*/ 672502 h 3256491"/>
                  <a:gd name="connsiteX7-1441" fmla="*/ 578 w 2919832"/>
                  <a:gd name="connsiteY7-1442" fmla="*/ 992610 h 3256491"/>
                  <a:gd name="connsiteX8-1443" fmla="*/ 5667 w 2919832"/>
                  <a:gd name="connsiteY8-1444" fmla="*/ 2266468 h 3256491"/>
                  <a:gd name="connsiteX9-1445" fmla="*/ 210088 w 2919832"/>
                  <a:gd name="connsiteY9-1446" fmla="*/ 2588961 h 3256491"/>
                  <a:gd name="connsiteX10-1447" fmla="*/ 654959 w 2919832"/>
                  <a:gd name="connsiteY10-1448" fmla="*/ 2851899 h 3256491"/>
                  <a:gd name="connsiteX11-1449" fmla="*/ 1263809 w 2919832"/>
                  <a:gd name="connsiteY11-1450" fmla="*/ 3200771 h 3256491"/>
                  <a:gd name="connsiteX12-1451" fmla="*/ 1665806 w 2919832"/>
                  <a:gd name="connsiteY12-1452" fmla="*/ 3196765 h 3256491"/>
                  <a:gd name="connsiteX13-1453" fmla="*/ 2792666 w 2919832"/>
                  <a:gd name="connsiteY13-1454" fmla="*/ 2546466 h 3256491"/>
                  <a:gd name="connsiteX14-1455" fmla="*/ 2918904 w 2919832"/>
                  <a:gd name="connsiteY14-1456" fmla="*/ 2128674 h 3256491"/>
                  <a:gd name="connsiteX15-1457" fmla="*/ 2918904 w 2919832"/>
                  <a:gd name="connsiteY15-1458" fmla="*/ 2128629 h 3256491"/>
                  <a:gd name="connsiteX16-1459" fmla="*/ 1382345 w 2919832"/>
                  <a:gd name="connsiteY16-1460" fmla="*/ 2673726 h 3256491"/>
                  <a:gd name="connsiteX17-1461" fmla="*/ 1495838 w 2919832"/>
                  <a:gd name="connsiteY17-1462" fmla="*/ 2707488 h 3256491"/>
                  <a:gd name="connsiteX18-1463" fmla="*/ 1382345 w 2919832"/>
                  <a:gd name="connsiteY18-1464" fmla="*/ 2673726 h 3256491"/>
                  <a:gd name="connsiteX19-1465" fmla="*/ 1382345 w 2919832"/>
                  <a:gd name="connsiteY19-1466" fmla="*/ 2673726 h 3256491"/>
                  <a:gd name="connsiteX20-1467" fmla="*/ 1122484 w 2919832"/>
                  <a:gd name="connsiteY20-1468" fmla="*/ 1271168 h 3256491"/>
                  <a:gd name="connsiteX21-1469" fmla="*/ 1126628 w 2919832"/>
                  <a:gd name="connsiteY21-1470" fmla="*/ 1266756 h 3256491"/>
                  <a:gd name="connsiteX22-1471" fmla="*/ 1122484 w 2919832"/>
                  <a:gd name="connsiteY22-1472" fmla="*/ 1271168 h 3256491"/>
                  <a:gd name="connsiteX23-1473" fmla="*/ 1129105 w 2919832"/>
                  <a:gd name="connsiteY23-1474" fmla="*/ 1279406 h 3256491"/>
                  <a:gd name="connsiteX24-1475" fmla="*/ 1128879 w 2919832"/>
                  <a:gd name="connsiteY24-1476" fmla="*/ 1279586 h 3256491"/>
                  <a:gd name="connsiteX25-1477" fmla="*/ 1129105 w 2919832"/>
                  <a:gd name="connsiteY25-1478" fmla="*/ 1279406 h 3256491"/>
                  <a:gd name="connsiteX26-1479" fmla="*/ 473687 w 2919832"/>
                  <a:gd name="connsiteY26-1480" fmla="*/ 1478781 h 3256491"/>
                  <a:gd name="connsiteX27-1481" fmla="*/ 470624 w 2919832"/>
                  <a:gd name="connsiteY27-1482" fmla="*/ 1495572 h 3256491"/>
                  <a:gd name="connsiteX28-1483" fmla="*/ 473687 w 2919832"/>
                  <a:gd name="connsiteY28-1484" fmla="*/ 1478781 h 3256491"/>
                  <a:gd name="connsiteX29-1485" fmla="*/ 470489 w 2919832"/>
                  <a:gd name="connsiteY29-1486" fmla="*/ 1496697 h 3256491"/>
                  <a:gd name="connsiteX30-1487" fmla="*/ 470084 w 2919832"/>
                  <a:gd name="connsiteY30-1488" fmla="*/ 1506150 h 3256491"/>
                  <a:gd name="connsiteX31-1489" fmla="*/ 470489 w 2919832"/>
                  <a:gd name="connsiteY31-1490" fmla="*/ 1496697 h 3256491"/>
                  <a:gd name="connsiteX32-1491" fmla="*/ 470129 w 2919832"/>
                  <a:gd name="connsiteY32-1492" fmla="*/ 1506240 h 3256491"/>
                  <a:gd name="connsiteX33-1493" fmla="*/ 552681 w 2919832"/>
                  <a:gd name="connsiteY33-1494" fmla="*/ 1553282 h 3256491"/>
                  <a:gd name="connsiteX34-1495" fmla="*/ 552681 w 2919832"/>
                  <a:gd name="connsiteY34-1496" fmla="*/ 1553327 h 3256491"/>
                  <a:gd name="connsiteX35-1497" fmla="*/ 470129 w 2919832"/>
                  <a:gd name="connsiteY35-1498" fmla="*/ 1506240 h 3256491"/>
                  <a:gd name="connsiteX0-1499" fmla="*/ 2918904 w 2919832"/>
                  <a:gd name="connsiteY0-1500" fmla="*/ 2128629 h 3256491"/>
                  <a:gd name="connsiteX1-1501" fmla="*/ 2916291 w 2919832"/>
                  <a:gd name="connsiteY1-1502" fmla="*/ 1511147 h 3256491"/>
                  <a:gd name="connsiteX2-1503" fmla="*/ 2917282 w 2919832"/>
                  <a:gd name="connsiteY2-1504" fmla="*/ 1003639 h 3256491"/>
                  <a:gd name="connsiteX3-1505" fmla="*/ 2732497 w 2919832"/>
                  <a:gd name="connsiteY3-1506" fmla="*/ 678669 h 3256491"/>
                  <a:gd name="connsiteX4-1507" fmla="*/ 1656528 w 2919832"/>
                  <a:gd name="connsiteY4-1508" fmla="*/ 57226 h 3256491"/>
                  <a:gd name="connsiteX5-1509" fmla="*/ 1263584 w 2919832"/>
                  <a:gd name="connsiteY5-1510" fmla="*/ 56596 h 3256491"/>
                  <a:gd name="connsiteX6-1511" fmla="*/ 196217 w 2919832"/>
                  <a:gd name="connsiteY6-1512" fmla="*/ 672502 h 3256491"/>
                  <a:gd name="connsiteX7-1513" fmla="*/ 578 w 2919832"/>
                  <a:gd name="connsiteY7-1514" fmla="*/ 992610 h 3256491"/>
                  <a:gd name="connsiteX8-1515" fmla="*/ 5667 w 2919832"/>
                  <a:gd name="connsiteY8-1516" fmla="*/ 2266468 h 3256491"/>
                  <a:gd name="connsiteX9-1517" fmla="*/ 210088 w 2919832"/>
                  <a:gd name="connsiteY9-1518" fmla="*/ 2588961 h 3256491"/>
                  <a:gd name="connsiteX10-1519" fmla="*/ 654959 w 2919832"/>
                  <a:gd name="connsiteY10-1520" fmla="*/ 2851899 h 3256491"/>
                  <a:gd name="connsiteX11-1521" fmla="*/ 1263809 w 2919832"/>
                  <a:gd name="connsiteY11-1522" fmla="*/ 3200771 h 3256491"/>
                  <a:gd name="connsiteX12-1523" fmla="*/ 1665806 w 2919832"/>
                  <a:gd name="connsiteY12-1524" fmla="*/ 3196765 h 3256491"/>
                  <a:gd name="connsiteX13-1525" fmla="*/ 2792666 w 2919832"/>
                  <a:gd name="connsiteY13-1526" fmla="*/ 2546466 h 3256491"/>
                  <a:gd name="connsiteX14-1527" fmla="*/ 2918904 w 2919832"/>
                  <a:gd name="connsiteY14-1528" fmla="*/ 2128674 h 3256491"/>
                  <a:gd name="connsiteX15-1529" fmla="*/ 2918904 w 2919832"/>
                  <a:gd name="connsiteY15-1530" fmla="*/ 2128629 h 3256491"/>
                  <a:gd name="connsiteX16-1531" fmla="*/ 1382345 w 2919832"/>
                  <a:gd name="connsiteY16-1532" fmla="*/ 2673726 h 3256491"/>
                  <a:gd name="connsiteX17-1533" fmla="*/ 1495838 w 2919832"/>
                  <a:gd name="connsiteY17-1534" fmla="*/ 2707488 h 3256491"/>
                  <a:gd name="connsiteX18-1535" fmla="*/ 1382345 w 2919832"/>
                  <a:gd name="connsiteY18-1536" fmla="*/ 2673726 h 3256491"/>
                  <a:gd name="connsiteX19-1537" fmla="*/ 1382345 w 2919832"/>
                  <a:gd name="connsiteY19-1538" fmla="*/ 2673726 h 3256491"/>
                  <a:gd name="connsiteX20-1539" fmla="*/ 1122484 w 2919832"/>
                  <a:gd name="connsiteY20-1540" fmla="*/ 1271168 h 3256491"/>
                  <a:gd name="connsiteX21-1541" fmla="*/ 1126628 w 2919832"/>
                  <a:gd name="connsiteY21-1542" fmla="*/ 1266756 h 3256491"/>
                  <a:gd name="connsiteX22-1543" fmla="*/ 1122484 w 2919832"/>
                  <a:gd name="connsiteY22-1544" fmla="*/ 1271168 h 3256491"/>
                  <a:gd name="connsiteX23-1545" fmla="*/ 1129105 w 2919832"/>
                  <a:gd name="connsiteY23-1546" fmla="*/ 1279406 h 3256491"/>
                  <a:gd name="connsiteX24-1547" fmla="*/ 1128879 w 2919832"/>
                  <a:gd name="connsiteY24-1548" fmla="*/ 1279586 h 3256491"/>
                  <a:gd name="connsiteX25-1549" fmla="*/ 1129105 w 2919832"/>
                  <a:gd name="connsiteY25-1550" fmla="*/ 1279406 h 3256491"/>
                  <a:gd name="connsiteX26-1551" fmla="*/ 473687 w 2919832"/>
                  <a:gd name="connsiteY26-1552" fmla="*/ 1478781 h 3256491"/>
                  <a:gd name="connsiteX27-1553" fmla="*/ 470624 w 2919832"/>
                  <a:gd name="connsiteY27-1554" fmla="*/ 1495572 h 3256491"/>
                  <a:gd name="connsiteX28-1555" fmla="*/ 473687 w 2919832"/>
                  <a:gd name="connsiteY28-1556" fmla="*/ 1478781 h 3256491"/>
                  <a:gd name="connsiteX29-1557" fmla="*/ 470489 w 2919832"/>
                  <a:gd name="connsiteY29-1558" fmla="*/ 1496697 h 3256491"/>
                  <a:gd name="connsiteX30-1559" fmla="*/ 470084 w 2919832"/>
                  <a:gd name="connsiteY30-1560" fmla="*/ 1506150 h 3256491"/>
                  <a:gd name="connsiteX31-1561" fmla="*/ 470489 w 2919832"/>
                  <a:gd name="connsiteY31-1562" fmla="*/ 1496697 h 3256491"/>
                  <a:gd name="connsiteX32-1563" fmla="*/ 552681 w 2919832"/>
                  <a:gd name="connsiteY32-1564" fmla="*/ 1553327 h 3256491"/>
                  <a:gd name="connsiteX33-1565" fmla="*/ 552681 w 2919832"/>
                  <a:gd name="connsiteY33-1566" fmla="*/ 1553282 h 3256491"/>
                  <a:gd name="connsiteX34-1567" fmla="*/ 552681 w 2919832"/>
                  <a:gd name="connsiteY34-1568" fmla="*/ 1553327 h 3256491"/>
                  <a:gd name="connsiteX0-1569" fmla="*/ 2918904 w 2919832"/>
                  <a:gd name="connsiteY0-1570" fmla="*/ 2128629 h 3256491"/>
                  <a:gd name="connsiteX1-1571" fmla="*/ 2916291 w 2919832"/>
                  <a:gd name="connsiteY1-1572" fmla="*/ 1511147 h 3256491"/>
                  <a:gd name="connsiteX2-1573" fmla="*/ 2917282 w 2919832"/>
                  <a:gd name="connsiteY2-1574" fmla="*/ 1003639 h 3256491"/>
                  <a:gd name="connsiteX3-1575" fmla="*/ 2732497 w 2919832"/>
                  <a:gd name="connsiteY3-1576" fmla="*/ 678669 h 3256491"/>
                  <a:gd name="connsiteX4-1577" fmla="*/ 1656528 w 2919832"/>
                  <a:gd name="connsiteY4-1578" fmla="*/ 57226 h 3256491"/>
                  <a:gd name="connsiteX5-1579" fmla="*/ 1263584 w 2919832"/>
                  <a:gd name="connsiteY5-1580" fmla="*/ 56596 h 3256491"/>
                  <a:gd name="connsiteX6-1581" fmla="*/ 196217 w 2919832"/>
                  <a:gd name="connsiteY6-1582" fmla="*/ 672502 h 3256491"/>
                  <a:gd name="connsiteX7-1583" fmla="*/ 578 w 2919832"/>
                  <a:gd name="connsiteY7-1584" fmla="*/ 992610 h 3256491"/>
                  <a:gd name="connsiteX8-1585" fmla="*/ 5667 w 2919832"/>
                  <a:gd name="connsiteY8-1586" fmla="*/ 2266468 h 3256491"/>
                  <a:gd name="connsiteX9-1587" fmla="*/ 210088 w 2919832"/>
                  <a:gd name="connsiteY9-1588" fmla="*/ 2588961 h 3256491"/>
                  <a:gd name="connsiteX10-1589" fmla="*/ 654959 w 2919832"/>
                  <a:gd name="connsiteY10-1590" fmla="*/ 2851899 h 3256491"/>
                  <a:gd name="connsiteX11-1591" fmla="*/ 1263809 w 2919832"/>
                  <a:gd name="connsiteY11-1592" fmla="*/ 3200771 h 3256491"/>
                  <a:gd name="connsiteX12-1593" fmla="*/ 1665806 w 2919832"/>
                  <a:gd name="connsiteY12-1594" fmla="*/ 3196765 h 3256491"/>
                  <a:gd name="connsiteX13-1595" fmla="*/ 2792666 w 2919832"/>
                  <a:gd name="connsiteY13-1596" fmla="*/ 2546466 h 3256491"/>
                  <a:gd name="connsiteX14-1597" fmla="*/ 2918904 w 2919832"/>
                  <a:gd name="connsiteY14-1598" fmla="*/ 2128674 h 3256491"/>
                  <a:gd name="connsiteX15-1599" fmla="*/ 2918904 w 2919832"/>
                  <a:gd name="connsiteY15-1600" fmla="*/ 2128629 h 3256491"/>
                  <a:gd name="connsiteX16-1601" fmla="*/ 1382345 w 2919832"/>
                  <a:gd name="connsiteY16-1602" fmla="*/ 2673726 h 3256491"/>
                  <a:gd name="connsiteX17-1603" fmla="*/ 1495838 w 2919832"/>
                  <a:gd name="connsiteY17-1604" fmla="*/ 2707488 h 3256491"/>
                  <a:gd name="connsiteX18-1605" fmla="*/ 1382345 w 2919832"/>
                  <a:gd name="connsiteY18-1606" fmla="*/ 2673726 h 3256491"/>
                  <a:gd name="connsiteX19-1607" fmla="*/ 1382345 w 2919832"/>
                  <a:gd name="connsiteY19-1608" fmla="*/ 2673726 h 3256491"/>
                  <a:gd name="connsiteX20-1609" fmla="*/ 1122484 w 2919832"/>
                  <a:gd name="connsiteY20-1610" fmla="*/ 1271168 h 3256491"/>
                  <a:gd name="connsiteX21-1611" fmla="*/ 1126628 w 2919832"/>
                  <a:gd name="connsiteY21-1612" fmla="*/ 1266756 h 3256491"/>
                  <a:gd name="connsiteX22-1613" fmla="*/ 1122484 w 2919832"/>
                  <a:gd name="connsiteY22-1614" fmla="*/ 1271168 h 3256491"/>
                  <a:gd name="connsiteX23-1615" fmla="*/ 1129105 w 2919832"/>
                  <a:gd name="connsiteY23-1616" fmla="*/ 1279406 h 3256491"/>
                  <a:gd name="connsiteX24-1617" fmla="*/ 1128879 w 2919832"/>
                  <a:gd name="connsiteY24-1618" fmla="*/ 1279586 h 3256491"/>
                  <a:gd name="connsiteX25-1619" fmla="*/ 1129105 w 2919832"/>
                  <a:gd name="connsiteY25-1620" fmla="*/ 1279406 h 3256491"/>
                  <a:gd name="connsiteX26-1621" fmla="*/ 473687 w 2919832"/>
                  <a:gd name="connsiteY26-1622" fmla="*/ 1478781 h 3256491"/>
                  <a:gd name="connsiteX27-1623" fmla="*/ 470624 w 2919832"/>
                  <a:gd name="connsiteY27-1624" fmla="*/ 1495572 h 3256491"/>
                  <a:gd name="connsiteX28-1625" fmla="*/ 473687 w 2919832"/>
                  <a:gd name="connsiteY28-1626" fmla="*/ 1478781 h 3256491"/>
                  <a:gd name="connsiteX29-1627" fmla="*/ 470489 w 2919832"/>
                  <a:gd name="connsiteY29-1628" fmla="*/ 1496697 h 3256491"/>
                  <a:gd name="connsiteX30-1629" fmla="*/ 470084 w 2919832"/>
                  <a:gd name="connsiteY30-1630" fmla="*/ 1506150 h 3256491"/>
                  <a:gd name="connsiteX31-1631" fmla="*/ 470489 w 2919832"/>
                  <a:gd name="connsiteY31-1632" fmla="*/ 1496697 h 3256491"/>
                  <a:gd name="connsiteX0-1633" fmla="*/ 2918904 w 2919832"/>
                  <a:gd name="connsiteY0-1634" fmla="*/ 2128629 h 3256491"/>
                  <a:gd name="connsiteX1-1635" fmla="*/ 2916291 w 2919832"/>
                  <a:gd name="connsiteY1-1636" fmla="*/ 1511147 h 3256491"/>
                  <a:gd name="connsiteX2-1637" fmla="*/ 2917282 w 2919832"/>
                  <a:gd name="connsiteY2-1638" fmla="*/ 1003639 h 3256491"/>
                  <a:gd name="connsiteX3-1639" fmla="*/ 2732497 w 2919832"/>
                  <a:gd name="connsiteY3-1640" fmla="*/ 678669 h 3256491"/>
                  <a:gd name="connsiteX4-1641" fmla="*/ 1656528 w 2919832"/>
                  <a:gd name="connsiteY4-1642" fmla="*/ 57226 h 3256491"/>
                  <a:gd name="connsiteX5-1643" fmla="*/ 1263584 w 2919832"/>
                  <a:gd name="connsiteY5-1644" fmla="*/ 56596 h 3256491"/>
                  <a:gd name="connsiteX6-1645" fmla="*/ 196217 w 2919832"/>
                  <a:gd name="connsiteY6-1646" fmla="*/ 672502 h 3256491"/>
                  <a:gd name="connsiteX7-1647" fmla="*/ 578 w 2919832"/>
                  <a:gd name="connsiteY7-1648" fmla="*/ 992610 h 3256491"/>
                  <a:gd name="connsiteX8-1649" fmla="*/ 5667 w 2919832"/>
                  <a:gd name="connsiteY8-1650" fmla="*/ 2266468 h 3256491"/>
                  <a:gd name="connsiteX9-1651" fmla="*/ 210088 w 2919832"/>
                  <a:gd name="connsiteY9-1652" fmla="*/ 2588961 h 3256491"/>
                  <a:gd name="connsiteX10-1653" fmla="*/ 654959 w 2919832"/>
                  <a:gd name="connsiteY10-1654" fmla="*/ 2851899 h 3256491"/>
                  <a:gd name="connsiteX11-1655" fmla="*/ 1263809 w 2919832"/>
                  <a:gd name="connsiteY11-1656" fmla="*/ 3200771 h 3256491"/>
                  <a:gd name="connsiteX12-1657" fmla="*/ 1665806 w 2919832"/>
                  <a:gd name="connsiteY12-1658" fmla="*/ 3196765 h 3256491"/>
                  <a:gd name="connsiteX13-1659" fmla="*/ 2792666 w 2919832"/>
                  <a:gd name="connsiteY13-1660" fmla="*/ 2546466 h 3256491"/>
                  <a:gd name="connsiteX14-1661" fmla="*/ 2918904 w 2919832"/>
                  <a:gd name="connsiteY14-1662" fmla="*/ 2128674 h 3256491"/>
                  <a:gd name="connsiteX15-1663" fmla="*/ 2918904 w 2919832"/>
                  <a:gd name="connsiteY15-1664" fmla="*/ 2128629 h 3256491"/>
                  <a:gd name="connsiteX16-1665" fmla="*/ 1382345 w 2919832"/>
                  <a:gd name="connsiteY16-1666" fmla="*/ 2673726 h 3256491"/>
                  <a:gd name="connsiteX17-1667" fmla="*/ 1495838 w 2919832"/>
                  <a:gd name="connsiteY17-1668" fmla="*/ 2707488 h 3256491"/>
                  <a:gd name="connsiteX18-1669" fmla="*/ 1382345 w 2919832"/>
                  <a:gd name="connsiteY18-1670" fmla="*/ 2673726 h 3256491"/>
                  <a:gd name="connsiteX19-1671" fmla="*/ 1382345 w 2919832"/>
                  <a:gd name="connsiteY19-1672" fmla="*/ 2673726 h 3256491"/>
                  <a:gd name="connsiteX20-1673" fmla="*/ 1122484 w 2919832"/>
                  <a:gd name="connsiteY20-1674" fmla="*/ 1271168 h 3256491"/>
                  <a:gd name="connsiteX21-1675" fmla="*/ 1126628 w 2919832"/>
                  <a:gd name="connsiteY21-1676" fmla="*/ 1266756 h 3256491"/>
                  <a:gd name="connsiteX22-1677" fmla="*/ 1122484 w 2919832"/>
                  <a:gd name="connsiteY22-1678" fmla="*/ 1271168 h 3256491"/>
                  <a:gd name="connsiteX23-1679" fmla="*/ 1129105 w 2919832"/>
                  <a:gd name="connsiteY23-1680" fmla="*/ 1279406 h 3256491"/>
                  <a:gd name="connsiteX24-1681" fmla="*/ 1128879 w 2919832"/>
                  <a:gd name="connsiteY24-1682" fmla="*/ 1279586 h 3256491"/>
                  <a:gd name="connsiteX25-1683" fmla="*/ 1129105 w 2919832"/>
                  <a:gd name="connsiteY25-1684" fmla="*/ 1279406 h 3256491"/>
                  <a:gd name="connsiteX26-1685" fmla="*/ 473687 w 2919832"/>
                  <a:gd name="connsiteY26-1686" fmla="*/ 1478781 h 3256491"/>
                  <a:gd name="connsiteX27-1687" fmla="*/ 470624 w 2919832"/>
                  <a:gd name="connsiteY27-1688" fmla="*/ 1495572 h 3256491"/>
                  <a:gd name="connsiteX28-1689" fmla="*/ 473687 w 2919832"/>
                  <a:gd name="connsiteY28-1690" fmla="*/ 1478781 h 3256491"/>
                  <a:gd name="connsiteX0-1691" fmla="*/ 2918904 w 2919832"/>
                  <a:gd name="connsiteY0-1692" fmla="*/ 2128629 h 3256491"/>
                  <a:gd name="connsiteX1-1693" fmla="*/ 2916291 w 2919832"/>
                  <a:gd name="connsiteY1-1694" fmla="*/ 1511147 h 3256491"/>
                  <a:gd name="connsiteX2-1695" fmla="*/ 2917282 w 2919832"/>
                  <a:gd name="connsiteY2-1696" fmla="*/ 1003639 h 3256491"/>
                  <a:gd name="connsiteX3-1697" fmla="*/ 2732497 w 2919832"/>
                  <a:gd name="connsiteY3-1698" fmla="*/ 678669 h 3256491"/>
                  <a:gd name="connsiteX4-1699" fmla="*/ 1656528 w 2919832"/>
                  <a:gd name="connsiteY4-1700" fmla="*/ 57226 h 3256491"/>
                  <a:gd name="connsiteX5-1701" fmla="*/ 1263584 w 2919832"/>
                  <a:gd name="connsiteY5-1702" fmla="*/ 56596 h 3256491"/>
                  <a:gd name="connsiteX6-1703" fmla="*/ 196217 w 2919832"/>
                  <a:gd name="connsiteY6-1704" fmla="*/ 672502 h 3256491"/>
                  <a:gd name="connsiteX7-1705" fmla="*/ 578 w 2919832"/>
                  <a:gd name="connsiteY7-1706" fmla="*/ 992610 h 3256491"/>
                  <a:gd name="connsiteX8-1707" fmla="*/ 5667 w 2919832"/>
                  <a:gd name="connsiteY8-1708" fmla="*/ 2266468 h 3256491"/>
                  <a:gd name="connsiteX9-1709" fmla="*/ 210088 w 2919832"/>
                  <a:gd name="connsiteY9-1710" fmla="*/ 2588961 h 3256491"/>
                  <a:gd name="connsiteX10-1711" fmla="*/ 654959 w 2919832"/>
                  <a:gd name="connsiteY10-1712" fmla="*/ 2851899 h 3256491"/>
                  <a:gd name="connsiteX11-1713" fmla="*/ 1263809 w 2919832"/>
                  <a:gd name="connsiteY11-1714" fmla="*/ 3200771 h 3256491"/>
                  <a:gd name="connsiteX12-1715" fmla="*/ 1665806 w 2919832"/>
                  <a:gd name="connsiteY12-1716" fmla="*/ 3196765 h 3256491"/>
                  <a:gd name="connsiteX13-1717" fmla="*/ 2792666 w 2919832"/>
                  <a:gd name="connsiteY13-1718" fmla="*/ 2546466 h 3256491"/>
                  <a:gd name="connsiteX14-1719" fmla="*/ 2918904 w 2919832"/>
                  <a:gd name="connsiteY14-1720" fmla="*/ 2128674 h 3256491"/>
                  <a:gd name="connsiteX15-1721" fmla="*/ 2918904 w 2919832"/>
                  <a:gd name="connsiteY15-1722" fmla="*/ 2128629 h 3256491"/>
                  <a:gd name="connsiteX16-1723" fmla="*/ 1382345 w 2919832"/>
                  <a:gd name="connsiteY16-1724" fmla="*/ 2673726 h 3256491"/>
                  <a:gd name="connsiteX17-1725" fmla="*/ 1495838 w 2919832"/>
                  <a:gd name="connsiteY17-1726" fmla="*/ 2707488 h 3256491"/>
                  <a:gd name="connsiteX18-1727" fmla="*/ 1382345 w 2919832"/>
                  <a:gd name="connsiteY18-1728" fmla="*/ 2673726 h 3256491"/>
                  <a:gd name="connsiteX19-1729" fmla="*/ 1382345 w 2919832"/>
                  <a:gd name="connsiteY19-1730" fmla="*/ 2673726 h 3256491"/>
                  <a:gd name="connsiteX20-1731" fmla="*/ 1122484 w 2919832"/>
                  <a:gd name="connsiteY20-1732" fmla="*/ 1271168 h 3256491"/>
                  <a:gd name="connsiteX21-1733" fmla="*/ 1126628 w 2919832"/>
                  <a:gd name="connsiteY21-1734" fmla="*/ 1266756 h 3256491"/>
                  <a:gd name="connsiteX22-1735" fmla="*/ 1122484 w 2919832"/>
                  <a:gd name="connsiteY22-1736" fmla="*/ 1271168 h 3256491"/>
                  <a:gd name="connsiteX23-1737" fmla="*/ 473687 w 2919832"/>
                  <a:gd name="connsiteY23-1738" fmla="*/ 1478781 h 3256491"/>
                  <a:gd name="connsiteX24-1739" fmla="*/ 470624 w 2919832"/>
                  <a:gd name="connsiteY24-1740" fmla="*/ 1495572 h 3256491"/>
                  <a:gd name="connsiteX25-1741" fmla="*/ 473687 w 2919832"/>
                  <a:gd name="connsiteY25-1742" fmla="*/ 1478781 h 3256491"/>
                  <a:gd name="connsiteX0-1743" fmla="*/ 2918904 w 2919832"/>
                  <a:gd name="connsiteY0-1744" fmla="*/ 2128629 h 3256491"/>
                  <a:gd name="connsiteX1-1745" fmla="*/ 2916291 w 2919832"/>
                  <a:gd name="connsiteY1-1746" fmla="*/ 1511147 h 3256491"/>
                  <a:gd name="connsiteX2-1747" fmla="*/ 2917282 w 2919832"/>
                  <a:gd name="connsiteY2-1748" fmla="*/ 1003639 h 3256491"/>
                  <a:gd name="connsiteX3-1749" fmla="*/ 2732497 w 2919832"/>
                  <a:gd name="connsiteY3-1750" fmla="*/ 678669 h 3256491"/>
                  <a:gd name="connsiteX4-1751" fmla="*/ 1656528 w 2919832"/>
                  <a:gd name="connsiteY4-1752" fmla="*/ 57226 h 3256491"/>
                  <a:gd name="connsiteX5-1753" fmla="*/ 1263584 w 2919832"/>
                  <a:gd name="connsiteY5-1754" fmla="*/ 56596 h 3256491"/>
                  <a:gd name="connsiteX6-1755" fmla="*/ 196217 w 2919832"/>
                  <a:gd name="connsiteY6-1756" fmla="*/ 672502 h 3256491"/>
                  <a:gd name="connsiteX7-1757" fmla="*/ 578 w 2919832"/>
                  <a:gd name="connsiteY7-1758" fmla="*/ 992610 h 3256491"/>
                  <a:gd name="connsiteX8-1759" fmla="*/ 5667 w 2919832"/>
                  <a:gd name="connsiteY8-1760" fmla="*/ 2266468 h 3256491"/>
                  <a:gd name="connsiteX9-1761" fmla="*/ 210088 w 2919832"/>
                  <a:gd name="connsiteY9-1762" fmla="*/ 2588961 h 3256491"/>
                  <a:gd name="connsiteX10-1763" fmla="*/ 654959 w 2919832"/>
                  <a:gd name="connsiteY10-1764" fmla="*/ 2851899 h 3256491"/>
                  <a:gd name="connsiteX11-1765" fmla="*/ 1263809 w 2919832"/>
                  <a:gd name="connsiteY11-1766" fmla="*/ 3200771 h 3256491"/>
                  <a:gd name="connsiteX12-1767" fmla="*/ 1665806 w 2919832"/>
                  <a:gd name="connsiteY12-1768" fmla="*/ 3196765 h 3256491"/>
                  <a:gd name="connsiteX13-1769" fmla="*/ 2792666 w 2919832"/>
                  <a:gd name="connsiteY13-1770" fmla="*/ 2546466 h 3256491"/>
                  <a:gd name="connsiteX14-1771" fmla="*/ 2918904 w 2919832"/>
                  <a:gd name="connsiteY14-1772" fmla="*/ 2128674 h 3256491"/>
                  <a:gd name="connsiteX15-1773" fmla="*/ 2918904 w 2919832"/>
                  <a:gd name="connsiteY15-1774" fmla="*/ 2128629 h 3256491"/>
                  <a:gd name="connsiteX16-1775" fmla="*/ 1382345 w 2919832"/>
                  <a:gd name="connsiteY16-1776" fmla="*/ 2673726 h 3256491"/>
                  <a:gd name="connsiteX17-1777" fmla="*/ 1495838 w 2919832"/>
                  <a:gd name="connsiteY17-1778" fmla="*/ 2707488 h 3256491"/>
                  <a:gd name="connsiteX18-1779" fmla="*/ 1382345 w 2919832"/>
                  <a:gd name="connsiteY18-1780" fmla="*/ 2673726 h 3256491"/>
                  <a:gd name="connsiteX19-1781" fmla="*/ 1382345 w 2919832"/>
                  <a:gd name="connsiteY19-1782" fmla="*/ 2673726 h 3256491"/>
                  <a:gd name="connsiteX20-1783" fmla="*/ 1122484 w 2919832"/>
                  <a:gd name="connsiteY20-1784" fmla="*/ 1271168 h 3256491"/>
                  <a:gd name="connsiteX21-1785" fmla="*/ 1126628 w 2919832"/>
                  <a:gd name="connsiteY21-1786" fmla="*/ 1266756 h 3256491"/>
                  <a:gd name="connsiteX22-1787" fmla="*/ 1122484 w 2919832"/>
                  <a:gd name="connsiteY22-1788" fmla="*/ 1271168 h 3256491"/>
                  <a:gd name="connsiteX0-1789" fmla="*/ 2918904 w 2919832"/>
                  <a:gd name="connsiteY0-1790" fmla="*/ 2128629 h 3256491"/>
                  <a:gd name="connsiteX1-1791" fmla="*/ 2916291 w 2919832"/>
                  <a:gd name="connsiteY1-1792" fmla="*/ 1511147 h 3256491"/>
                  <a:gd name="connsiteX2-1793" fmla="*/ 2917282 w 2919832"/>
                  <a:gd name="connsiteY2-1794" fmla="*/ 1003639 h 3256491"/>
                  <a:gd name="connsiteX3-1795" fmla="*/ 2732497 w 2919832"/>
                  <a:gd name="connsiteY3-1796" fmla="*/ 678669 h 3256491"/>
                  <a:gd name="connsiteX4-1797" fmla="*/ 1656528 w 2919832"/>
                  <a:gd name="connsiteY4-1798" fmla="*/ 57226 h 3256491"/>
                  <a:gd name="connsiteX5-1799" fmla="*/ 1263584 w 2919832"/>
                  <a:gd name="connsiteY5-1800" fmla="*/ 56596 h 3256491"/>
                  <a:gd name="connsiteX6-1801" fmla="*/ 196217 w 2919832"/>
                  <a:gd name="connsiteY6-1802" fmla="*/ 672502 h 3256491"/>
                  <a:gd name="connsiteX7-1803" fmla="*/ 578 w 2919832"/>
                  <a:gd name="connsiteY7-1804" fmla="*/ 992610 h 3256491"/>
                  <a:gd name="connsiteX8-1805" fmla="*/ 5667 w 2919832"/>
                  <a:gd name="connsiteY8-1806" fmla="*/ 2266468 h 3256491"/>
                  <a:gd name="connsiteX9-1807" fmla="*/ 210088 w 2919832"/>
                  <a:gd name="connsiteY9-1808" fmla="*/ 2588961 h 3256491"/>
                  <a:gd name="connsiteX10-1809" fmla="*/ 654959 w 2919832"/>
                  <a:gd name="connsiteY10-1810" fmla="*/ 2851899 h 3256491"/>
                  <a:gd name="connsiteX11-1811" fmla="*/ 1263809 w 2919832"/>
                  <a:gd name="connsiteY11-1812" fmla="*/ 3200771 h 3256491"/>
                  <a:gd name="connsiteX12-1813" fmla="*/ 1665806 w 2919832"/>
                  <a:gd name="connsiteY12-1814" fmla="*/ 3196765 h 3256491"/>
                  <a:gd name="connsiteX13-1815" fmla="*/ 2792666 w 2919832"/>
                  <a:gd name="connsiteY13-1816" fmla="*/ 2546466 h 3256491"/>
                  <a:gd name="connsiteX14-1817" fmla="*/ 2918904 w 2919832"/>
                  <a:gd name="connsiteY14-1818" fmla="*/ 2128674 h 3256491"/>
                  <a:gd name="connsiteX15-1819" fmla="*/ 2918904 w 2919832"/>
                  <a:gd name="connsiteY15-1820" fmla="*/ 2128629 h 3256491"/>
                  <a:gd name="connsiteX16-1821" fmla="*/ 1382345 w 2919832"/>
                  <a:gd name="connsiteY16-1822" fmla="*/ 2673726 h 3256491"/>
                  <a:gd name="connsiteX17-1823" fmla="*/ 1495838 w 2919832"/>
                  <a:gd name="connsiteY17-1824" fmla="*/ 2707488 h 3256491"/>
                  <a:gd name="connsiteX18-1825" fmla="*/ 1382345 w 2919832"/>
                  <a:gd name="connsiteY18-1826" fmla="*/ 2673726 h 3256491"/>
                  <a:gd name="connsiteX19-1827" fmla="*/ 1382345 w 2919832"/>
                  <a:gd name="connsiteY19-1828" fmla="*/ 2673726 h 3256491"/>
                  <a:gd name="connsiteX0-1829" fmla="*/ 2918904 w 2919832"/>
                  <a:gd name="connsiteY0-1830" fmla="*/ 2128629 h 3256491"/>
                  <a:gd name="connsiteX1-1831" fmla="*/ 2916291 w 2919832"/>
                  <a:gd name="connsiteY1-1832" fmla="*/ 1511147 h 3256491"/>
                  <a:gd name="connsiteX2-1833" fmla="*/ 2917282 w 2919832"/>
                  <a:gd name="connsiteY2-1834" fmla="*/ 1003639 h 3256491"/>
                  <a:gd name="connsiteX3-1835" fmla="*/ 2732497 w 2919832"/>
                  <a:gd name="connsiteY3-1836" fmla="*/ 678669 h 3256491"/>
                  <a:gd name="connsiteX4-1837" fmla="*/ 1656528 w 2919832"/>
                  <a:gd name="connsiteY4-1838" fmla="*/ 57226 h 3256491"/>
                  <a:gd name="connsiteX5-1839" fmla="*/ 1263584 w 2919832"/>
                  <a:gd name="connsiteY5-1840" fmla="*/ 56596 h 3256491"/>
                  <a:gd name="connsiteX6-1841" fmla="*/ 196217 w 2919832"/>
                  <a:gd name="connsiteY6-1842" fmla="*/ 672502 h 3256491"/>
                  <a:gd name="connsiteX7-1843" fmla="*/ 578 w 2919832"/>
                  <a:gd name="connsiteY7-1844" fmla="*/ 992610 h 3256491"/>
                  <a:gd name="connsiteX8-1845" fmla="*/ 5667 w 2919832"/>
                  <a:gd name="connsiteY8-1846" fmla="*/ 2266468 h 3256491"/>
                  <a:gd name="connsiteX9-1847" fmla="*/ 210088 w 2919832"/>
                  <a:gd name="connsiteY9-1848" fmla="*/ 2588961 h 3256491"/>
                  <a:gd name="connsiteX10-1849" fmla="*/ 654959 w 2919832"/>
                  <a:gd name="connsiteY10-1850" fmla="*/ 2851899 h 3256491"/>
                  <a:gd name="connsiteX11-1851" fmla="*/ 1263809 w 2919832"/>
                  <a:gd name="connsiteY11-1852" fmla="*/ 3200771 h 3256491"/>
                  <a:gd name="connsiteX12-1853" fmla="*/ 1665806 w 2919832"/>
                  <a:gd name="connsiteY12-1854" fmla="*/ 3196765 h 3256491"/>
                  <a:gd name="connsiteX13-1855" fmla="*/ 2792666 w 2919832"/>
                  <a:gd name="connsiteY13-1856" fmla="*/ 2546466 h 3256491"/>
                  <a:gd name="connsiteX14-1857" fmla="*/ 2918904 w 2919832"/>
                  <a:gd name="connsiteY14-1858" fmla="*/ 2128674 h 3256491"/>
                  <a:gd name="connsiteX15-1859" fmla="*/ 2918904 w 2919832"/>
                  <a:gd name="connsiteY15-1860" fmla="*/ 2128629 h 3256491"/>
                  <a:gd name="connsiteX16-1861" fmla="*/ 1382345 w 2919832"/>
                  <a:gd name="connsiteY16-1862" fmla="*/ 2673726 h 3256491"/>
                  <a:gd name="connsiteX17-1863" fmla="*/ 1495838 w 2919832"/>
                  <a:gd name="connsiteY17-1864" fmla="*/ 2707488 h 3256491"/>
                  <a:gd name="connsiteX18-1865" fmla="*/ 1382345 w 2919832"/>
                  <a:gd name="connsiteY18-1866" fmla="*/ 2673726 h 3256491"/>
                  <a:gd name="connsiteX0-1867" fmla="*/ 2918904 w 2919832"/>
                  <a:gd name="connsiteY0-1868" fmla="*/ 2128629 h 3256491"/>
                  <a:gd name="connsiteX1-1869" fmla="*/ 2916291 w 2919832"/>
                  <a:gd name="connsiteY1-1870" fmla="*/ 1511147 h 3256491"/>
                  <a:gd name="connsiteX2-1871" fmla="*/ 2917282 w 2919832"/>
                  <a:gd name="connsiteY2-1872" fmla="*/ 1003639 h 3256491"/>
                  <a:gd name="connsiteX3-1873" fmla="*/ 2732497 w 2919832"/>
                  <a:gd name="connsiteY3-1874" fmla="*/ 678669 h 3256491"/>
                  <a:gd name="connsiteX4-1875" fmla="*/ 1656528 w 2919832"/>
                  <a:gd name="connsiteY4-1876" fmla="*/ 57226 h 3256491"/>
                  <a:gd name="connsiteX5-1877" fmla="*/ 1263584 w 2919832"/>
                  <a:gd name="connsiteY5-1878" fmla="*/ 56596 h 3256491"/>
                  <a:gd name="connsiteX6-1879" fmla="*/ 196217 w 2919832"/>
                  <a:gd name="connsiteY6-1880" fmla="*/ 672502 h 3256491"/>
                  <a:gd name="connsiteX7-1881" fmla="*/ 578 w 2919832"/>
                  <a:gd name="connsiteY7-1882" fmla="*/ 992610 h 3256491"/>
                  <a:gd name="connsiteX8-1883" fmla="*/ 5667 w 2919832"/>
                  <a:gd name="connsiteY8-1884" fmla="*/ 2266468 h 3256491"/>
                  <a:gd name="connsiteX9-1885" fmla="*/ 210088 w 2919832"/>
                  <a:gd name="connsiteY9-1886" fmla="*/ 2588961 h 3256491"/>
                  <a:gd name="connsiteX10-1887" fmla="*/ 654959 w 2919832"/>
                  <a:gd name="connsiteY10-1888" fmla="*/ 2851899 h 3256491"/>
                  <a:gd name="connsiteX11-1889" fmla="*/ 1263809 w 2919832"/>
                  <a:gd name="connsiteY11-1890" fmla="*/ 3200771 h 3256491"/>
                  <a:gd name="connsiteX12-1891" fmla="*/ 1665806 w 2919832"/>
                  <a:gd name="connsiteY12-1892" fmla="*/ 3196765 h 3256491"/>
                  <a:gd name="connsiteX13-1893" fmla="*/ 2792666 w 2919832"/>
                  <a:gd name="connsiteY13-1894" fmla="*/ 2546466 h 3256491"/>
                  <a:gd name="connsiteX14-1895" fmla="*/ 2918904 w 2919832"/>
                  <a:gd name="connsiteY14-1896" fmla="*/ 2128674 h 3256491"/>
                  <a:gd name="connsiteX15-1897" fmla="*/ 2918904 w 2919832"/>
                  <a:gd name="connsiteY15-1898" fmla="*/ 2128629 h 32564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Lst>
                <a:rect l="l" t="t" r="r" b="b"/>
                <a:pathLst>
                  <a:path w="2919832" h="3256491">
                    <a:moveTo>
                      <a:pt x="2918904" y="2128629"/>
                    </a:moveTo>
                    <a:cubicBezTo>
                      <a:pt x="2911202" y="1923042"/>
                      <a:pt x="2916562" y="1717005"/>
                      <a:pt x="2916291" y="1511147"/>
                    </a:cubicBezTo>
                    <a:cubicBezTo>
                      <a:pt x="2916562" y="1341978"/>
                      <a:pt x="2916111" y="1172808"/>
                      <a:pt x="2917282" y="1003639"/>
                    </a:cubicBezTo>
                    <a:cubicBezTo>
                      <a:pt x="2918273" y="859273"/>
                      <a:pt x="2855402" y="750245"/>
                      <a:pt x="2732497" y="678669"/>
                    </a:cubicBezTo>
                    <a:lnTo>
                      <a:pt x="1656528" y="57226"/>
                    </a:lnTo>
                    <a:cubicBezTo>
                      <a:pt x="1526147" y="-17815"/>
                      <a:pt x="1395766" y="-20111"/>
                      <a:pt x="1263584" y="56596"/>
                    </a:cubicBezTo>
                    <a:lnTo>
                      <a:pt x="196217" y="672502"/>
                    </a:lnTo>
                    <a:cubicBezTo>
                      <a:pt x="72141" y="743852"/>
                      <a:pt x="1208" y="851440"/>
                      <a:pt x="578" y="992610"/>
                    </a:cubicBezTo>
                    <a:cubicBezTo>
                      <a:pt x="-1404" y="1417199"/>
                      <a:pt x="2064" y="1841833"/>
                      <a:pt x="5667" y="2266468"/>
                    </a:cubicBezTo>
                    <a:cubicBezTo>
                      <a:pt x="6928" y="2414345"/>
                      <a:pt x="81328" y="2517251"/>
                      <a:pt x="210088" y="2588961"/>
                    </a:cubicBezTo>
                    <a:cubicBezTo>
                      <a:pt x="360510" y="2672780"/>
                      <a:pt x="506834" y="2763938"/>
                      <a:pt x="654959" y="2851899"/>
                    </a:cubicBezTo>
                    <a:lnTo>
                      <a:pt x="1263809" y="3200771"/>
                    </a:lnTo>
                    <a:cubicBezTo>
                      <a:pt x="1398468" y="3277793"/>
                      <a:pt x="1532677" y="3273562"/>
                      <a:pt x="1665806" y="3196765"/>
                    </a:cubicBezTo>
                    <a:lnTo>
                      <a:pt x="2792666" y="2546466"/>
                    </a:lnTo>
                    <a:cubicBezTo>
                      <a:pt x="2905258" y="2428390"/>
                      <a:pt x="2924758" y="2285059"/>
                      <a:pt x="2918904" y="2128674"/>
                    </a:cubicBezTo>
                    <a:lnTo>
                      <a:pt x="2918904" y="2128629"/>
                    </a:lnTo>
                    <a:close/>
                  </a:path>
                </a:pathLst>
              </a:custGeom>
              <a:solidFill>
                <a:schemeClr val="accent2">
                  <a:alpha val="80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微软雅黑" panose="020B0503020204020204" charset="-122"/>
                  <a:cs typeface="+mn-cs"/>
                </a:endParaRPr>
              </a:p>
            </p:txBody>
          </p:sp>
          <p:sp>
            <p:nvSpPr>
              <p:cNvPr id="90" name="文本框 89"/>
              <p:cNvSpPr txBox="1"/>
              <p:nvPr/>
            </p:nvSpPr>
            <p:spPr>
              <a:xfrm>
                <a:off x="8895171" y="3877470"/>
                <a:ext cx="1447800" cy="1449070"/>
              </a:xfrm>
              <a:prstGeom prst="rect">
                <a:avLst/>
              </a:prstGeom>
              <a:noFill/>
            </p:spPr>
            <p:txBody>
              <a:bodyPr wrap="square">
                <a:noAutofit/>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endParaRPr>
              </a:p>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r>
                  <a:rPr kumimoji="0" lang="zh-CN" altLang="en-US" sz="14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rPr>
                  <a:t>WAA</a:t>
                </a:r>
                <a:r>
                  <a:rPr kumimoji="0" lang="en-US" altLang="zh-CN" sz="14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rPr>
                  <a:t> Performance</a:t>
                </a:r>
                <a:r>
                  <a:rPr kumimoji="0" lang="zh-CN" altLang="en-US" sz="14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rPr>
                  <a:t> </a:t>
                </a:r>
                <a:endParaRPr kumimoji="0" lang="en-US" altLang="zh-CN" sz="14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endParaRPr>
              </a:p>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r>
                  <a:rPr kumimoji="0" lang="en-US" altLang="zh-CN" sz="14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rPr>
                  <a:t>Indicator</a:t>
                </a:r>
              </a:p>
            </p:txBody>
          </p:sp>
          <p:sp>
            <p:nvSpPr>
              <p:cNvPr id="91" name="文本框 90"/>
              <p:cNvSpPr txBox="1"/>
              <p:nvPr/>
            </p:nvSpPr>
            <p:spPr>
              <a:xfrm>
                <a:off x="8218737" y="3313509"/>
                <a:ext cx="1257765" cy="338554"/>
              </a:xfrm>
              <a:prstGeom prst="rect">
                <a:avLst/>
              </a:prstGeom>
              <a:noFill/>
            </p:spPr>
            <p:txBody>
              <a:bodyPr wrap="square">
                <a:spAutoFit/>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r>
                  <a:rPr kumimoji="0" lang="en-US" altLang="zh-CN" sz="16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rPr>
                  <a:t>Bandwidth</a:t>
                </a:r>
              </a:p>
            </p:txBody>
          </p:sp>
          <p:sp>
            <p:nvSpPr>
              <p:cNvPr id="92" name="文本框 91"/>
              <p:cNvSpPr txBox="1"/>
              <p:nvPr/>
            </p:nvSpPr>
            <p:spPr>
              <a:xfrm>
                <a:off x="9730196" y="3318679"/>
                <a:ext cx="1159510" cy="338554"/>
              </a:xfrm>
              <a:prstGeom prst="rect">
                <a:avLst/>
              </a:prstGeom>
              <a:noFill/>
            </p:spPr>
            <p:txBody>
              <a:bodyPr wrap="square">
                <a:spAutoFit/>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r>
                  <a:rPr kumimoji="0" lang="en-US" altLang="zh-CN" sz="16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rPr>
                  <a:t>Roaming</a:t>
                </a:r>
              </a:p>
            </p:txBody>
          </p:sp>
          <p:sp>
            <p:nvSpPr>
              <p:cNvPr id="93" name="文本框 92"/>
              <p:cNvSpPr txBox="1"/>
              <p:nvPr/>
            </p:nvSpPr>
            <p:spPr>
              <a:xfrm>
                <a:off x="7578816" y="4475638"/>
                <a:ext cx="1160145" cy="338554"/>
              </a:xfrm>
              <a:prstGeom prst="rect">
                <a:avLst/>
              </a:prstGeom>
              <a:noFill/>
            </p:spPr>
            <p:txBody>
              <a:bodyPr wrap="square">
                <a:spAutoFit/>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r>
                  <a:rPr kumimoji="0" lang="en-US" altLang="zh-CN" sz="16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rPr>
                  <a:t>Security</a:t>
                </a:r>
              </a:p>
            </p:txBody>
          </p:sp>
          <p:sp>
            <p:nvSpPr>
              <p:cNvPr id="94" name="文本框 93"/>
              <p:cNvSpPr txBox="1"/>
              <p:nvPr/>
            </p:nvSpPr>
            <p:spPr>
              <a:xfrm>
                <a:off x="8315416" y="5770678"/>
                <a:ext cx="1106805" cy="338554"/>
              </a:xfrm>
              <a:prstGeom prst="rect">
                <a:avLst/>
              </a:prstGeom>
              <a:noFill/>
            </p:spPr>
            <p:txBody>
              <a:bodyPr wrap="square">
                <a:spAutoFit/>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r>
                  <a:rPr kumimoji="0" lang="en-US" altLang="zh-CN" sz="16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rPr>
                  <a:t>Latency</a:t>
                </a:r>
              </a:p>
            </p:txBody>
          </p:sp>
          <p:sp>
            <p:nvSpPr>
              <p:cNvPr id="95" name="文本框 94"/>
              <p:cNvSpPr txBox="1"/>
              <p:nvPr/>
            </p:nvSpPr>
            <p:spPr>
              <a:xfrm>
                <a:off x="9730831" y="5778667"/>
                <a:ext cx="1159510" cy="338554"/>
              </a:xfrm>
              <a:prstGeom prst="rect">
                <a:avLst/>
              </a:prstGeom>
              <a:noFill/>
              <a:ln>
                <a:noFill/>
              </a:ln>
            </p:spPr>
            <p:txBody>
              <a:bodyPr wrap="square">
                <a:spAutoFit/>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r>
                  <a:rPr kumimoji="0" lang="en-US" altLang="zh-CN" sz="1600" b="1" i="0" u="none" strike="noStrike" kern="1200" cap="none" spc="0" normalizeH="0" baseline="0" noProof="0" dirty="0">
                    <a:ln>
                      <a:noFill/>
                    </a:ln>
                    <a:solidFill>
                      <a:srgbClr val="FFFFFF"/>
                    </a:solidFill>
                    <a:effectLst/>
                    <a:uLnTx/>
                    <a:uFillTx/>
                    <a:latin typeface="Palatino Linotype" panose="02040502050505030304" pitchFamily="18" charset="0"/>
                    <a:ea typeface="MS Gothic" panose="020B0609070205080204" charset="-128"/>
                    <a:cs typeface="+mn-cs"/>
                  </a:rPr>
                  <a:t>Coverage</a:t>
                </a:r>
              </a:p>
            </p:txBody>
          </p:sp>
          <p:grpSp>
            <p:nvGrpSpPr>
              <p:cNvPr id="96" name="组合 95"/>
              <p:cNvGrpSpPr>
                <a:grpSpLocks noChangeAspect="1"/>
              </p:cNvGrpSpPr>
              <p:nvPr/>
            </p:nvGrpSpPr>
            <p:grpSpPr>
              <a:xfrm>
                <a:off x="8672051" y="2793426"/>
                <a:ext cx="403610" cy="403451"/>
                <a:chOff x="1927394" y="2440084"/>
                <a:chExt cx="504513" cy="504314"/>
              </a:xfrm>
            </p:grpSpPr>
            <p:sp>
              <p:nvSpPr>
                <p:cNvPr id="112" name="任意形状 36"/>
                <p:cNvSpPr/>
                <p:nvPr/>
              </p:nvSpPr>
              <p:spPr>
                <a:xfrm>
                  <a:off x="1927394" y="2440084"/>
                  <a:ext cx="504513" cy="504314"/>
                </a:xfrm>
                <a:custGeom>
                  <a:avLst/>
                  <a:gdLst>
                    <a:gd name="connsiteX0" fmla="*/ 0 w 1950160"/>
                    <a:gd name="connsiteY0" fmla="*/ 928596 h 1949390"/>
                    <a:gd name="connsiteX1" fmla="*/ 10954 w 1950160"/>
                    <a:gd name="connsiteY1" fmla="*/ 836490 h 1949390"/>
                    <a:gd name="connsiteX2" fmla="*/ 323088 w 1950160"/>
                    <a:gd name="connsiteY2" fmla="*/ 250988 h 1949390"/>
                    <a:gd name="connsiteX3" fmla="*/ 826103 w 1950160"/>
                    <a:gd name="connsiteY3" fmla="*/ 12101 h 1949390"/>
                    <a:gd name="connsiteX4" fmla="*/ 1495425 w 1950160"/>
                    <a:gd name="connsiteY4" fmla="*/ 149070 h 1949390"/>
                    <a:gd name="connsiteX5" fmla="*/ 1518666 w 1950160"/>
                    <a:gd name="connsiteY5" fmla="*/ 235176 h 1949390"/>
                    <a:gd name="connsiteX6" fmla="*/ 1430655 w 1950160"/>
                    <a:gd name="connsiteY6" fmla="*/ 252226 h 1949390"/>
                    <a:gd name="connsiteX7" fmla="*/ 912876 w 1950160"/>
                    <a:gd name="connsiteY7" fmla="*/ 125544 h 1949390"/>
                    <a:gd name="connsiteX8" fmla="*/ 369475 w 1950160"/>
                    <a:gd name="connsiteY8" fmla="*/ 373956 h 1949390"/>
                    <a:gd name="connsiteX9" fmla="*/ 130969 w 1950160"/>
                    <a:gd name="connsiteY9" fmla="*/ 856492 h 1949390"/>
                    <a:gd name="connsiteX10" fmla="*/ 824103 w 1950160"/>
                    <a:gd name="connsiteY10" fmla="*/ 1814802 h 1949390"/>
                    <a:gd name="connsiteX11" fmla="*/ 1802797 w 1950160"/>
                    <a:gd name="connsiteY11" fmla="*/ 1182723 h 1949390"/>
                    <a:gd name="connsiteX12" fmla="*/ 1828038 w 1950160"/>
                    <a:gd name="connsiteY12" fmla="*/ 990795 h 1949390"/>
                    <a:gd name="connsiteX13" fmla="*/ 1889665 w 1950160"/>
                    <a:gd name="connsiteY13" fmla="*/ 928596 h 1949390"/>
                    <a:gd name="connsiteX14" fmla="*/ 1950149 w 1950160"/>
                    <a:gd name="connsiteY14" fmla="*/ 993176 h 1949390"/>
                    <a:gd name="connsiteX15" fmla="*/ 1946053 w 1950160"/>
                    <a:gd name="connsiteY15" fmla="*/ 1071090 h 1949390"/>
                    <a:gd name="connsiteX16" fmla="*/ 1781366 w 1950160"/>
                    <a:gd name="connsiteY16" fmla="*/ 1527433 h 1949390"/>
                    <a:gd name="connsiteX17" fmla="*/ 1159859 w 1950160"/>
                    <a:gd name="connsiteY17" fmla="*/ 1930055 h 1949390"/>
                    <a:gd name="connsiteX18" fmla="*/ 1032320 w 1950160"/>
                    <a:gd name="connsiteY18" fmla="*/ 1949391 h 1949390"/>
                    <a:gd name="connsiteX19" fmla="*/ 898970 w 1950160"/>
                    <a:gd name="connsiteY19" fmla="*/ 1949391 h 1949390"/>
                    <a:gd name="connsiteX20" fmla="*/ 801434 w 1950160"/>
                    <a:gd name="connsiteY20" fmla="*/ 1935484 h 1949390"/>
                    <a:gd name="connsiteX21" fmla="*/ 320707 w 1950160"/>
                    <a:gd name="connsiteY21" fmla="*/ 1698216 h 1949390"/>
                    <a:gd name="connsiteX22" fmla="*/ 11144 w 1950160"/>
                    <a:gd name="connsiteY22" fmla="*/ 1113953 h 1949390"/>
                    <a:gd name="connsiteX23" fmla="*/ 0 w 1950160"/>
                    <a:gd name="connsiteY23" fmla="*/ 1020036 h 1949390"/>
                    <a:gd name="connsiteX24" fmla="*/ 0 w 1950160"/>
                    <a:gd name="connsiteY24" fmla="*/ 928596 h 1949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950160" h="1949390">
                      <a:moveTo>
                        <a:pt x="0" y="928596"/>
                      </a:moveTo>
                      <a:cubicBezTo>
                        <a:pt x="3620" y="897926"/>
                        <a:pt x="6477" y="867065"/>
                        <a:pt x="10954" y="836490"/>
                      </a:cubicBezTo>
                      <a:cubicBezTo>
                        <a:pt x="45053" y="604080"/>
                        <a:pt x="149828" y="408912"/>
                        <a:pt x="323088" y="250988"/>
                      </a:cubicBezTo>
                      <a:cubicBezTo>
                        <a:pt x="466249" y="120495"/>
                        <a:pt x="635032" y="41057"/>
                        <a:pt x="826103" y="12101"/>
                      </a:cubicBezTo>
                      <a:cubicBezTo>
                        <a:pt x="1065371" y="-24189"/>
                        <a:pt x="1289209" y="21054"/>
                        <a:pt x="1495425" y="149070"/>
                      </a:cubicBezTo>
                      <a:cubicBezTo>
                        <a:pt x="1526381" y="168311"/>
                        <a:pt x="1536192" y="206506"/>
                        <a:pt x="1518666" y="235176"/>
                      </a:cubicBezTo>
                      <a:cubicBezTo>
                        <a:pt x="1500188" y="265466"/>
                        <a:pt x="1464088" y="272800"/>
                        <a:pt x="1430655" y="252226"/>
                      </a:cubicBezTo>
                      <a:cubicBezTo>
                        <a:pt x="1271683" y="153928"/>
                        <a:pt x="1098709" y="111351"/>
                        <a:pt x="912876" y="125544"/>
                      </a:cubicBezTo>
                      <a:cubicBezTo>
                        <a:pt x="701897" y="141736"/>
                        <a:pt x="519303" y="223461"/>
                        <a:pt x="369475" y="373956"/>
                      </a:cubicBezTo>
                      <a:cubicBezTo>
                        <a:pt x="236220" y="507782"/>
                        <a:pt x="156496" y="669612"/>
                        <a:pt x="130969" y="856492"/>
                      </a:cubicBezTo>
                      <a:cubicBezTo>
                        <a:pt x="66389" y="1329694"/>
                        <a:pt x="392716" y="1740793"/>
                        <a:pt x="824103" y="1814802"/>
                      </a:cubicBezTo>
                      <a:cubicBezTo>
                        <a:pt x="1251014" y="1888050"/>
                        <a:pt x="1696784" y="1623445"/>
                        <a:pt x="1802797" y="1182723"/>
                      </a:cubicBezTo>
                      <a:cubicBezTo>
                        <a:pt x="1817846" y="1120335"/>
                        <a:pt x="1821275" y="1054993"/>
                        <a:pt x="1828038" y="990795"/>
                      </a:cubicBezTo>
                      <a:cubicBezTo>
                        <a:pt x="1831753" y="955266"/>
                        <a:pt x="1855946" y="928406"/>
                        <a:pt x="1889665" y="928596"/>
                      </a:cubicBezTo>
                      <a:cubicBezTo>
                        <a:pt x="1924145" y="928692"/>
                        <a:pt x="1950815" y="956600"/>
                        <a:pt x="1950149" y="993176"/>
                      </a:cubicBezTo>
                      <a:cubicBezTo>
                        <a:pt x="1949672" y="1019179"/>
                        <a:pt x="1948529" y="1045182"/>
                        <a:pt x="1946053" y="1071090"/>
                      </a:cubicBezTo>
                      <a:cubicBezTo>
                        <a:pt x="1930051" y="1237206"/>
                        <a:pt x="1877949" y="1390845"/>
                        <a:pt x="1781366" y="1527433"/>
                      </a:cubicBezTo>
                      <a:cubicBezTo>
                        <a:pt x="1628108" y="1744222"/>
                        <a:pt x="1418844" y="1876048"/>
                        <a:pt x="1159859" y="1930055"/>
                      </a:cubicBezTo>
                      <a:cubicBezTo>
                        <a:pt x="1117854" y="1938818"/>
                        <a:pt x="1074801" y="1943009"/>
                        <a:pt x="1032320" y="1949391"/>
                      </a:cubicBezTo>
                      <a:lnTo>
                        <a:pt x="898970" y="1949391"/>
                      </a:lnTo>
                      <a:cubicBezTo>
                        <a:pt x="866489" y="1944819"/>
                        <a:pt x="833819" y="1941199"/>
                        <a:pt x="801434" y="1935484"/>
                      </a:cubicBezTo>
                      <a:cubicBezTo>
                        <a:pt x="617982" y="1903480"/>
                        <a:pt x="457581" y="1824042"/>
                        <a:pt x="320707" y="1698216"/>
                      </a:cubicBezTo>
                      <a:cubicBezTo>
                        <a:pt x="148876" y="1540292"/>
                        <a:pt x="45530" y="1345125"/>
                        <a:pt x="11144" y="1113953"/>
                      </a:cubicBezTo>
                      <a:cubicBezTo>
                        <a:pt x="6477" y="1082806"/>
                        <a:pt x="3715" y="1051374"/>
                        <a:pt x="0" y="1020036"/>
                      </a:cubicBezTo>
                      <a:cubicBezTo>
                        <a:pt x="0" y="989556"/>
                        <a:pt x="0" y="959076"/>
                        <a:pt x="0" y="928596"/>
                      </a:cubicBezTo>
                      <a:close/>
                    </a:path>
                  </a:pathLst>
                </a:custGeom>
                <a:solidFill>
                  <a:schemeClr val="bg1"/>
                </a:solid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sp>
              <p:nvSpPr>
                <p:cNvPr id="113" name="任意形状 37"/>
                <p:cNvSpPr/>
                <p:nvPr/>
              </p:nvSpPr>
              <p:spPr>
                <a:xfrm>
                  <a:off x="2051913" y="2564405"/>
                  <a:ext cx="183771" cy="183749"/>
                </a:xfrm>
                <a:custGeom>
                  <a:avLst/>
                  <a:gdLst>
                    <a:gd name="connsiteX0" fmla="*/ 710353 w 710353"/>
                    <a:gd name="connsiteY0" fmla="*/ 493193 h 710267"/>
                    <a:gd name="connsiteX1" fmla="*/ 495088 w 710353"/>
                    <a:gd name="connsiteY1" fmla="*/ 710267 h 710267"/>
                    <a:gd name="connsiteX2" fmla="*/ 278585 w 710353"/>
                    <a:gd name="connsiteY2" fmla="*/ 495288 h 710267"/>
                    <a:gd name="connsiteX3" fmla="*/ 297921 w 710353"/>
                    <a:gd name="connsiteY3" fmla="*/ 405182 h 710267"/>
                    <a:gd name="connsiteX4" fmla="*/ 292873 w 710353"/>
                    <a:gd name="connsiteY4" fmla="*/ 377750 h 710267"/>
                    <a:gd name="connsiteX5" fmla="*/ 22172 w 710353"/>
                    <a:gd name="connsiteY5" fmla="*/ 107430 h 710267"/>
                    <a:gd name="connsiteX6" fmla="*/ 15886 w 710353"/>
                    <a:gd name="connsiteY6" fmla="*/ 20943 h 710267"/>
                    <a:gd name="connsiteX7" fmla="*/ 106373 w 710353"/>
                    <a:gd name="connsiteY7" fmla="*/ 21134 h 710267"/>
                    <a:gd name="connsiteX8" fmla="*/ 290872 w 710353"/>
                    <a:gd name="connsiteY8" fmla="*/ 205347 h 710267"/>
                    <a:gd name="connsiteX9" fmla="*/ 376788 w 710353"/>
                    <a:gd name="connsiteY9" fmla="*/ 291739 h 710267"/>
                    <a:gd name="connsiteX10" fmla="*/ 405649 w 710353"/>
                    <a:gd name="connsiteY10" fmla="*/ 297454 h 710267"/>
                    <a:gd name="connsiteX11" fmla="*/ 710258 w 710353"/>
                    <a:gd name="connsiteY11" fmla="*/ 493097 h 710267"/>
                    <a:gd name="connsiteX12" fmla="*/ 494041 w 710353"/>
                    <a:gd name="connsiteY12" fmla="*/ 399086 h 710267"/>
                    <a:gd name="connsiteX13" fmla="*/ 399172 w 710353"/>
                    <a:gd name="connsiteY13" fmla="*/ 493097 h 710267"/>
                    <a:gd name="connsiteX14" fmla="*/ 492707 w 710353"/>
                    <a:gd name="connsiteY14" fmla="*/ 588443 h 710267"/>
                    <a:gd name="connsiteX15" fmla="*/ 588433 w 710353"/>
                    <a:gd name="connsiteY15" fmla="*/ 493478 h 710267"/>
                    <a:gd name="connsiteX16" fmla="*/ 493945 w 710353"/>
                    <a:gd name="connsiteY16" fmla="*/ 399086 h 710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10353" h="710267">
                      <a:moveTo>
                        <a:pt x="710353" y="493193"/>
                      </a:moveTo>
                      <a:cubicBezTo>
                        <a:pt x="709782" y="611112"/>
                        <a:pt x="611674" y="710172"/>
                        <a:pt x="495088" y="710267"/>
                      </a:cubicBezTo>
                      <a:cubicBezTo>
                        <a:pt x="377455" y="710363"/>
                        <a:pt x="277918" y="613303"/>
                        <a:pt x="278585" y="495288"/>
                      </a:cubicBezTo>
                      <a:cubicBezTo>
                        <a:pt x="278776" y="465094"/>
                        <a:pt x="288967" y="434519"/>
                        <a:pt x="297921" y="405182"/>
                      </a:cubicBezTo>
                      <a:cubicBezTo>
                        <a:pt x="301636" y="392990"/>
                        <a:pt x="302017" y="386894"/>
                        <a:pt x="292873" y="377750"/>
                      </a:cubicBezTo>
                      <a:cubicBezTo>
                        <a:pt x="202385" y="287929"/>
                        <a:pt x="112279" y="197727"/>
                        <a:pt x="22172" y="107430"/>
                      </a:cubicBezTo>
                      <a:cubicBezTo>
                        <a:pt x="-5069" y="80093"/>
                        <a:pt x="-7260" y="46661"/>
                        <a:pt x="15886" y="20943"/>
                      </a:cubicBezTo>
                      <a:cubicBezTo>
                        <a:pt x="40936" y="-6870"/>
                        <a:pt x="77893" y="-7156"/>
                        <a:pt x="106373" y="21134"/>
                      </a:cubicBezTo>
                      <a:cubicBezTo>
                        <a:pt x="168095" y="82379"/>
                        <a:pt x="229436" y="143911"/>
                        <a:pt x="290872" y="205347"/>
                      </a:cubicBezTo>
                      <a:cubicBezTo>
                        <a:pt x="319543" y="234017"/>
                        <a:pt x="348594" y="262497"/>
                        <a:pt x="376788" y="291739"/>
                      </a:cubicBezTo>
                      <a:cubicBezTo>
                        <a:pt x="385741" y="301073"/>
                        <a:pt x="392314" y="303550"/>
                        <a:pt x="405649" y="297454"/>
                      </a:cubicBezTo>
                      <a:cubicBezTo>
                        <a:pt x="546904" y="232684"/>
                        <a:pt x="710925" y="338507"/>
                        <a:pt x="710258" y="493097"/>
                      </a:cubicBezTo>
                      <a:close/>
                      <a:moveTo>
                        <a:pt x="494041" y="399086"/>
                      </a:moveTo>
                      <a:cubicBezTo>
                        <a:pt x="442225" y="398895"/>
                        <a:pt x="399648" y="441186"/>
                        <a:pt x="399172" y="493097"/>
                      </a:cubicBezTo>
                      <a:cubicBezTo>
                        <a:pt x="398791" y="544913"/>
                        <a:pt x="440796" y="587776"/>
                        <a:pt x="492707" y="588443"/>
                      </a:cubicBezTo>
                      <a:cubicBezTo>
                        <a:pt x="545285" y="589109"/>
                        <a:pt x="588529" y="546247"/>
                        <a:pt x="588433" y="493478"/>
                      </a:cubicBezTo>
                      <a:cubicBezTo>
                        <a:pt x="588433" y="441662"/>
                        <a:pt x="545952" y="399276"/>
                        <a:pt x="493945" y="399086"/>
                      </a:cubicBezTo>
                      <a:close/>
                    </a:path>
                  </a:pathLst>
                </a:custGeom>
                <a:solidFill>
                  <a:schemeClr val="bg1"/>
                </a:solid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grpSp>
          <p:grpSp>
            <p:nvGrpSpPr>
              <p:cNvPr id="97" name="图形 33"/>
              <p:cNvGrpSpPr>
                <a:grpSpLocks noChangeAspect="1"/>
              </p:cNvGrpSpPr>
              <p:nvPr/>
            </p:nvGrpSpPr>
            <p:grpSpPr>
              <a:xfrm>
                <a:off x="10804605" y="4121173"/>
                <a:ext cx="405019" cy="351090"/>
                <a:chOff x="2983908" y="3645598"/>
                <a:chExt cx="1673483" cy="1450657"/>
              </a:xfrm>
              <a:solidFill>
                <a:schemeClr val="bg1"/>
              </a:solidFill>
            </p:grpSpPr>
            <p:sp>
              <p:nvSpPr>
                <p:cNvPr id="110" name="任意形状 39"/>
                <p:cNvSpPr/>
                <p:nvPr/>
              </p:nvSpPr>
              <p:spPr>
                <a:xfrm>
                  <a:off x="2983908" y="4035623"/>
                  <a:ext cx="1059525" cy="1060633"/>
                </a:xfrm>
                <a:custGeom>
                  <a:avLst/>
                  <a:gdLst>
                    <a:gd name="connsiteX0" fmla="*/ 389656 w 1059525"/>
                    <a:gd name="connsiteY0" fmla="*/ 1060633 h 1060633"/>
                    <a:gd name="connsiteX1" fmla="*/ 167724 w 1059525"/>
                    <a:gd name="connsiteY1" fmla="*/ 971384 h 1060633"/>
                    <a:gd name="connsiteX2" fmla="*/ 88857 w 1059525"/>
                    <a:gd name="connsiteY2" fmla="*/ 892517 h 1060633"/>
                    <a:gd name="connsiteX3" fmla="*/ 90381 w 1059525"/>
                    <a:gd name="connsiteY3" fmla="*/ 446175 h 1060633"/>
                    <a:gd name="connsiteX4" fmla="*/ 442711 w 1059525"/>
                    <a:gd name="connsiteY4" fmla="*/ 93655 h 1060633"/>
                    <a:gd name="connsiteX5" fmla="*/ 895148 w 1059525"/>
                    <a:gd name="connsiteY5" fmla="*/ 92226 h 1060633"/>
                    <a:gd name="connsiteX6" fmla="*/ 984969 w 1059525"/>
                    <a:gd name="connsiteY6" fmla="*/ 184619 h 1060633"/>
                    <a:gd name="connsiteX7" fmla="*/ 1053073 w 1059525"/>
                    <a:gd name="connsiteY7" fmla="*/ 453700 h 1060633"/>
                    <a:gd name="connsiteX8" fmla="*/ 989255 w 1059525"/>
                    <a:gd name="connsiteY8" fmla="*/ 501420 h 1060633"/>
                    <a:gd name="connsiteX9" fmla="*/ 943821 w 1059525"/>
                    <a:gd name="connsiteY9" fmla="*/ 434555 h 1060633"/>
                    <a:gd name="connsiteX10" fmla="*/ 879051 w 1059525"/>
                    <a:gd name="connsiteY10" fmla="*/ 233101 h 1060633"/>
                    <a:gd name="connsiteX11" fmla="*/ 817234 w 1059525"/>
                    <a:gd name="connsiteY11" fmla="*/ 171665 h 1060633"/>
                    <a:gd name="connsiteX12" fmla="*/ 524149 w 1059525"/>
                    <a:gd name="connsiteY12" fmla="*/ 170236 h 1060633"/>
                    <a:gd name="connsiteX13" fmla="*/ 169248 w 1059525"/>
                    <a:gd name="connsiteY13" fmla="*/ 525042 h 1060633"/>
                    <a:gd name="connsiteX14" fmla="*/ 167533 w 1059525"/>
                    <a:gd name="connsiteY14" fmla="*/ 813078 h 1060633"/>
                    <a:gd name="connsiteX15" fmla="*/ 247543 w 1059525"/>
                    <a:gd name="connsiteY15" fmla="*/ 893183 h 1060633"/>
                    <a:gd name="connsiteX16" fmla="*/ 540818 w 1059525"/>
                    <a:gd name="connsiteY16" fmla="*/ 886897 h 1060633"/>
                    <a:gd name="connsiteX17" fmla="*/ 743034 w 1059525"/>
                    <a:gd name="connsiteY17" fmla="*/ 684967 h 1060633"/>
                    <a:gd name="connsiteX18" fmla="*/ 800184 w 1059525"/>
                    <a:gd name="connsiteY18" fmla="*/ 669156 h 1060633"/>
                    <a:gd name="connsiteX19" fmla="*/ 838665 w 1059525"/>
                    <a:gd name="connsiteY19" fmla="*/ 710304 h 1060633"/>
                    <a:gd name="connsiteX20" fmla="*/ 823806 w 1059525"/>
                    <a:gd name="connsiteY20" fmla="*/ 761453 h 1060633"/>
                    <a:gd name="connsiteX21" fmla="*/ 608922 w 1059525"/>
                    <a:gd name="connsiteY21" fmla="*/ 975384 h 1060633"/>
                    <a:gd name="connsiteX22" fmla="*/ 389656 w 1059525"/>
                    <a:gd name="connsiteY22" fmla="*/ 1060538 h 10606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59525" h="1060633">
                      <a:moveTo>
                        <a:pt x="389656" y="1060633"/>
                      </a:moveTo>
                      <a:cubicBezTo>
                        <a:pt x="304789" y="1058823"/>
                        <a:pt x="230017" y="1030248"/>
                        <a:pt x="167724" y="971384"/>
                      </a:cubicBezTo>
                      <a:cubicBezTo>
                        <a:pt x="140768" y="945857"/>
                        <a:pt x="114384" y="919473"/>
                        <a:pt x="88857" y="892517"/>
                      </a:cubicBezTo>
                      <a:cubicBezTo>
                        <a:pt x="-29729" y="767644"/>
                        <a:pt x="-30015" y="569429"/>
                        <a:pt x="90381" y="446175"/>
                      </a:cubicBezTo>
                      <a:cubicBezTo>
                        <a:pt x="206491" y="327303"/>
                        <a:pt x="323934" y="209765"/>
                        <a:pt x="442711" y="93655"/>
                      </a:cubicBezTo>
                      <a:cubicBezTo>
                        <a:pt x="570441" y="-31122"/>
                        <a:pt x="765608" y="-30837"/>
                        <a:pt x="895148" y="92226"/>
                      </a:cubicBezTo>
                      <a:cubicBezTo>
                        <a:pt x="926295" y="121754"/>
                        <a:pt x="957728" y="151567"/>
                        <a:pt x="984969" y="184619"/>
                      </a:cubicBezTo>
                      <a:cubicBezTo>
                        <a:pt x="1049834" y="263009"/>
                        <a:pt x="1071837" y="353497"/>
                        <a:pt x="1053073" y="453700"/>
                      </a:cubicBezTo>
                      <a:cubicBezTo>
                        <a:pt x="1046977" y="486180"/>
                        <a:pt x="1019068" y="506754"/>
                        <a:pt x="989255" y="501420"/>
                      </a:cubicBezTo>
                      <a:cubicBezTo>
                        <a:pt x="957346" y="495610"/>
                        <a:pt x="937916" y="467702"/>
                        <a:pt x="943821" y="434555"/>
                      </a:cubicBezTo>
                      <a:cubicBezTo>
                        <a:pt x="957823" y="355878"/>
                        <a:pt x="936106" y="288917"/>
                        <a:pt x="879051" y="233101"/>
                      </a:cubicBezTo>
                      <a:cubicBezTo>
                        <a:pt x="858286" y="212813"/>
                        <a:pt x="838284" y="191667"/>
                        <a:pt x="817234" y="171665"/>
                      </a:cubicBezTo>
                      <a:cubicBezTo>
                        <a:pt x="734271" y="92798"/>
                        <a:pt x="606160" y="90416"/>
                        <a:pt x="524149" y="170236"/>
                      </a:cubicBezTo>
                      <a:cubicBezTo>
                        <a:pt x="404325" y="286917"/>
                        <a:pt x="286120" y="405408"/>
                        <a:pt x="169248" y="525042"/>
                      </a:cubicBezTo>
                      <a:cubicBezTo>
                        <a:pt x="92000" y="604100"/>
                        <a:pt x="92667" y="731449"/>
                        <a:pt x="167533" y="813078"/>
                      </a:cubicBezTo>
                      <a:cubicBezTo>
                        <a:pt x="193060" y="840891"/>
                        <a:pt x="219730" y="867657"/>
                        <a:pt x="247543" y="893183"/>
                      </a:cubicBezTo>
                      <a:cubicBezTo>
                        <a:pt x="331173" y="969955"/>
                        <a:pt x="458998" y="967193"/>
                        <a:pt x="540818" y="886897"/>
                      </a:cubicBezTo>
                      <a:cubicBezTo>
                        <a:pt x="608827" y="820127"/>
                        <a:pt x="675597" y="752214"/>
                        <a:pt x="743034" y="684967"/>
                      </a:cubicBezTo>
                      <a:cubicBezTo>
                        <a:pt x="759036" y="668965"/>
                        <a:pt x="777896" y="662393"/>
                        <a:pt x="800184" y="669156"/>
                      </a:cubicBezTo>
                      <a:cubicBezTo>
                        <a:pt x="820948" y="675442"/>
                        <a:pt x="833712" y="689539"/>
                        <a:pt x="838665" y="710304"/>
                      </a:cubicBezTo>
                      <a:cubicBezTo>
                        <a:pt x="843332" y="729925"/>
                        <a:pt x="837808" y="747451"/>
                        <a:pt x="823806" y="761453"/>
                      </a:cubicBezTo>
                      <a:cubicBezTo>
                        <a:pt x="752464" y="833081"/>
                        <a:pt x="681979" y="905566"/>
                        <a:pt x="608922" y="975384"/>
                      </a:cubicBezTo>
                      <a:cubicBezTo>
                        <a:pt x="548438" y="1033201"/>
                        <a:pt x="473667" y="1059014"/>
                        <a:pt x="389656" y="1060538"/>
                      </a:cubicBezTo>
                      <a:close/>
                    </a:path>
                  </a:pathLst>
                </a:custGeom>
                <a:grp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sp>
              <p:nvSpPr>
                <p:cNvPr id="111" name="任意形状 40"/>
                <p:cNvSpPr/>
                <p:nvPr/>
              </p:nvSpPr>
              <p:spPr>
                <a:xfrm>
                  <a:off x="3597219" y="3645598"/>
                  <a:ext cx="1060172" cy="1060574"/>
                </a:xfrm>
                <a:custGeom>
                  <a:avLst/>
                  <a:gdLst>
                    <a:gd name="connsiteX0" fmla="*/ 670171 w 1060172"/>
                    <a:gd name="connsiteY0" fmla="*/ 0 h 1060574"/>
                    <a:gd name="connsiteX1" fmla="*/ 895532 w 1060172"/>
                    <a:gd name="connsiteY1" fmla="*/ 91916 h 1060574"/>
                    <a:gd name="connsiteX2" fmla="*/ 969446 w 1060172"/>
                    <a:gd name="connsiteY2" fmla="*/ 165926 h 1060574"/>
                    <a:gd name="connsiteX3" fmla="*/ 969446 w 1060172"/>
                    <a:gd name="connsiteY3" fmla="*/ 614934 h 1060574"/>
                    <a:gd name="connsiteX4" fmla="*/ 618355 w 1060172"/>
                    <a:gd name="connsiteY4" fmla="*/ 966216 h 1060574"/>
                    <a:gd name="connsiteX5" fmla="*/ 164774 w 1060172"/>
                    <a:gd name="connsiteY5" fmla="*/ 967550 h 1060574"/>
                    <a:gd name="connsiteX6" fmla="*/ 50951 w 1060172"/>
                    <a:gd name="connsiteY6" fmla="*/ 841153 h 1060574"/>
                    <a:gd name="connsiteX7" fmla="*/ 7136 w 1060172"/>
                    <a:gd name="connsiteY7" fmla="*/ 606267 h 1060574"/>
                    <a:gd name="connsiteX8" fmla="*/ 71525 w 1060172"/>
                    <a:gd name="connsiteY8" fmla="*/ 559308 h 1060574"/>
                    <a:gd name="connsiteX9" fmla="*/ 116292 w 1060172"/>
                    <a:gd name="connsiteY9" fmla="*/ 626650 h 1060574"/>
                    <a:gd name="connsiteX10" fmla="*/ 180395 w 1060172"/>
                    <a:gd name="connsiteY10" fmla="*/ 826675 h 1060574"/>
                    <a:gd name="connsiteX11" fmla="*/ 238403 w 1060172"/>
                    <a:gd name="connsiteY11" fmla="*/ 884587 h 1060574"/>
                    <a:gd name="connsiteX12" fmla="*/ 540536 w 1060172"/>
                    <a:gd name="connsiteY12" fmla="*/ 886492 h 1060574"/>
                    <a:gd name="connsiteX13" fmla="*/ 888008 w 1060172"/>
                    <a:gd name="connsiteY13" fmla="*/ 538925 h 1060574"/>
                    <a:gd name="connsiteX14" fmla="*/ 887627 w 1060172"/>
                    <a:gd name="connsiteY14" fmla="*/ 241745 h 1060574"/>
                    <a:gd name="connsiteX15" fmla="*/ 818666 w 1060172"/>
                    <a:gd name="connsiteY15" fmla="*/ 172784 h 1060574"/>
                    <a:gd name="connsiteX16" fmla="*/ 517676 w 1060172"/>
                    <a:gd name="connsiteY16" fmla="*/ 175355 h 1060574"/>
                    <a:gd name="connsiteX17" fmla="*/ 317936 w 1060172"/>
                    <a:gd name="connsiteY17" fmla="*/ 374904 h 1060574"/>
                    <a:gd name="connsiteX18" fmla="*/ 221829 w 1060172"/>
                    <a:gd name="connsiteY18" fmla="*/ 351377 h 1060574"/>
                    <a:gd name="connsiteX19" fmla="*/ 235736 w 1060172"/>
                    <a:gd name="connsiteY19" fmla="*/ 299942 h 1060574"/>
                    <a:gd name="connsiteX20" fmla="*/ 454430 w 1060172"/>
                    <a:gd name="connsiteY20" fmla="*/ 82487 h 1060574"/>
                    <a:gd name="connsiteX21" fmla="*/ 670171 w 1060172"/>
                    <a:gd name="connsiteY21" fmla="*/ 0 h 1060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60172" h="1060574">
                      <a:moveTo>
                        <a:pt x="670171" y="0"/>
                      </a:moveTo>
                      <a:cubicBezTo>
                        <a:pt x="756277" y="1524"/>
                        <a:pt x="832382" y="31052"/>
                        <a:pt x="895532" y="91916"/>
                      </a:cubicBezTo>
                      <a:cubicBezTo>
                        <a:pt x="920583" y="116110"/>
                        <a:pt x="945253" y="140779"/>
                        <a:pt x="969446" y="165926"/>
                      </a:cubicBezTo>
                      <a:cubicBezTo>
                        <a:pt x="1089938" y="290989"/>
                        <a:pt x="1090890" y="490919"/>
                        <a:pt x="969446" y="614934"/>
                      </a:cubicBezTo>
                      <a:cubicBezTo>
                        <a:pt x="853622" y="733235"/>
                        <a:pt x="736655" y="850392"/>
                        <a:pt x="618355" y="966216"/>
                      </a:cubicBezTo>
                      <a:cubicBezTo>
                        <a:pt x="490434" y="1091565"/>
                        <a:pt x="293933" y="1092042"/>
                        <a:pt x="164774" y="967550"/>
                      </a:cubicBezTo>
                      <a:cubicBezTo>
                        <a:pt x="124007" y="928211"/>
                        <a:pt x="83145" y="887349"/>
                        <a:pt x="50951" y="841153"/>
                      </a:cubicBezTo>
                      <a:cubicBezTo>
                        <a:pt x="2183" y="771144"/>
                        <a:pt x="-9533" y="690372"/>
                        <a:pt x="7136" y="606267"/>
                      </a:cubicBezTo>
                      <a:cubicBezTo>
                        <a:pt x="13517" y="574072"/>
                        <a:pt x="41807" y="553593"/>
                        <a:pt x="71525" y="559308"/>
                      </a:cubicBezTo>
                      <a:cubicBezTo>
                        <a:pt x="103433" y="565499"/>
                        <a:pt x="122198" y="593217"/>
                        <a:pt x="116292" y="626650"/>
                      </a:cubicBezTo>
                      <a:cubicBezTo>
                        <a:pt x="102481" y="704660"/>
                        <a:pt x="124007" y="771144"/>
                        <a:pt x="180395" y="826675"/>
                      </a:cubicBezTo>
                      <a:cubicBezTo>
                        <a:pt x="199826" y="845820"/>
                        <a:pt x="218876" y="865442"/>
                        <a:pt x="238403" y="884587"/>
                      </a:cubicBezTo>
                      <a:cubicBezTo>
                        <a:pt x="324509" y="969169"/>
                        <a:pt x="454430" y="971074"/>
                        <a:pt x="540536" y="886492"/>
                      </a:cubicBezTo>
                      <a:cubicBezTo>
                        <a:pt x="657407" y="771716"/>
                        <a:pt x="773231" y="655796"/>
                        <a:pt x="888008" y="538925"/>
                      </a:cubicBezTo>
                      <a:cubicBezTo>
                        <a:pt x="969637" y="455867"/>
                        <a:pt x="968494" y="325469"/>
                        <a:pt x="887627" y="241745"/>
                      </a:cubicBezTo>
                      <a:cubicBezTo>
                        <a:pt x="865052" y="218313"/>
                        <a:pt x="842097" y="195263"/>
                        <a:pt x="818666" y="172784"/>
                      </a:cubicBezTo>
                      <a:cubicBezTo>
                        <a:pt x="732845" y="90297"/>
                        <a:pt x="602258" y="91345"/>
                        <a:pt x="517676" y="175355"/>
                      </a:cubicBezTo>
                      <a:cubicBezTo>
                        <a:pt x="450905" y="241649"/>
                        <a:pt x="384707" y="308610"/>
                        <a:pt x="317936" y="374904"/>
                      </a:cubicBezTo>
                      <a:cubicBezTo>
                        <a:pt x="284313" y="408242"/>
                        <a:pt x="233164" y="395478"/>
                        <a:pt x="221829" y="351377"/>
                      </a:cubicBezTo>
                      <a:cubicBezTo>
                        <a:pt x="216781" y="331756"/>
                        <a:pt x="221829" y="314039"/>
                        <a:pt x="235736" y="299942"/>
                      </a:cubicBezTo>
                      <a:cubicBezTo>
                        <a:pt x="308221" y="227076"/>
                        <a:pt x="379754" y="153067"/>
                        <a:pt x="454430" y="82487"/>
                      </a:cubicBezTo>
                      <a:cubicBezTo>
                        <a:pt x="513770" y="26384"/>
                        <a:pt x="587399" y="1524"/>
                        <a:pt x="670171" y="0"/>
                      </a:cubicBezTo>
                      <a:close/>
                    </a:path>
                  </a:pathLst>
                </a:custGeom>
                <a:grp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grpSp>
          <p:grpSp>
            <p:nvGrpSpPr>
              <p:cNvPr id="98" name="图形 33"/>
              <p:cNvGrpSpPr>
                <a:grpSpLocks noChangeAspect="1"/>
              </p:cNvGrpSpPr>
              <p:nvPr/>
            </p:nvGrpSpPr>
            <p:grpSpPr>
              <a:xfrm>
                <a:off x="10157859" y="2808598"/>
                <a:ext cx="342661" cy="390100"/>
                <a:chOff x="5284435" y="1363789"/>
                <a:chExt cx="1424974" cy="1622255"/>
              </a:xfrm>
              <a:solidFill>
                <a:schemeClr val="bg1"/>
              </a:solidFill>
            </p:grpSpPr>
            <p:sp>
              <p:nvSpPr>
                <p:cNvPr id="108" name="任意形状 42"/>
                <p:cNvSpPr/>
                <p:nvPr/>
              </p:nvSpPr>
              <p:spPr>
                <a:xfrm>
                  <a:off x="5284435" y="1363789"/>
                  <a:ext cx="1424974" cy="1622255"/>
                </a:xfrm>
                <a:custGeom>
                  <a:avLst/>
                  <a:gdLst>
                    <a:gd name="connsiteX0" fmla="*/ 680691 w 1424974"/>
                    <a:gd name="connsiteY0" fmla="*/ 0 h 1622255"/>
                    <a:gd name="connsiteX1" fmla="*/ 744032 w 1424974"/>
                    <a:gd name="connsiteY1" fmla="*/ 0 h 1622255"/>
                    <a:gd name="connsiteX2" fmla="*/ 789181 w 1424974"/>
                    <a:gd name="connsiteY2" fmla="*/ 6382 h 1622255"/>
                    <a:gd name="connsiteX3" fmla="*/ 1049975 w 1424974"/>
                    <a:gd name="connsiteY3" fmla="*/ 125920 h 1622255"/>
                    <a:gd name="connsiteX4" fmla="*/ 1233332 w 1424974"/>
                    <a:gd name="connsiteY4" fmla="*/ 495110 h 1622255"/>
                    <a:gd name="connsiteX5" fmla="*/ 1155798 w 1424974"/>
                    <a:gd name="connsiteY5" fmla="*/ 801148 h 1622255"/>
                    <a:gd name="connsiteX6" fmla="*/ 991492 w 1424974"/>
                    <a:gd name="connsiteY6" fmla="*/ 1058418 h 1622255"/>
                    <a:gd name="connsiteX7" fmla="*/ 984443 w 1424974"/>
                    <a:gd name="connsiteY7" fmla="*/ 1071277 h 1622255"/>
                    <a:gd name="connsiteX8" fmla="*/ 996445 w 1424974"/>
                    <a:gd name="connsiteY8" fmla="*/ 1074039 h 1622255"/>
                    <a:gd name="connsiteX9" fmla="*/ 1259906 w 1424974"/>
                    <a:gd name="connsiteY9" fmla="*/ 1149858 h 1622255"/>
                    <a:gd name="connsiteX10" fmla="*/ 1424975 w 1424974"/>
                    <a:gd name="connsiteY10" fmla="*/ 1317974 h 1622255"/>
                    <a:gd name="connsiteX11" fmla="*/ 1424975 w 1424974"/>
                    <a:gd name="connsiteY11" fmla="*/ 1355979 h 1622255"/>
                    <a:gd name="connsiteX12" fmla="*/ 1359252 w 1424974"/>
                    <a:gd name="connsiteY12" fmla="*/ 1463040 h 1622255"/>
                    <a:gd name="connsiteX13" fmla="*/ 1232474 w 1424974"/>
                    <a:gd name="connsiteY13" fmla="*/ 1536383 h 1622255"/>
                    <a:gd name="connsiteX14" fmla="*/ 903767 w 1424974"/>
                    <a:gd name="connsiteY14" fmla="*/ 1611916 h 1622255"/>
                    <a:gd name="connsiteX15" fmla="*/ 428850 w 1424974"/>
                    <a:gd name="connsiteY15" fmla="*/ 1599819 h 1622255"/>
                    <a:gd name="connsiteX16" fmla="*/ 169389 w 1424974"/>
                    <a:gd name="connsiteY16" fmla="*/ 1526667 h 1622255"/>
                    <a:gd name="connsiteX17" fmla="*/ 34134 w 1424974"/>
                    <a:gd name="connsiteY17" fmla="*/ 1430179 h 1622255"/>
                    <a:gd name="connsiteX18" fmla="*/ 21085 w 1424974"/>
                    <a:gd name="connsiteY18" fmla="*/ 1263301 h 1622255"/>
                    <a:gd name="connsiteX19" fmla="*/ 132813 w 1424974"/>
                    <a:gd name="connsiteY19" fmla="*/ 1165670 h 1622255"/>
                    <a:gd name="connsiteX20" fmla="*/ 362270 w 1424974"/>
                    <a:gd name="connsiteY20" fmla="*/ 1086898 h 1622255"/>
                    <a:gd name="connsiteX21" fmla="*/ 440471 w 1424974"/>
                    <a:gd name="connsiteY21" fmla="*/ 1071467 h 1622255"/>
                    <a:gd name="connsiteX22" fmla="*/ 434470 w 1424974"/>
                    <a:gd name="connsiteY22" fmla="*/ 1060514 h 1622255"/>
                    <a:gd name="connsiteX23" fmla="*/ 270925 w 1424974"/>
                    <a:gd name="connsiteY23" fmla="*/ 804482 h 1622255"/>
                    <a:gd name="connsiteX24" fmla="*/ 202631 w 1424974"/>
                    <a:gd name="connsiteY24" fmla="*/ 412718 h 1622255"/>
                    <a:gd name="connsiteX25" fmla="*/ 306359 w 1424974"/>
                    <a:gd name="connsiteY25" fmla="*/ 196501 h 1622255"/>
                    <a:gd name="connsiteX26" fmla="*/ 573821 w 1424974"/>
                    <a:gd name="connsiteY26" fmla="*/ 19907 h 1622255"/>
                    <a:gd name="connsiteX27" fmla="*/ 680691 w 1424974"/>
                    <a:gd name="connsiteY27" fmla="*/ 95 h 1622255"/>
                    <a:gd name="connsiteX28" fmla="*/ 712124 w 1424974"/>
                    <a:gd name="connsiteY28" fmla="*/ 1319308 h 1622255"/>
                    <a:gd name="connsiteX29" fmla="*/ 722220 w 1424974"/>
                    <a:gd name="connsiteY29" fmla="*/ 1304163 h 1622255"/>
                    <a:gd name="connsiteX30" fmla="*/ 1068835 w 1424974"/>
                    <a:gd name="connsiteY30" fmla="*/ 761333 h 1622255"/>
                    <a:gd name="connsiteX31" fmla="*/ 1125032 w 1424974"/>
                    <a:gd name="connsiteY31" fmla="*/ 416052 h 1622255"/>
                    <a:gd name="connsiteX32" fmla="*/ 628399 w 1424974"/>
                    <a:gd name="connsiteY32" fmla="*/ 104013 h 1622255"/>
                    <a:gd name="connsiteX33" fmla="*/ 366461 w 1424974"/>
                    <a:gd name="connsiteY33" fmla="*/ 273463 h 1622255"/>
                    <a:gd name="connsiteX34" fmla="*/ 349697 w 1424974"/>
                    <a:gd name="connsiteY34" fmla="*/ 751904 h 1622255"/>
                    <a:gd name="connsiteX35" fmla="*/ 609634 w 1424974"/>
                    <a:gd name="connsiteY35" fmla="*/ 1158526 h 1622255"/>
                    <a:gd name="connsiteX36" fmla="*/ 712124 w 1424974"/>
                    <a:gd name="connsiteY36" fmla="*/ 1319308 h 1622255"/>
                    <a:gd name="connsiteX37" fmla="*/ 711742 w 1424974"/>
                    <a:gd name="connsiteY37" fmla="*/ 1529239 h 1622255"/>
                    <a:gd name="connsiteX38" fmla="*/ 891670 w 1424974"/>
                    <a:gd name="connsiteY38" fmla="*/ 1517428 h 1622255"/>
                    <a:gd name="connsiteX39" fmla="*/ 1194374 w 1424974"/>
                    <a:gd name="connsiteY39" fmla="*/ 1449324 h 1622255"/>
                    <a:gd name="connsiteX40" fmla="*/ 1310389 w 1424974"/>
                    <a:gd name="connsiteY40" fmla="*/ 1377601 h 1622255"/>
                    <a:gd name="connsiteX41" fmla="*/ 1308865 w 1424974"/>
                    <a:gd name="connsiteY41" fmla="*/ 1296067 h 1622255"/>
                    <a:gd name="connsiteX42" fmla="*/ 1226283 w 1424974"/>
                    <a:gd name="connsiteY42" fmla="*/ 1239012 h 1622255"/>
                    <a:gd name="connsiteX43" fmla="*/ 947105 w 1424974"/>
                    <a:gd name="connsiteY43" fmla="*/ 1162145 h 1622255"/>
                    <a:gd name="connsiteX44" fmla="*/ 915006 w 1424974"/>
                    <a:gd name="connsiteY44" fmla="*/ 1178052 h 1622255"/>
                    <a:gd name="connsiteX45" fmla="*/ 756510 w 1424974"/>
                    <a:gd name="connsiteY45" fmla="*/ 1427798 h 1622255"/>
                    <a:gd name="connsiteX46" fmla="*/ 703837 w 1424974"/>
                    <a:gd name="connsiteY46" fmla="*/ 1454468 h 1622255"/>
                    <a:gd name="connsiteX47" fmla="*/ 667642 w 1424974"/>
                    <a:gd name="connsiteY47" fmla="*/ 1426369 h 1622255"/>
                    <a:gd name="connsiteX48" fmla="*/ 506479 w 1424974"/>
                    <a:gd name="connsiteY48" fmla="*/ 1172718 h 1622255"/>
                    <a:gd name="connsiteX49" fmla="*/ 482476 w 1424974"/>
                    <a:gd name="connsiteY49" fmla="*/ 1161955 h 1622255"/>
                    <a:gd name="connsiteX50" fmla="*/ 416944 w 1424974"/>
                    <a:gd name="connsiteY50" fmla="*/ 1172432 h 1622255"/>
                    <a:gd name="connsiteX51" fmla="*/ 174723 w 1424974"/>
                    <a:gd name="connsiteY51" fmla="*/ 1251395 h 1622255"/>
                    <a:gd name="connsiteX52" fmla="*/ 111667 w 1424974"/>
                    <a:gd name="connsiteY52" fmla="*/ 1300734 h 1622255"/>
                    <a:gd name="connsiteX53" fmla="*/ 111477 w 1424974"/>
                    <a:gd name="connsiteY53" fmla="*/ 1374077 h 1622255"/>
                    <a:gd name="connsiteX54" fmla="*/ 145386 w 1424974"/>
                    <a:gd name="connsiteY54" fmla="*/ 1404652 h 1622255"/>
                    <a:gd name="connsiteX55" fmla="*/ 309692 w 1424974"/>
                    <a:gd name="connsiteY55" fmla="*/ 1476470 h 1622255"/>
                    <a:gd name="connsiteX56" fmla="*/ 711838 w 1424974"/>
                    <a:gd name="connsiteY56" fmla="*/ 1529429 h 1622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424974" h="1622255">
                      <a:moveTo>
                        <a:pt x="680691" y="0"/>
                      </a:moveTo>
                      <a:cubicBezTo>
                        <a:pt x="701837" y="0"/>
                        <a:pt x="722887" y="0"/>
                        <a:pt x="744032" y="0"/>
                      </a:cubicBezTo>
                      <a:cubicBezTo>
                        <a:pt x="759082" y="2095"/>
                        <a:pt x="774131" y="4191"/>
                        <a:pt x="789181" y="6382"/>
                      </a:cubicBezTo>
                      <a:cubicBezTo>
                        <a:pt x="887669" y="20955"/>
                        <a:pt x="975109" y="60674"/>
                        <a:pt x="1049975" y="125920"/>
                      </a:cubicBezTo>
                      <a:cubicBezTo>
                        <a:pt x="1161799" y="223361"/>
                        <a:pt x="1223711" y="346615"/>
                        <a:pt x="1233332" y="495110"/>
                      </a:cubicBezTo>
                      <a:cubicBezTo>
                        <a:pt x="1240475" y="605314"/>
                        <a:pt x="1214282" y="707612"/>
                        <a:pt x="1155798" y="801148"/>
                      </a:cubicBezTo>
                      <a:cubicBezTo>
                        <a:pt x="1101791" y="887444"/>
                        <a:pt x="1046261" y="972693"/>
                        <a:pt x="991492" y="1058418"/>
                      </a:cubicBezTo>
                      <a:cubicBezTo>
                        <a:pt x="989111" y="1062133"/>
                        <a:pt x="987206" y="1066229"/>
                        <a:pt x="984443" y="1071277"/>
                      </a:cubicBezTo>
                      <a:cubicBezTo>
                        <a:pt x="989396" y="1072420"/>
                        <a:pt x="992921" y="1073372"/>
                        <a:pt x="996445" y="1074039"/>
                      </a:cubicBezTo>
                      <a:cubicBezTo>
                        <a:pt x="1087028" y="1089851"/>
                        <a:pt x="1176182" y="1110806"/>
                        <a:pt x="1259906" y="1149858"/>
                      </a:cubicBezTo>
                      <a:cubicBezTo>
                        <a:pt x="1335535" y="1185101"/>
                        <a:pt x="1404210" y="1228344"/>
                        <a:pt x="1424975" y="1317974"/>
                      </a:cubicBezTo>
                      <a:lnTo>
                        <a:pt x="1424975" y="1355979"/>
                      </a:lnTo>
                      <a:cubicBezTo>
                        <a:pt x="1415450" y="1399223"/>
                        <a:pt x="1393161" y="1434751"/>
                        <a:pt x="1359252" y="1463040"/>
                      </a:cubicBezTo>
                      <a:cubicBezTo>
                        <a:pt x="1321247" y="1494758"/>
                        <a:pt x="1278194" y="1517904"/>
                        <a:pt x="1232474" y="1536383"/>
                      </a:cubicBezTo>
                      <a:cubicBezTo>
                        <a:pt x="1126937" y="1579055"/>
                        <a:pt x="1016257" y="1600105"/>
                        <a:pt x="903767" y="1611916"/>
                      </a:cubicBezTo>
                      <a:cubicBezTo>
                        <a:pt x="745080" y="1628680"/>
                        <a:pt x="586584" y="1625346"/>
                        <a:pt x="428850" y="1599819"/>
                      </a:cubicBezTo>
                      <a:cubicBezTo>
                        <a:pt x="339601" y="1585341"/>
                        <a:pt x="252161" y="1563910"/>
                        <a:pt x="169389" y="1526667"/>
                      </a:cubicBezTo>
                      <a:cubicBezTo>
                        <a:pt x="118049" y="1503521"/>
                        <a:pt x="69948" y="1475327"/>
                        <a:pt x="34134" y="1430179"/>
                      </a:cubicBezTo>
                      <a:cubicBezTo>
                        <a:pt x="-6061" y="1379506"/>
                        <a:pt x="-11205" y="1319498"/>
                        <a:pt x="21085" y="1263301"/>
                      </a:cubicBezTo>
                      <a:cubicBezTo>
                        <a:pt x="46993" y="1218057"/>
                        <a:pt x="88331" y="1189768"/>
                        <a:pt x="132813" y="1165670"/>
                      </a:cubicBezTo>
                      <a:cubicBezTo>
                        <a:pt x="204822" y="1126617"/>
                        <a:pt x="282832" y="1104519"/>
                        <a:pt x="362270" y="1086898"/>
                      </a:cubicBezTo>
                      <a:cubicBezTo>
                        <a:pt x="387797" y="1081183"/>
                        <a:pt x="413610" y="1076706"/>
                        <a:pt x="440471" y="1071467"/>
                      </a:cubicBezTo>
                      <a:cubicBezTo>
                        <a:pt x="437899" y="1066800"/>
                        <a:pt x="436375" y="1063562"/>
                        <a:pt x="434470" y="1060514"/>
                      </a:cubicBezTo>
                      <a:cubicBezTo>
                        <a:pt x="379892" y="975170"/>
                        <a:pt x="324551" y="890302"/>
                        <a:pt x="270925" y="804482"/>
                      </a:cubicBezTo>
                      <a:cubicBezTo>
                        <a:pt x="195202" y="683419"/>
                        <a:pt x="173008" y="552260"/>
                        <a:pt x="202631" y="412718"/>
                      </a:cubicBezTo>
                      <a:cubicBezTo>
                        <a:pt x="219681" y="332423"/>
                        <a:pt x="254828" y="260223"/>
                        <a:pt x="306359" y="196501"/>
                      </a:cubicBezTo>
                      <a:cubicBezTo>
                        <a:pt x="376748" y="109538"/>
                        <a:pt x="465617" y="49340"/>
                        <a:pt x="573821" y="19907"/>
                      </a:cubicBezTo>
                      <a:cubicBezTo>
                        <a:pt x="608682" y="10478"/>
                        <a:pt x="644972" y="6477"/>
                        <a:pt x="680691" y="95"/>
                      </a:cubicBezTo>
                      <a:close/>
                      <a:moveTo>
                        <a:pt x="712124" y="1319308"/>
                      </a:moveTo>
                      <a:cubicBezTo>
                        <a:pt x="716505" y="1312831"/>
                        <a:pt x="719458" y="1308545"/>
                        <a:pt x="722220" y="1304163"/>
                      </a:cubicBezTo>
                      <a:cubicBezTo>
                        <a:pt x="837758" y="1123188"/>
                        <a:pt x="953106" y="942118"/>
                        <a:pt x="1068835" y="761333"/>
                      </a:cubicBezTo>
                      <a:cubicBezTo>
                        <a:pt x="1137415" y="654177"/>
                        <a:pt x="1156846" y="539115"/>
                        <a:pt x="1125032" y="416052"/>
                      </a:cubicBezTo>
                      <a:cubicBezTo>
                        <a:pt x="1068263" y="196120"/>
                        <a:pt x="851093" y="59436"/>
                        <a:pt x="628399" y="104013"/>
                      </a:cubicBezTo>
                      <a:cubicBezTo>
                        <a:pt x="519242" y="125920"/>
                        <a:pt x="432565" y="183928"/>
                        <a:pt x="366461" y="273463"/>
                      </a:cubicBezTo>
                      <a:cubicBezTo>
                        <a:pt x="265020" y="410909"/>
                        <a:pt x="257972" y="608648"/>
                        <a:pt x="349697" y="751904"/>
                      </a:cubicBezTo>
                      <a:cubicBezTo>
                        <a:pt x="436470" y="887349"/>
                        <a:pt x="523052" y="1022985"/>
                        <a:pt x="609634" y="1158526"/>
                      </a:cubicBezTo>
                      <a:cubicBezTo>
                        <a:pt x="643353" y="1211390"/>
                        <a:pt x="677072" y="1264253"/>
                        <a:pt x="712124" y="1319308"/>
                      </a:cubicBezTo>
                      <a:close/>
                      <a:moveTo>
                        <a:pt x="711742" y="1529239"/>
                      </a:moveTo>
                      <a:cubicBezTo>
                        <a:pt x="771750" y="1525429"/>
                        <a:pt x="831853" y="1522857"/>
                        <a:pt x="891670" y="1517428"/>
                      </a:cubicBezTo>
                      <a:cubicBezTo>
                        <a:pt x="995397" y="1507998"/>
                        <a:pt x="1097219" y="1488186"/>
                        <a:pt x="1194374" y="1449324"/>
                      </a:cubicBezTo>
                      <a:cubicBezTo>
                        <a:pt x="1237047" y="1432274"/>
                        <a:pt x="1278766" y="1412653"/>
                        <a:pt x="1310389" y="1377601"/>
                      </a:cubicBezTo>
                      <a:cubicBezTo>
                        <a:pt x="1336678" y="1348550"/>
                        <a:pt x="1337916" y="1322356"/>
                        <a:pt x="1308865" y="1296067"/>
                      </a:cubicBezTo>
                      <a:cubicBezTo>
                        <a:pt x="1284195" y="1273778"/>
                        <a:pt x="1256001" y="1253871"/>
                        <a:pt x="1226283" y="1239012"/>
                      </a:cubicBezTo>
                      <a:cubicBezTo>
                        <a:pt x="1138558" y="1195197"/>
                        <a:pt x="1043308" y="1176909"/>
                        <a:pt x="947105" y="1162145"/>
                      </a:cubicBezTo>
                      <a:cubicBezTo>
                        <a:pt x="930437" y="1159574"/>
                        <a:pt x="923102" y="1165098"/>
                        <a:pt x="915006" y="1178052"/>
                      </a:cubicBezTo>
                      <a:cubicBezTo>
                        <a:pt x="862618" y="1261586"/>
                        <a:pt x="809279" y="1344454"/>
                        <a:pt x="756510" y="1427798"/>
                      </a:cubicBezTo>
                      <a:cubicBezTo>
                        <a:pt x="744032" y="1447419"/>
                        <a:pt x="727745" y="1458182"/>
                        <a:pt x="703837" y="1454468"/>
                      </a:cubicBezTo>
                      <a:cubicBezTo>
                        <a:pt x="686692" y="1451801"/>
                        <a:pt x="676405" y="1440180"/>
                        <a:pt x="667642" y="1426369"/>
                      </a:cubicBezTo>
                      <a:cubicBezTo>
                        <a:pt x="613921" y="1341787"/>
                        <a:pt x="559819" y="1257491"/>
                        <a:pt x="506479" y="1172718"/>
                      </a:cubicBezTo>
                      <a:cubicBezTo>
                        <a:pt x="500192" y="1162717"/>
                        <a:pt x="494287" y="1159478"/>
                        <a:pt x="482476" y="1161955"/>
                      </a:cubicBezTo>
                      <a:cubicBezTo>
                        <a:pt x="460854" y="1166432"/>
                        <a:pt x="438661" y="1168432"/>
                        <a:pt x="416944" y="1172432"/>
                      </a:cubicBezTo>
                      <a:cubicBezTo>
                        <a:pt x="332743" y="1188053"/>
                        <a:pt x="249780" y="1208437"/>
                        <a:pt x="174723" y="1251395"/>
                      </a:cubicBezTo>
                      <a:cubicBezTo>
                        <a:pt x="151768" y="1264539"/>
                        <a:pt x="130241" y="1281875"/>
                        <a:pt x="111667" y="1300734"/>
                      </a:cubicBezTo>
                      <a:cubicBezTo>
                        <a:pt x="88522" y="1324261"/>
                        <a:pt x="89665" y="1349312"/>
                        <a:pt x="111477" y="1374077"/>
                      </a:cubicBezTo>
                      <a:cubicBezTo>
                        <a:pt x="121478" y="1385411"/>
                        <a:pt x="133004" y="1395984"/>
                        <a:pt x="145386" y="1404652"/>
                      </a:cubicBezTo>
                      <a:cubicBezTo>
                        <a:pt x="195202" y="1439609"/>
                        <a:pt x="251780" y="1459992"/>
                        <a:pt x="309692" y="1476470"/>
                      </a:cubicBezTo>
                      <a:cubicBezTo>
                        <a:pt x="441042" y="1513808"/>
                        <a:pt x="575630" y="1526191"/>
                        <a:pt x="711838" y="1529429"/>
                      </a:cubicBezTo>
                      <a:close/>
                    </a:path>
                  </a:pathLst>
                </a:custGeom>
                <a:grp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sp>
              <p:nvSpPr>
                <p:cNvPr id="109" name="任意形状 43"/>
                <p:cNvSpPr/>
                <p:nvPr/>
              </p:nvSpPr>
              <p:spPr>
                <a:xfrm>
                  <a:off x="5759290" y="1652015"/>
                  <a:ext cx="475012" cy="475109"/>
                </a:xfrm>
                <a:custGeom>
                  <a:avLst/>
                  <a:gdLst>
                    <a:gd name="connsiteX0" fmla="*/ 237554 w 475012"/>
                    <a:gd name="connsiteY0" fmla="*/ 95 h 475109"/>
                    <a:gd name="connsiteX1" fmla="*/ 475012 w 475012"/>
                    <a:gd name="connsiteY1" fmla="*/ 238030 h 475109"/>
                    <a:gd name="connsiteX2" fmla="*/ 236697 w 475012"/>
                    <a:gd name="connsiteY2" fmla="*/ 475107 h 475109"/>
                    <a:gd name="connsiteX3" fmla="*/ 0 w 475012"/>
                    <a:gd name="connsiteY3" fmla="*/ 237935 h 475109"/>
                    <a:gd name="connsiteX4" fmla="*/ 237554 w 475012"/>
                    <a:gd name="connsiteY4" fmla="*/ 0 h 475109"/>
                    <a:gd name="connsiteX5" fmla="*/ 95155 w 475012"/>
                    <a:gd name="connsiteY5" fmla="*/ 238316 h 475109"/>
                    <a:gd name="connsiteX6" fmla="*/ 237840 w 475012"/>
                    <a:gd name="connsiteY6" fmla="*/ 380047 h 475109"/>
                    <a:gd name="connsiteX7" fmla="*/ 379953 w 475012"/>
                    <a:gd name="connsiteY7" fmla="*/ 237744 h 475109"/>
                    <a:gd name="connsiteX8" fmla="*/ 236506 w 475012"/>
                    <a:gd name="connsiteY8" fmla="*/ 95250 h 475109"/>
                    <a:gd name="connsiteX9" fmla="*/ 95155 w 475012"/>
                    <a:gd name="connsiteY9" fmla="*/ 238411 h 475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5012" h="475109">
                      <a:moveTo>
                        <a:pt x="237554" y="95"/>
                      </a:moveTo>
                      <a:cubicBezTo>
                        <a:pt x="368237" y="95"/>
                        <a:pt x="475298" y="107347"/>
                        <a:pt x="475012" y="238030"/>
                      </a:cubicBezTo>
                      <a:cubicBezTo>
                        <a:pt x="474726" y="368808"/>
                        <a:pt x="367380" y="475679"/>
                        <a:pt x="236697" y="475107"/>
                      </a:cubicBezTo>
                      <a:cubicBezTo>
                        <a:pt x="106585" y="474631"/>
                        <a:pt x="286" y="368046"/>
                        <a:pt x="0" y="237935"/>
                      </a:cubicBezTo>
                      <a:cubicBezTo>
                        <a:pt x="-190" y="107252"/>
                        <a:pt x="106775" y="0"/>
                        <a:pt x="237554" y="0"/>
                      </a:cubicBezTo>
                      <a:close/>
                      <a:moveTo>
                        <a:pt x="95155" y="238316"/>
                      </a:moveTo>
                      <a:cubicBezTo>
                        <a:pt x="95822" y="316135"/>
                        <a:pt x="160497" y="380333"/>
                        <a:pt x="237840" y="380047"/>
                      </a:cubicBezTo>
                      <a:cubicBezTo>
                        <a:pt x="315468" y="379762"/>
                        <a:pt x="379857" y="315278"/>
                        <a:pt x="379953" y="237744"/>
                      </a:cubicBezTo>
                      <a:cubicBezTo>
                        <a:pt x="380048" y="159639"/>
                        <a:pt x="314135" y="94107"/>
                        <a:pt x="236506" y="95250"/>
                      </a:cubicBezTo>
                      <a:cubicBezTo>
                        <a:pt x="158496" y="96298"/>
                        <a:pt x="94488" y="161163"/>
                        <a:pt x="95155" y="238411"/>
                      </a:cubicBezTo>
                      <a:close/>
                    </a:path>
                  </a:pathLst>
                </a:custGeom>
                <a:grp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grpSp>
          <p:sp>
            <p:nvSpPr>
              <p:cNvPr id="99" name="任意形状 45"/>
              <p:cNvSpPr/>
              <p:nvPr/>
            </p:nvSpPr>
            <p:spPr>
              <a:xfrm>
                <a:off x="7955280" y="4104640"/>
                <a:ext cx="349885" cy="384810"/>
              </a:xfrm>
              <a:custGeom>
                <a:avLst/>
                <a:gdLst>
                  <a:gd name="connsiteX0" fmla="*/ 1435394 w 1435393"/>
                  <a:gd name="connsiteY0" fmla="*/ 605123 h 1580055"/>
                  <a:gd name="connsiteX1" fmla="*/ 1426440 w 1435393"/>
                  <a:gd name="connsiteY1" fmla="*/ 687705 h 1580055"/>
                  <a:gd name="connsiteX2" fmla="*/ 1177552 w 1435393"/>
                  <a:gd name="connsiteY2" fmla="*/ 1262539 h 1580055"/>
                  <a:gd name="connsiteX3" fmla="*/ 776835 w 1435393"/>
                  <a:gd name="connsiteY3" fmla="*/ 1566577 h 1580055"/>
                  <a:gd name="connsiteX4" fmla="*/ 657963 w 1435393"/>
                  <a:gd name="connsiteY4" fmla="*/ 1566101 h 1580055"/>
                  <a:gd name="connsiteX5" fmla="*/ 66175 w 1435393"/>
                  <a:gd name="connsiteY5" fmla="*/ 927830 h 1580055"/>
                  <a:gd name="connsiteX6" fmla="*/ 72 w 1435393"/>
                  <a:gd name="connsiteY6" fmla="*/ 550069 h 1580055"/>
                  <a:gd name="connsiteX7" fmla="*/ 72 w 1435393"/>
                  <a:gd name="connsiteY7" fmla="*/ 378714 h 1580055"/>
                  <a:gd name="connsiteX8" fmla="*/ 84082 w 1435393"/>
                  <a:gd name="connsiteY8" fmla="*/ 256413 h 1580055"/>
                  <a:gd name="connsiteX9" fmla="*/ 254484 w 1435393"/>
                  <a:gd name="connsiteY9" fmla="*/ 85344 h 1580055"/>
                  <a:gd name="connsiteX10" fmla="*/ 346781 w 1435393"/>
                  <a:gd name="connsiteY10" fmla="*/ 2857 h 1580055"/>
                  <a:gd name="connsiteX11" fmla="*/ 351830 w 1435393"/>
                  <a:gd name="connsiteY11" fmla="*/ 0 h 1580055"/>
                  <a:gd name="connsiteX12" fmla="*/ 1080302 w 1435393"/>
                  <a:gd name="connsiteY12" fmla="*/ 0 h 1580055"/>
                  <a:gd name="connsiteX13" fmla="*/ 1085922 w 1435393"/>
                  <a:gd name="connsiteY13" fmla="*/ 2381 h 1580055"/>
                  <a:gd name="connsiteX14" fmla="*/ 1180314 w 1435393"/>
                  <a:gd name="connsiteY14" fmla="*/ 84296 h 1580055"/>
                  <a:gd name="connsiteX15" fmla="*/ 1353003 w 1435393"/>
                  <a:gd name="connsiteY15" fmla="*/ 256794 h 1580055"/>
                  <a:gd name="connsiteX16" fmla="*/ 1423392 w 1435393"/>
                  <a:gd name="connsiteY16" fmla="*/ 322040 h 1580055"/>
                  <a:gd name="connsiteX17" fmla="*/ 1435299 w 1435393"/>
                  <a:gd name="connsiteY17" fmla="*/ 354997 h 1580055"/>
                  <a:gd name="connsiteX18" fmla="*/ 1435299 w 1435393"/>
                  <a:gd name="connsiteY18" fmla="*/ 605028 h 1580055"/>
                  <a:gd name="connsiteX19" fmla="*/ 717685 w 1435393"/>
                  <a:gd name="connsiteY19" fmla="*/ 92583 h 1580055"/>
                  <a:gd name="connsiteX20" fmla="*/ 379738 w 1435393"/>
                  <a:gd name="connsiteY20" fmla="*/ 92583 h 1580055"/>
                  <a:gd name="connsiteX21" fmla="*/ 340305 w 1435393"/>
                  <a:gd name="connsiteY21" fmla="*/ 119729 h 1580055"/>
                  <a:gd name="connsiteX22" fmla="*/ 119229 w 1435393"/>
                  <a:gd name="connsiteY22" fmla="*/ 341947 h 1580055"/>
                  <a:gd name="connsiteX23" fmla="*/ 92655 w 1435393"/>
                  <a:gd name="connsiteY23" fmla="*/ 380143 h 1580055"/>
                  <a:gd name="connsiteX24" fmla="*/ 92559 w 1435393"/>
                  <a:gd name="connsiteY24" fmla="*/ 525209 h 1580055"/>
                  <a:gd name="connsiteX25" fmla="*/ 109228 w 1435393"/>
                  <a:gd name="connsiteY25" fmla="*/ 732472 h 1580055"/>
                  <a:gd name="connsiteX26" fmla="*/ 694254 w 1435393"/>
                  <a:gd name="connsiteY26" fmla="*/ 1480852 h 1580055"/>
                  <a:gd name="connsiteX27" fmla="*/ 741116 w 1435393"/>
                  <a:gd name="connsiteY27" fmla="*/ 1481042 h 1580055"/>
                  <a:gd name="connsiteX28" fmla="*/ 1180790 w 1435393"/>
                  <a:gd name="connsiteY28" fmla="*/ 1101471 h 1580055"/>
                  <a:gd name="connsiteX29" fmla="*/ 1339477 w 1435393"/>
                  <a:gd name="connsiteY29" fmla="*/ 616268 h 1580055"/>
                  <a:gd name="connsiteX30" fmla="*/ 1342525 w 1435393"/>
                  <a:gd name="connsiteY30" fmla="*/ 383381 h 1580055"/>
                  <a:gd name="connsiteX31" fmla="*/ 1313188 w 1435393"/>
                  <a:gd name="connsiteY31" fmla="*/ 340709 h 1580055"/>
                  <a:gd name="connsiteX32" fmla="*/ 1095447 w 1435393"/>
                  <a:gd name="connsiteY32" fmla="*/ 121253 h 1580055"/>
                  <a:gd name="connsiteX33" fmla="*/ 1053917 w 1435393"/>
                  <a:gd name="connsiteY33" fmla="*/ 92678 h 1580055"/>
                  <a:gd name="connsiteX34" fmla="*/ 717590 w 1435393"/>
                  <a:gd name="connsiteY34" fmla="*/ 92678 h 1580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435393" h="1580055">
                    <a:moveTo>
                      <a:pt x="1435394" y="605123"/>
                    </a:moveTo>
                    <a:cubicBezTo>
                      <a:pt x="1432441" y="632651"/>
                      <a:pt x="1429869" y="660178"/>
                      <a:pt x="1426440" y="687705"/>
                    </a:cubicBezTo>
                    <a:cubicBezTo>
                      <a:pt x="1399389" y="903542"/>
                      <a:pt x="1315950" y="1095089"/>
                      <a:pt x="1177552" y="1262539"/>
                    </a:cubicBezTo>
                    <a:cubicBezTo>
                      <a:pt x="1067919" y="1395127"/>
                      <a:pt x="933712" y="1495806"/>
                      <a:pt x="776835" y="1566577"/>
                    </a:cubicBezTo>
                    <a:cubicBezTo>
                      <a:pt x="736735" y="1584674"/>
                      <a:pt x="698064" y="1584579"/>
                      <a:pt x="657963" y="1566101"/>
                    </a:cubicBezTo>
                    <a:cubicBezTo>
                      <a:pt x="372975" y="1434656"/>
                      <a:pt x="175998" y="1221391"/>
                      <a:pt x="66175" y="927830"/>
                    </a:cubicBezTo>
                    <a:cubicBezTo>
                      <a:pt x="20741" y="806291"/>
                      <a:pt x="357" y="679799"/>
                      <a:pt x="72" y="550069"/>
                    </a:cubicBezTo>
                    <a:cubicBezTo>
                      <a:pt x="-24" y="492919"/>
                      <a:pt x="-24" y="435864"/>
                      <a:pt x="72" y="378714"/>
                    </a:cubicBezTo>
                    <a:cubicBezTo>
                      <a:pt x="167" y="320802"/>
                      <a:pt x="30075" y="276606"/>
                      <a:pt x="84082" y="256413"/>
                    </a:cubicBezTo>
                    <a:cubicBezTo>
                      <a:pt x="167140" y="225266"/>
                      <a:pt x="223909" y="168593"/>
                      <a:pt x="254484" y="85344"/>
                    </a:cubicBezTo>
                    <a:cubicBezTo>
                      <a:pt x="270581" y="41529"/>
                      <a:pt x="301252" y="13811"/>
                      <a:pt x="346781" y="2857"/>
                    </a:cubicBezTo>
                    <a:cubicBezTo>
                      <a:pt x="348591" y="2381"/>
                      <a:pt x="350211" y="953"/>
                      <a:pt x="351830" y="0"/>
                    </a:cubicBezTo>
                    <a:cubicBezTo>
                      <a:pt x="594622" y="0"/>
                      <a:pt x="837509" y="0"/>
                      <a:pt x="1080302" y="0"/>
                    </a:cubicBezTo>
                    <a:cubicBezTo>
                      <a:pt x="1082207" y="857"/>
                      <a:pt x="1083921" y="2000"/>
                      <a:pt x="1085922" y="2381"/>
                    </a:cubicBezTo>
                    <a:cubicBezTo>
                      <a:pt x="1132404" y="12287"/>
                      <a:pt x="1163931" y="39910"/>
                      <a:pt x="1180314" y="84296"/>
                    </a:cubicBezTo>
                    <a:cubicBezTo>
                      <a:pt x="1211366" y="168497"/>
                      <a:pt x="1268516" y="226123"/>
                      <a:pt x="1353003" y="256794"/>
                    </a:cubicBezTo>
                    <a:cubicBezTo>
                      <a:pt x="1385292" y="268510"/>
                      <a:pt x="1409200" y="290417"/>
                      <a:pt x="1423392" y="322040"/>
                    </a:cubicBezTo>
                    <a:cubicBezTo>
                      <a:pt x="1428155" y="332708"/>
                      <a:pt x="1431393" y="343948"/>
                      <a:pt x="1435299" y="354997"/>
                    </a:cubicBezTo>
                    <a:lnTo>
                      <a:pt x="1435299" y="605028"/>
                    </a:lnTo>
                    <a:close/>
                    <a:moveTo>
                      <a:pt x="717685" y="92583"/>
                    </a:moveTo>
                    <a:cubicBezTo>
                      <a:pt x="605004" y="92583"/>
                      <a:pt x="492419" y="92583"/>
                      <a:pt x="379738" y="92583"/>
                    </a:cubicBezTo>
                    <a:cubicBezTo>
                      <a:pt x="357164" y="92583"/>
                      <a:pt x="348210" y="98679"/>
                      <a:pt x="340305" y="119729"/>
                    </a:cubicBezTo>
                    <a:cubicBezTo>
                      <a:pt x="300014" y="227076"/>
                      <a:pt x="226100" y="300895"/>
                      <a:pt x="119229" y="341947"/>
                    </a:cubicBezTo>
                    <a:cubicBezTo>
                      <a:pt x="99131" y="349663"/>
                      <a:pt x="92655" y="358712"/>
                      <a:pt x="92655" y="380143"/>
                    </a:cubicBezTo>
                    <a:cubicBezTo>
                      <a:pt x="92655" y="428530"/>
                      <a:pt x="93036" y="476821"/>
                      <a:pt x="92559" y="525209"/>
                    </a:cubicBezTo>
                    <a:cubicBezTo>
                      <a:pt x="91797" y="594836"/>
                      <a:pt x="95322" y="664273"/>
                      <a:pt x="109228" y="732472"/>
                    </a:cubicBezTo>
                    <a:cubicBezTo>
                      <a:pt x="179999" y="1078897"/>
                      <a:pt x="374404" y="1328928"/>
                      <a:pt x="694254" y="1480852"/>
                    </a:cubicBezTo>
                    <a:cubicBezTo>
                      <a:pt x="710541" y="1488567"/>
                      <a:pt x="724829" y="1488472"/>
                      <a:pt x="741116" y="1481042"/>
                    </a:cubicBezTo>
                    <a:cubicBezTo>
                      <a:pt x="924758" y="1397413"/>
                      <a:pt x="1071824" y="1271111"/>
                      <a:pt x="1180790" y="1101471"/>
                    </a:cubicBezTo>
                    <a:cubicBezTo>
                      <a:pt x="1275755" y="953738"/>
                      <a:pt x="1330142" y="791813"/>
                      <a:pt x="1339477" y="616268"/>
                    </a:cubicBezTo>
                    <a:cubicBezTo>
                      <a:pt x="1343668" y="538829"/>
                      <a:pt x="1341858" y="461010"/>
                      <a:pt x="1342525" y="383381"/>
                    </a:cubicBezTo>
                    <a:cubicBezTo>
                      <a:pt x="1342715" y="358140"/>
                      <a:pt x="1336810" y="349853"/>
                      <a:pt x="1313188" y="340709"/>
                    </a:cubicBezTo>
                    <a:cubicBezTo>
                      <a:pt x="1207937" y="300038"/>
                      <a:pt x="1135642" y="226600"/>
                      <a:pt x="1095447" y="121253"/>
                    </a:cubicBezTo>
                    <a:cubicBezTo>
                      <a:pt x="1086779" y="98488"/>
                      <a:pt x="1078492" y="92678"/>
                      <a:pt x="1053917" y="92678"/>
                    </a:cubicBezTo>
                    <a:cubicBezTo>
                      <a:pt x="941808" y="92678"/>
                      <a:pt x="829699" y="92678"/>
                      <a:pt x="717590" y="92678"/>
                    </a:cubicBezTo>
                    <a:close/>
                  </a:path>
                </a:pathLst>
              </a:custGeom>
              <a:solidFill>
                <a:schemeClr val="bg1"/>
              </a:solid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sp>
            <p:nvSpPr>
              <p:cNvPr id="100" name="任意形状 46"/>
              <p:cNvSpPr/>
              <p:nvPr/>
            </p:nvSpPr>
            <p:spPr>
              <a:xfrm>
                <a:off x="8054975" y="4171950"/>
                <a:ext cx="150495" cy="222250"/>
              </a:xfrm>
              <a:custGeom>
                <a:avLst/>
                <a:gdLst>
                  <a:gd name="connsiteX0" fmla="*/ 501904 w 617141"/>
                  <a:gd name="connsiteY0" fmla="*/ 324141 h 911833"/>
                  <a:gd name="connsiteX1" fmla="*/ 535337 w 617141"/>
                  <a:gd name="connsiteY1" fmla="*/ 330237 h 911833"/>
                  <a:gd name="connsiteX2" fmla="*/ 616014 w 617141"/>
                  <a:gd name="connsiteY2" fmla="*/ 431488 h 911833"/>
                  <a:gd name="connsiteX3" fmla="*/ 615538 w 617141"/>
                  <a:gd name="connsiteY3" fmla="*/ 718476 h 911833"/>
                  <a:gd name="connsiteX4" fmla="*/ 419894 w 617141"/>
                  <a:gd name="connsiteY4" fmla="*/ 910691 h 911833"/>
                  <a:gd name="connsiteX5" fmla="*/ 197676 w 617141"/>
                  <a:gd name="connsiteY5" fmla="*/ 910691 h 911833"/>
                  <a:gd name="connsiteX6" fmla="*/ 1556 w 617141"/>
                  <a:gd name="connsiteY6" fmla="*/ 717333 h 911833"/>
                  <a:gd name="connsiteX7" fmla="*/ 1175 w 617141"/>
                  <a:gd name="connsiteY7" fmla="*/ 431869 h 911833"/>
                  <a:gd name="connsiteX8" fmla="*/ 99568 w 617141"/>
                  <a:gd name="connsiteY8" fmla="*/ 326713 h 911833"/>
                  <a:gd name="connsiteX9" fmla="*/ 115189 w 617141"/>
                  <a:gd name="connsiteY9" fmla="*/ 324618 h 911833"/>
                  <a:gd name="connsiteX10" fmla="*/ 115189 w 617141"/>
                  <a:gd name="connsiteY10" fmla="*/ 304901 h 911833"/>
                  <a:gd name="connsiteX11" fmla="*/ 119380 w 617141"/>
                  <a:gd name="connsiteY11" fmla="*/ 158692 h 911833"/>
                  <a:gd name="connsiteX12" fmla="*/ 322263 w 617141"/>
                  <a:gd name="connsiteY12" fmla="*/ 482 h 911833"/>
                  <a:gd name="connsiteX13" fmla="*/ 501619 w 617141"/>
                  <a:gd name="connsiteY13" fmla="*/ 187172 h 911833"/>
                  <a:gd name="connsiteX14" fmla="*/ 501809 w 617141"/>
                  <a:gd name="connsiteY14" fmla="*/ 324046 h 911833"/>
                  <a:gd name="connsiteX15" fmla="*/ 309023 w 617141"/>
                  <a:gd name="connsiteY15" fmla="*/ 418248 h 911833"/>
                  <a:gd name="connsiteX16" fmla="*/ 120809 w 617141"/>
                  <a:gd name="connsiteY16" fmla="*/ 418248 h 911833"/>
                  <a:gd name="connsiteX17" fmla="*/ 93377 w 617141"/>
                  <a:gd name="connsiteY17" fmla="*/ 445395 h 911833"/>
                  <a:gd name="connsiteX18" fmla="*/ 93377 w 617141"/>
                  <a:gd name="connsiteY18" fmla="*/ 698474 h 911833"/>
                  <a:gd name="connsiteX19" fmla="*/ 213487 w 617141"/>
                  <a:gd name="connsiteY19" fmla="*/ 818489 h 911833"/>
                  <a:gd name="connsiteX20" fmla="*/ 403225 w 617141"/>
                  <a:gd name="connsiteY20" fmla="*/ 818489 h 911833"/>
                  <a:gd name="connsiteX21" fmla="*/ 524002 w 617141"/>
                  <a:gd name="connsiteY21" fmla="*/ 697521 h 911833"/>
                  <a:gd name="connsiteX22" fmla="*/ 524002 w 617141"/>
                  <a:gd name="connsiteY22" fmla="*/ 445966 h 911833"/>
                  <a:gd name="connsiteX23" fmla="*/ 495618 w 617141"/>
                  <a:gd name="connsiteY23" fmla="*/ 418153 h 911833"/>
                  <a:gd name="connsiteX24" fmla="*/ 308928 w 617141"/>
                  <a:gd name="connsiteY24" fmla="*/ 418153 h 911833"/>
                  <a:gd name="connsiteX25" fmla="*/ 408369 w 617141"/>
                  <a:gd name="connsiteY25" fmla="*/ 324713 h 911833"/>
                  <a:gd name="connsiteX26" fmla="*/ 409416 w 617141"/>
                  <a:gd name="connsiteY26" fmla="*/ 315283 h 911833"/>
                  <a:gd name="connsiteX27" fmla="*/ 409226 w 617141"/>
                  <a:gd name="connsiteY27" fmla="*/ 191934 h 911833"/>
                  <a:gd name="connsiteX28" fmla="*/ 318834 w 617141"/>
                  <a:gd name="connsiteY28" fmla="*/ 93255 h 911833"/>
                  <a:gd name="connsiteX29" fmla="*/ 211106 w 617141"/>
                  <a:gd name="connsiteY29" fmla="*/ 170312 h 911833"/>
                  <a:gd name="connsiteX30" fmla="*/ 208058 w 617141"/>
                  <a:gd name="connsiteY30" fmla="*/ 216223 h 911833"/>
                  <a:gd name="connsiteX31" fmla="*/ 207963 w 617141"/>
                  <a:gd name="connsiteY31" fmla="*/ 324618 h 911833"/>
                  <a:gd name="connsiteX32" fmla="*/ 408369 w 617141"/>
                  <a:gd name="connsiteY32" fmla="*/ 324618 h 911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617141" h="911833">
                    <a:moveTo>
                      <a:pt x="501904" y="324141"/>
                    </a:moveTo>
                    <a:cubicBezTo>
                      <a:pt x="514287" y="326332"/>
                      <a:pt x="525050" y="327475"/>
                      <a:pt x="535337" y="330237"/>
                    </a:cubicBezTo>
                    <a:cubicBezTo>
                      <a:pt x="581724" y="342905"/>
                      <a:pt x="615538" y="383482"/>
                      <a:pt x="616014" y="431488"/>
                    </a:cubicBezTo>
                    <a:cubicBezTo>
                      <a:pt x="617062" y="527119"/>
                      <a:pt x="618109" y="622941"/>
                      <a:pt x="615538" y="718476"/>
                    </a:cubicBezTo>
                    <a:cubicBezTo>
                      <a:pt x="612775" y="820680"/>
                      <a:pt x="522193" y="908595"/>
                      <a:pt x="419894" y="910691"/>
                    </a:cubicBezTo>
                    <a:cubicBezTo>
                      <a:pt x="345885" y="912215"/>
                      <a:pt x="271780" y="912215"/>
                      <a:pt x="197676" y="910691"/>
                    </a:cubicBezTo>
                    <a:cubicBezTo>
                      <a:pt x="94615" y="908691"/>
                      <a:pt x="4318" y="820584"/>
                      <a:pt x="1556" y="717333"/>
                    </a:cubicBezTo>
                    <a:cubicBezTo>
                      <a:pt x="-920" y="622274"/>
                      <a:pt x="32" y="527024"/>
                      <a:pt x="1175" y="431869"/>
                    </a:cubicBezTo>
                    <a:cubicBezTo>
                      <a:pt x="1842" y="376910"/>
                      <a:pt x="45085" y="332523"/>
                      <a:pt x="99568" y="326713"/>
                    </a:cubicBezTo>
                    <a:cubicBezTo>
                      <a:pt x="104140" y="326237"/>
                      <a:pt x="108617" y="325475"/>
                      <a:pt x="115189" y="324618"/>
                    </a:cubicBezTo>
                    <a:cubicBezTo>
                      <a:pt x="115189" y="317855"/>
                      <a:pt x="115094" y="311378"/>
                      <a:pt x="115189" y="304901"/>
                    </a:cubicBezTo>
                    <a:cubicBezTo>
                      <a:pt x="116237" y="256133"/>
                      <a:pt x="112618" y="206603"/>
                      <a:pt x="119380" y="158692"/>
                    </a:cubicBezTo>
                    <a:cubicBezTo>
                      <a:pt x="132906" y="62585"/>
                      <a:pt x="224727" y="-6471"/>
                      <a:pt x="322263" y="482"/>
                    </a:cubicBezTo>
                    <a:cubicBezTo>
                      <a:pt x="420561" y="7530"/>
                      <a:pt x="499809" y="89541"/>
                      <a:pt x="501619" y="187172"/>
                    </a:cubicBezTo>
                    <a:cubicBezTo>
                      <a:pt x="502476" y="232416"/>
                      <a:pt x="501809" y="277659"/>
                      <a:pt x="501809" y="324046"/>
                    </a:cubicBezTo>
                    <a:close/>
                    <a:moveTo>
                      <a:pt x="309023" y="418248"/>
                    </a:moveTo>
                    <a:cubicBezTo>
                      <a:pt x="246253" y="418248"/>
                      <a:pt x="183579" y="418248"/>
                      <a:pt x="120809" y="418248"/>
                    </a:cubicBezTo>
                    <a:cubicBezTo>
                      <a:pt x="98425" y="418248"/>
                      <a:pt x="93377" y="423392"/>
                      <a:pt x="93377" y="445395"/>
                    </a:cubicBezTo>
                    <a:cubicBezTo>
                      <a:pt x="93377" y="529786"/>
                      <a:pt x="93091" y="614082"/>
                      <a:pt x="93377" y="698474"/>
                    </a:cubicBezTo>
                    <a:cubicBezTo>
                      <a:pt x="93663" y="770292"/>
                      <a:pt x="141955" y="818298"/>
                      <a:pt x="213487" y="818489"/>
                    </a:cubicBezTo>
                    <a:cubicBezTo>
                      <a:pt x="276733" y="818679"/>
                      <a:pt x="339979" y="818584"/>
                      <a:pt x="403225" y="818489"/>
                    </a:cubicBezTo>
                    <a:cubicBezTo>
                      <a:pt x="475806" y="818298"/>
                      <a:pt x="523716" y="770483"/>
                      <a:pt x="524002" y="697521"/>
                    </a:cubicBezTo>
                    <a:cubicBezTo>
                      <a:pt x="524288" y="613701"/>
                      <a:pt x="524098" y="529881"/>
                      <a:pt x="524002" y="445966"/>
                    </a:cubicBezTo>
                    <a:cubicBezTo>
                      <a:pt x="524002" y="422916"/>
                      <a:pt x="519145" y="418153"/>
                      <a:pt x="495618" y="418153"/>
                    </a:cubicBezTo>
                    <a:cubicBezTo>
                      <a:pt x="433420" y="418058"/>
                      <a:pt x="371126" y="418153"/>
                      <a:pt x="308928" y="418153"/>
                    </a:cubicBezTo>
                    <a:close/>
                    <a:moveTo>
                      <a:pt x="408369" y="324713"/>
                    </a:moveTo>
                    <a:cubicBezTo>
                      <a:pt x="408750" y="321188"/>
                      <a:pt x="409416" y="318236"/>
                      <a:pt x="409416" y="315283"/>
                    </a:cubicBezTo>
                    <a:cubicBezTo>
                      <a:pt x="409416" y="274135"/>
                      <a:pt x="409893" y="233082"/>
                      <a:pt x="409226" y="191934"/>
                    </a:cubicBezTo>
                    <a:cubicBezTo>
                      <a:pt x="408369" y="140404"/>
                      <a:pt x="369888" y="98970"/>
                      <a:pt x="318834" y="93255"/>
                    </a:cubicBezTo>
                    <a:cubicBezTo>
                      <a:pt x="269590" y="87731"/>
                      <a:pt x="222346" y="120783"/>
                      <a:pt x="211106" y="170312"/>
                    </a:cubicBezTo>
                    <a:cubicBezTo>
                      <a:pt x="207772" y="185076"/>
                      <a:pt x="208248" y="200888"/>
                      <a:pt x="208058" y="216223"/>
                    </a:cubicBezTo>
                    <a:cubicBezTo>
                      <a:pt x="207677" y="252037"/>
                      <a:pt x="207963" y="287946"/>
                      <a:pt x="207963" y="324618"/>
                    </a:cubicBezTo>
                    <a:lnTo>
                      <a:pt x="408369" y="324618"/>
                    </a:lnTo>
                    <a:close/>
                  </a:path>
                </a:pathLst>
              </a:custGeom>
              <a:solidFill>
                <a:schemeClr val="bg1"/>
              </a:solid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sp>
            <p:nvSpPr>
              <p:cNvPr id="101" name="任意形状 47"/>
              <p:cNvSpPr/>
              <p:nvPr/>
            </p:nvSpPr>
            <p:spPr>
              <a:xfrm>
                <a:off x="8118475" y="4300855"/>
                <a:ext cx="22860" cy="43815"/>
              </a:xfrm>
              <a:custGeom>
                <a:avLst/>
                <a:gdLst>
                  <a:gd name="connsiteX0" fmla="*/ 92750 w 93024"/>
                  <a:gd name="connsiteY0" fmla="*/ 90584 h 180120"/>
                  <a:gd name="connsiteX1" fmla="*/ 92654 w 93024"/>
                  <a:gd name="connsiteY1" fmla="*/ 133732 h 180120"/>
                  <a:gd name="connsiteX2" fmla="*/ 46839 w 93024"/>
                  <a:gd name="connsiteY2" fmla="*/ 180119 h 180120"/>
                  <a:gd name="connsiteX3" fmla="*/ 643 w 93024"/>
                  <a:gd name="connsiteY3" fmla="*/ 134209 h 180120"/>
                  <a:gd name="connsiteX4" fmla="*/ 643 w 93024"/>
                  <a:gd name="connsiteY4" fmla="*/ 46483 h 180120"/>
                  <a:gd name="connsiteX5" fmla="*/ 46363 w 93024"/>
                  <a:gd name="connsiteY5" fmla="*/ 1 h 180120"/>
                  <a:gd name="connsiteX6" fmla="*/ 92654 w 93024"/>
                  <a:gd name="connsiteY6" fmla="*/ 46007 h 180120"/>
                  <a:gd name="connsiteX7" fmla="*/ 92845 w 93024"/>
                  <a:gd name="connsiteY7" fmla="*/ 90679 h 180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3024" h="180120">
                    <a:moveTo>
                      <a:pt x="92750" y="90584"/>
                    </a:moveTo>
                    <a:cubicBezTo>
                      <a:pt x="92750" y="104967"/>
                      <a:pt x="93321" y="119350"/>
                      <a:pt x="92654" y="133732"/>
                    </a:cubicBezTo>
                    <a:cubicBezTo>
                      <a:pt x="91416" y="160783"/>
                      <a:pt x="72176" y="179929"/>
                      <a:pt x="46839" y="180119"/>
                    </a:cubicBezTo>
                    <a:cubicBezTo>
                      <a:pt x="21598" y="180310"/>
                      <a:pt x="1405" y="161164"/>
                      <a:pt x="643" y="134209"/>
                    </a:cubicBezTo>
                    <a:cubicBezTo>
                      <a:pt x="-214" y="104967"/>
                      <a:pt x="-214" y="75725"/>
                      <a:pt x="643" y="46483"/>
                    </a:cubicBezTo>
                    <a:cubicBezTo>
                      <a:pt x="1405" y="19623"/>
                      <a:pt x="21407" y="192"/>
                      <a:pt x="46363" y="1"/>
                    </a:cubicBezTo>
                    <a:cubicBezTo>
                      <a:pt x="71414" y="-189"/>
                      <a:pt x="91226" y="19146"/>
                      <a:pt x="92654" y="46007"/>
                    </a:cubicBezTo>
                    <a:cubicBezTo>
                      <a:pt x="93417" y="60866"/>
                      <a:pt x="92750" y="75725"/>
                      <a:pt x="92845" y="90679"/>
                    </a:cubicBezTo>
                    <a:close/>
                  </a:path>
                </a:pathLst>
              </a:custGeom>
              <a:solidFill>
                <a:schemeClr val="bg1"/>
              </a:solid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sp>
            <p:nvSpPr>
              <p:cNvPr id="102" name="任意形状 48"/>
              <p:cNvSpPr>
                <a:spLocks noChangeAspect="1"/>
              </p:cNvSpPr>
              <p:nvPr/>
            </p:nvSpPr>
            <p:spPr>
              <a:xfrm>
                <a:off x="10094993" y="5352286"/>
                <a:ext cx="414576" cy="416107"/>
              </a:xfrm>
              <a:custGeom>
                <a:avLst/>
                <a:gdLst>
                  <a:gd name="connsiteX0" fmla="*/ 1007078 w 1909953"/>
                  <a:gd name="connsiteY0" fmla="*/ 0 h 1917001"/>
                  <a:gd name="connsiteX1" fmla="*/ 1007078 w 1909953"/>
                  <a:gd name="connsiteY1" fmla="*/ 309658 h 1917001"/>
                  <a:gd name="connsiteX2" fmla="*/ 1092994 w 1909953"/>
                  <a:gd name="connsiteY2" fmla="*/ 327089 h 1917001"/>
                  <a:gd name="connsiteX3" fmla="*/ 1594199 w 1909953"/>
                  <a:gd name="connsiteY3" fmla="*/ 855917 h 1917001"/>
                  <a:gd name="connsiteX4" fmla="*/ 1663256 w 1909953"/>
                  <a:gd name="connsiteY4" fmla="*/ 913734 h 1917001"/>
                  <a:gd name="connsiteX5" fmla="*/ 1909953 w 1909953"/>
                  <a:gd name="connsiteY5" fmla="*/ 912686 h 1917001"/>
                  <a:gd name="connsiteX6" fmla="*/ 1909953 w 1909953"/>
                  <a:gd name="connsiteY6" fmla="*/ 1005935 h 1917001"/>
                  <a:gd name="connsiteX7" fmla="*/ 1609249 w 1909953"/>
                  <a:gd name="connsiteY7" fmla="*/ 1005935 h 1917001"/>
                  <a:gd name="connsiteX8" fmla="*/ 1006697 w 1909953"/>
                  <a:gd name="connsiteY8" fmla="*/ 1610868 h 1917001"/>
                  <a:gd name="connsiteX9" fmla="*/ 1006697 w 1909953"/>
                  <a:gd name="connsiteY9" fmla="*/ 1917002 h 1917001"/>
                  <a:gd name="connsiteX10" fmla="*/ 908685 w 1909953"/>
                  <a:gd name="connsiteY10" fmla="*/ 1917002 h 1917001"/>
                  <a:gd name="connsiteX11" fmla="*/ 908685 w 1909953"/>
                  <a:gd name="connsiteY11" fmla="*/ 1612964 h 1917001"/>
                  <a:gd name="connsiteX12" fmla="*/ 303371 w 1909953"/>
                  <a:gd name="connsiteY12" fmla="*/ 1007650 h 1917001"/>
                  <a:gd name="connsiteX13" fmla="*/ 0 w 1909953"/>
                  <a:gd name="connsiteY13" fmla="*/ 1007650 h 1917001"/>
                  <a:gd name="connsiteX14" fmla="*/ 0 w 1909953"/>
                  <a:gd name="connsiteY14" fmla="*/ 914686 h 1917001"/>
                  <a:gd name="connsiteX15" fmla="*/ 302990 w 1909953"/>
                  <a:gd name="connsiteY15" fmla="*/ 914686 h 1917001"/>
                  <a:gd name="connsiteX16" fmla="*/ 905256 w 1909953"/>
                  <a:gd name="connsiteY16" fmla="*/ 308991 h 1917001"/>
                  <a:gd name="connsiteX17" fmla="*/ 905256 w 1909953"/>
                  <a:gd name="connsiteY17" fmla="*/ 0 h 1917001"/>
                  <a:gd name="connsiteX18" fmla="*/ 1007173 w 1909953"/>
                  <a:gd name="connsiteY18" fmla="*/ 0 h 1917001"/>
                  <a:gd name="connsiteX19" fmla="*/ 907828 w 1909953"/>
                  <a:gd name="connsiteY19" fmla="*/ 1504379 h 1917001"/>
                  <a:gd name="connsiteX20" fmla="*/ 907828 w 1909953"/>
                  <a:gd name="connsiteY20" fmla="*/ 1292067 h 1917001"/>
                  <a:gd name="connsiteX21" fmla="*/ 1006030 w 1909953"/>
                  <a:gd name="connsiteY21" fmla="*/ 1292067 h 1917001"/>
                  <a:gd name="connsiteX22" fmla="*/ 1006030 w 1909953"/>
                  <a:gd name="connsiteY22" fmla="*/ 1503426 h 1917001"/>
                  <a:gd name="connsiteX23" fmla="*/ 1499997 w 1909953"/>
                  <a:gd name="connsiteY23" fmla="*/ 1006031 h 1917001"/>
                  <a:gd name="connsiteX24" fmla="*/ 1290066 w 1909953"/>
                  <a:gd name="connsiteY24" fmla="*/ 1006031 h 1917001"/>
                  <a:gd name="connsiteX25" fmla="*/ 1290066 w 1909953"/>
                  <a:gd name="connsiteY25" fmla="*/ 910495 h 1917001"/>
                  <a:gd name="connsiteX26" fmla="*/ 1500092 w 1909953"/>
                  <a:gd name="connsiteY26" fmla="*/ 910495 h 1917001"/>
                  <a:gd name="connsiteX27" fmla="*/ 1003078 w 1909953"/>
                  <a:gd name="connsiteY27" fmla="*/ 415862 h 1917001"/>
                  <a:gd name="connsiteX28" fmla="*/ 1003078 w 1909953"/>
                  <a:gd name="connsiteY28" fmla="*/ 626650 h 1917001"/>
                  <a:gd name="connsiteX29" fmla="*/ 904018 w 1909953"/>
                  <a:gd name="connsiteY29" fmla="*/ 626650 h 1917001"/>
                  <a:gd name="connsiteX30" fmla="*/ 904018 w 1909953"/>
                  <a:gd name="connsiteY30" fmla="*/ 413385 h 1917001"/>
                  <a:gd name="connsiteX31" fmla="*/ 413957 w 1909953"/>
                  <a:gd name="connsiteY31" fmla="*/ 913352 h 1917001"/>
                  <a:gd name="connsiteX32" fmla="*/ 621411 w 1909953"/>
                  <a:gd name="connsiteY32" fmla="*/ 913352 h 1917001"/>
                  <a:gd name="connsiteX33" fmla="*/ 621411 w 1909953"/>
                  <a:gd name="connsiteY33" fmla="*/ 1011079 h 1917001"/>
                  <a:gd name="connsiteX34" fmla="*/ 410909 w 1909953"/>
                  <a:gd name="connsiteY34" fmla="*/ 1011079 h 1917001"/>
                  <a:gd name="connsiteX35" fmla="*/ 907828 w 1909953"/>
                  <a:gd name="connsiteY35" fmla="*/ 1504379 h 1917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9953" h="1917001">
                    <a:moveTo>
                      <a:pt x="1007078" y="0"/>
                    </a:moveTo>
                    <a:lnTo>
                      <a:pt x="1007078" y="309658"/>
                    </a:lnTo>
                    <a:cubicBezTo>
                      <a:pt x="1036320" y="315563"/>
                      <a:pt x="1064800" y="320802"/>
                      <a:pt x="1092994" y="327089"/>
                    </a:cubicBezTo>
                    <a:cubicBezTo>
                      <a:pt x="1358836" y="386810"/>
                      <a:pt x="1551241" y="588074"/>
                      <a:pt x="1594199" y="855917"/>
                    </a:cubicBezTo>
                    <a:cubicBezTo>
                      <a:pt x="1601438" y="901351"/>
                      <a:pt x="1617821" y="915829"/>
                      <a:pt x="1663256" y="913734"/>
                    </a:cubicBezTo>
                    <a:cubicBezTo>
                      <a:pt x="1743551" y="910019"/>
                      <a:pt x="1824038" y="912686"/>
                      <a:pt x="1909953" y="912686"/>
                    </a:cubicBezTo>
                    <a:lnTo>
                      <a:pt x="1909953" y="1005935"/>
                    </a:lnTo>
                    <a:lnTo>
                      <a:pt x="1609249" y="1005935"/>
                    </a:lnTo>
                    <a:cubicBezTo>
                      <a:pt x="1552575" y="1351026"/>
                      <a:pt x="1357027" y="1554671"/>
                      <a:pt x="1006697" y="1610868"/>
                    </a:cubicBezTo>
                    <a:lnTo>
                      <a:pt x="1006697" y="1917002"/>
                    </a:lnTo>
                    <a:lnTo>
                      <a:pt x="908685" y="1917002"/>
                    </a:lnTo>
                    <a:lnTo>
                      <a:pt x="908685" y="1612964"/>
                    </a:lnTo>
                    <a:cubicBezTo>
                      <a:pt x="558546" y="1558290"/>
                      <a:pt x="361664" y="1356170"/>
                      <a:pt x="303371" y="1007650"/>
                    </a:cubicBezTo>
                    <a:lnTo>
                      <a:pt x="0" y="1007650"/>
                    </a:lnTo>
                    <a:lnTo>
                      <a:pt x="0" y="914686"/>
                    </a:lnTo>
                    <a:lnTo>
                      <a:pt x="302990" y="914686"/>
                    </a:lnTo>
                    <a:cubicBezTo>
                      <a:pt x="358997" y="568643"/>
                      <a:pt x="553784" y="364236"/>
                      <a:pt x="905256" y="308991"/>
                    </a:cubicBezTo>
                    <a:lnTo>
                      <a:pt x="905256" y="0"/>
                    </a:lnTo>
                    <a:lnTo>
                      <a:pt x="1007173" y="0"/>
                    </a:lnTo>
                    <a:close/>
                    <a:moveTo>
                      <a:pt x="907828" y="1504379"/>
                    </a:moveTo>
                    <a:lnTo>
                      <a:pt x="907828" y="1292067"/>
                    </a:lnTo>
                    <a:lnTo>
                      <a:pt x="1006030" y="1292067"/>
                    </a:lnTo>
                    <a:lnTo>
                      <a:pt x="1006030" y="1503426"/>
                    </a:lnTo>
                    <a:cubicBezTo>
                      <a:pt x="1254347" y="1502950"/>
                      <a:pt x="1502473" y="1254062"/>
                      <a:pt x="1499997" y="1006031"/>
                    </a:cubicBezTo>
                    <a:lnTo>
                      <a:pt x="1290066" y="1006031"/>
                    </a:lnTo>
                    <a:lnTo>
                      <a:pt x="1290066" y="910495"/>
                    </a:lnTo>
                    <a:lnTo>
                      <a:pt x="1500092" y="910495"/>
                    </a:lnTo>
                    <a:cubicBezTo>
                      <a:pt x="1498282" y="660940"/>
                      <a:pt x="1259205" y="422625"/>
                      <a:pt x="1003078" y="415862"/>
                    </a:cubicBezTo>
                    <a:lnTo>
                      <a:pt x="1003078" y="626650"/>
                    </a:lnTo>
                    <a:lnTo>
                      <a:pt x="904018" y="626650"/>
                    </a:lnTo>
                    <a:lnTo>
                      <a:pt x="904018" y="413385"/>
                    </a:lnTo>
                    <a:cubicBezTo>
                      <a:pt x="635603" y="438245"/>
                      <a:pt x="400335" y="677418"/>
                      <a:pt x="413957" y="913352"/>
                    </a:cubicBezTo>
                    <a:lnTo>
                      <a:pt x="621411" y="913352"/>
                    </a:lnTo>
                    <a:lnTo>
                      <a:pt x="621411" y="1011079"/>
                    </a:lnTo>
                    <a:lnTo>
                      <a:pt x="410909" y="1011079"/>
                    </a:lnTo>
                    <a:cubicBezTo>
                      <a:pt x="418052" y="1262444"/>
                      <a:pt x="652177" y="1496854"/>
                      <a:pt x="907828" y="1504379"/>
                    </a:cubicBezTo>
                    <a:close/>
                  </a:path>
                </a:pathLst>
              </a:custGeom>
              <a:solidFill>
                <a:schemeClr val="bg1"/>
              </a:solid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grpSp>
            <p:nvGrpSpPr>
              <p:cNvPr id="103" name="图形 33"/>
              <p:cNvGrpSpPr>
                <a:grpSpLocks noChangeAspect="1"/>
              </p:cNvGrpSpPr>
              <p:nvPr/>
            </p:nvGrpSpPr>
            <p:grpSpPr>
              <a:xfrm>
                <a:off x="8692631" y="5381700"/>
                <a:ext cx="392315" cy="377097"/>
                <a:chOff x="7649717" y="1311587"/>
                <a:chExt cx="1580509" cy="1519198"/>
              </a:xfrm>
              <a:solidFill>
                <a:schemeClr val="bg1"/>
              </a:solidFill>
            </p:grpSpPr>
            <p:sp>
              <p:nvSpPr>
                <p:cNvPr id="104" name="任意形状 50"/>
                <p:cNvSpPr/>
                <p:nvPr/>
              </p:nvSpPr>
              <p:spPr>
                <a:xfrm>
                  <a:off x="7649717" y="1311587"/>
                  <a:ext cx="1521965" cy="1519198"/>
                </a:xfrm>
                <a:custGeom>
                  <a:avLst/>
                  <a:gdLst>
                    <a:gd name="connsiteX0" fmla="*/ 0 w 1521965"/>
                    <a:gd name="connsiteY0" fmla="*/ 756481 h 1519198"/>
                    <a:gd name="connsiteX1" fmla="*/ 649700 w 1521965"/>
                    <a:gd name="connsiteY1" fmla="*/ 6863 h 1519198"/>
                    <a:gd name="connsiteX2" fmla="*/ 714566 w 1521965"/>
                    <a:gd name="connsiteY2" fmla="*/ 100 h 1519198"/>
                    <a:gd name="connsiteX3" fmla="*/ 780288 w 1521965"/>
                    <a:gd name="connsiteY3" fmla="*/ 53917 h 1519198"/>
                    <a:gd name="connsiteX4" fmla="*/ 724662 w 1521965"/>
                    <a:gd name="connsiteY4" fmla="*/ 115448 h 1519198"/>
                    <a:gd name="connsiteX5" fmla="*/ 587693 w 1521965"/>
                    <a:gd name="connsiteY5" fmla="*/ 138499 h 1519198"/>
                    <a:gd name="connsiteX6" fmla="*/ 121634 w 1521965"/>
                    <a:gd name="connsiteY6" fmla="*/ 832014 h 1519198"/>
                    <a:gd name="connsiteX7" fmla="*/ 684848 w 1521965"/>
                    <a:gd name="connsiteY7" fmla="*/ 1399513 h 1519198"/>
                    <a:gd name="connsiteX8" fmla="*/ 1385792 w 1521965"/>
                    <a:gd name="connsiteY8" fmla="*/ 922120 h 1519198"/>
                    <a:gd name="connsiteX9" fmla="*/ 1406176 w 1521965"/>
                    <a:gd name="connsiteY9" fmla="*/ 764196 h 1519198"/>
                    <a:gd name="connsiteX10" fmla="*/ 1466183 w 1521965"/>
                    <a:gd name="connsiteY10" fmla="*/ 700759 h 1519198"/>
                    <a:gd name="connsiteX11" fmla="*/ 1521905 w 1521965"/>
                    <a:gd name="connsiteY11" fmla="*/ 768482 h 1519198"/>
                    <a:gd name="connsiteX12" fmla="*/ 1159478 w 1521965"/>
                    <a:gd name="connsiteY12" fmla="*/ 1405133 h 1519198"/>
                    <a:gd name="connsiteX13" fmla="*/ 10668 w 1521965"/>
                    <a:gd name="connsiteY13" fmla="*/ 868399 h 1519198"/>
                    <a:gd name="connsiteX14" fmla="*/ 0 w 1521965"/>
                    <a:gd name="connsiteY14" fmla="*/ 756385 h 1519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21965" h="1519198">
                      <a:moveTo>
                        <a:pt x="0" y="756481"/>
                      </a:moveTo>
                      <a:cubicBezTo>
                        <a:pt x="5905" y="378052"/>
                        <a:pt x="274987" y="66490"/>
                        <a:pt x="649700" y="6863"/>
                      </a:cubicBezTo>
                      <a:cubicBezTo>
                        <a:pt x="671132" y="3434"/>
                        <a:pt x="692848" y="1243"/>
                        <a:pt x="714566" y="100"/>
                      </a:cubicBezTo>
                      <a:cubicBezTo>
                        <a:pt x="750951" y="-1709"/>
                        <a:pt x="778193" y="21151"/>
                        <a:pt x="780288" y="53917"/>
                      </a:cubicBezTo>
                      <a:cubicBezTo>
                        <a:pt x="782384" y="85635"/>
                        <a:pt x="760381" y="109733"/>
                        <a:pt x="724662" y="115448"/>
                      </a:cubicBezTo>
                      <a:cubicBezTo>
                        <a:pt x="678942" y="122782"/>
                        <a:pt x="632079" y="126116"/>
                        <a:pt x="587693" y="138499"/>
                      </a:cubicBezTo>
                      <a:cubicBezTo>
                        <a:pt x="282321" y="223557"/>
                        <a:pt x="86011" y="516832"/>
                        <a:pt x="121634" y="832014"/>
                      </a:cubicBezTo>
                      <a:cubicBezTo>
                        <a:pt x="154972" y="1127670"/>
                        <a:pt x="390049" y="1364557"/>
                        <a:pt x="684848" y="1399513"/>
                      </a:cubicBezTo>
                      <a:cubicBezTo>
                        <a:pt x="1002982" y="1437232"/>
                        <a:pt x="1306735" y="1231588"/>
                        <a:pt x="1385792" y="922120"/>
                      </a:cubicBezTo>
                      <a:cubicBezTo>
                        <a:pt x="1398841" y="871066"/>
                        <a:pt x="1401127" y="817060"/>
                        <a:pt x="1406176" y="764196"/>
                      </a:cubicBezTo>
                      <a:cubicBezTo>
                        <a:pt x="1409795" y="725905"/>
                        <a:pt x="1433036" y="699235"/>
                        <a:pt x="1466183" y="700759"/>
                      </a:cubicBezTo>
                      <a:cubicBezTo>
                        <a:pt x="1499616" y="702283"/>
                        <a:pt x="1523333" y="730763"/>
                        <a:pt x="1521905" y="768482"/>
                      </a:cubicBezTo>
                      <a:cubicBezTo>
                        <a:pt x="1510951" y="1043278"/>
                        <a:pt x="1392364" y="1258829"/>
                        <a:pt x="1159478" y="1405133"/>
                      </a:cubicBezTo>
                      <a:cubicBezTo>
                        <a:pt x="699707" y="1693931"/>
                        <a:pt x="83820" y="1404943"/>
                        <a:pt x="10668" y="868399"/>
                      </a:cubicBezTo>
                      <a:cubicBezTo>
                        <a:pt x="5620" y="831252"/>
                        <a:pt x="3524" y="793723"/>
                        <a:pt x="0" y="756385"/>
                      </a:cubicBezTo>
                      <a:close/>
                    </a:path>
                  </a:pathLst>
                </a:custGeom>
                <a:grp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sp>
              <p:nvSpPr>
                <p:cNvPr id="105" name="任意形状 51"/>
                <p:cNvSpPr/>
                <p:nvPr/>
              </p:nvSpPr>
              <p:spPr>
                <a:xfrm>
                  <a:off x="8731950" y="1421678"/>
                  <a:ext cx="498277" cy="537042"/>
                </a:xfrm>
                <a:custGeom>
                  <a:avLst/>
                  <a:gdLst>
                    <a:gd name="connsiteX0" fmla="*/ 373569 w 498277"/>
                    <a:gd name="connsiteY0" fmla="*/ 537043 h 537042"/>
                    <a:gd name="connsiteX1" fmla="*/ 144207 w 498277"/>
                    <a:gd name="connsiteY1" fmla="*/ 419409 h 537042"/>
                    <a:gd name="connsiteX2" fmla="*/ 116775 w 498277"/>
                    <a:gd name="connsiteY2" fmla="*/ 341971 h 537042"/>
                    <a:gd name="connsiteX3" fmla="*/ 197642 w 498277"/>
                    <a:gd name="connsiteY3" fmla="*/ 317873 h 537042"/>
                    <a:gd name="connsiteX4" fmla="*/ 242600 w 498277"/>
                    <a:gd name="connsiteY4" fmla="*/ 340161 h 537042"/>
                    <a:gd name="connsiteX5" fmla="*/ 231551 w 498277"/>
                    <a:gd name="connsiteY5" fmla="*/ 316253 h 537042"/>
                    <a:gd name="connsiteX6" fmla="*/ 36575 w 498277"/>
                    <a:gd name="connsiteY6" fmla="*/ 111847 h 537042"/>
                    <a:gd name="connsiteX7" fmla="*/ 4285 w 498277"/>
                    <a:gd name="connsiteY7" fmla="*/ 75271 h 537042"/>
                    <a:gd name="connsiteX8" fmla="*/ 22954 w 498277"/>
                    <a:gd name="connsiteY8" fmla="*/ 12025 h 537042"/>
                    <a:gd name="connsiteX9" fmla="*/ 94772 w 498277"/>
                    <a:gd name="connsiteY9" fmla="*/ 12596 h 537042"/>
                    <a:gd name="connsiteX10" fmla="*/ 324801 w 498277"/>
                    <a:gd name="connsiteY10" fmla="*/ 248435 h 537042"/>
                    <a:gd name="connsiteX11" fmla="*/ 360425 w 498277"/>
                    <a:gd name="connsiteY11" fmla="*/ 307967 h 537042"/>
                    <a:gd name="connsiteX12" fmla="*/ 389380 w 498277"/>
                    <a:gd name="connsiteY12" fmla="*/ 253960 h 537042"/>
                    <a:gd name="connsiteX13" fmla="*/ 467676 w 498277"/>
                    <a:gd name="connsiteY13" fmla="*/ 228528 h 537042"/>
                    <a:gd name="connsiteX14" fmla="*/ 491965 w 498277"/>
                    <a:gd name="connsiteY14" fmla="*/ 305014 h 537042"/>
                    <a:gd name="connsiteX15" fmla="*/ 373379 w 498277"/>
                    <a:gd name="connsiteY15" fmla="*/ 537043 h 537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98277" h="537042">
                      <a:moveTo>
                        <a:pt x="373569" y="537043"/>
                      </a:moveTo>
                      <a:cubicBezTo>
                        <a:pt x="295273" y="496943"/>
                        <a:pt x="219359" y="458843"/>
                        <a:pt x="144207" y="419409"/>
                      </a:cubicBezTo>
                      <a:cubicBezTo>
                        <a:pt x="112203" y="402645"/>
                        <a:pt x="102297" y="371308"/>
                        <a:pt x="116775" y="341971"/>
                      </a:cubicBezTo>
                      <a:cubicBezTo>
                        <a:pt x="131825" y="311586"/>
                        <a:pt x="163733" y="301966"/>
                        <a:pt x="197642" y="317873"/>
                      </a:cubicBezTo>
                      <a:cubicBezTo>
                        <a:pt x="210977" y="324159"/>
                        <a:pt x="224122" y="330922"/>
                        <a:pt x="242600" y="340161"/>
                      </a:cubicBezTo>
                      <a:cubicBezTo>
                        <a:pt x="237457" y="329017"/>
                        <a:pt x="235171" y="322254"/>
                        <a:pt x="231551" y="316253"/>
                      </a:cubicBezTo>
                      <a:cubicBezTo>
                        <a:pt x="181640" y="233767"/>
                        <a:pt x="116204" y="166235"/>
                        <a:pt x="36575" y="111847"/>
                      </a:cubicBezTo>
                      <a:cubicBezTo>
                        <a:pt x="23430" y="102798"/>
                        <a:pt x="10000" y="89558"/>
                        <a:pt x="4285" y="75271"/>
                      </a:cubicBezTo>
                      <a:cubicBezTo>
                        <a:pt x="-5145" y="51649"/>
                        <a:pt x="951" y="28122"/>
                        <a:pt x="22954" y="12025"/>
                      </a:cubicBezTo>
                      <a:cubicBezTo>
                        <a:pt x="46671" y="-5215"/>
                        <a:pt x="71150" y="-2929"/>
                        <a:pt x="94772" y="12596"/>
                      </a:cubicBezTo>
                      <a:cubicBezTo>
                        <a:pt x="188593" y="74414"/>
                        <a:pt x="265746" y="152614"/>
                        <a:pt x="324801" y="248435"/>
                      </a:cubicBezTo>
                      <a:cubicBezTo>
                        <a:pt x="336136" y="266723"/>
                        <a:pt x="346899" y="285392"/>
                        <a:pt x="360425" y="307967"/>
                      </a:cubicBezTo>
                      <a:cubicBezTo>
                        <a:pt x="371283" y="287678"/>
                        <a:pt x="379855" y="270533"/>
                        <a:pt x="389380" y="253960"/>
                      </a:cubicBezTo>
                      <a:cubicBezTo>
                        <a:pt x="406907" y="223575"/>
                        <a:pt x="439387" y="213288"/>
                        <a:pt x="467676" y="228528"/>
                      </a:cubicBezTo>
                      <a:cubicBezTo>
                        <a:pt x="494822" y="243197"/>
                        <a:pt x="506538" y="275867"/>
                        <a:pt x="491965" y="305014"/>
                      </a:cubicBezTo>
                      <a:cubicBezTo>
                        <a:pt x="453674" y="381785"/>
                        <a:pt x="413955" y="457890"/>
                        <a:pt x="373379" y="537043"/>
                      </a:cubicBezTo>
                      <a:close/>
                    </a:path>
                  </a:pathLst>
                </a:custGeom>
                <a:grp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sp>
              <p:nvSpPr>
                <p:cNvPr id="106" name="任意形状 52"/>
                <p:cNvSpPr/>
                <p:nvPr/>
              </p:nvSpPr>
              <p:spPr>
                <a:xfrm>
                  <a:off x="8338327" y="1652761"/>
                  <a:ext cx="380882" cy="682388"/>
                </a:xfrm>
                <a:custGeom>
                  <a:avLst/>
                  <a:gdLst>
                    <a:gd name="connsiteX0" fmla="*/ 143 w 380882"/>
                    <a:gd name="connsiteY0" fmla="*/ 273575 h 682388"/>
                    <a:gd name="connsiteX1" fmla="*/ 143 w 380882"/>
                    <a:gd name="connsiteY1" fmla="*/ 68978 h 682388"/>
                    <a:gd name="connsiteX2" fmla="*/ 56626 w 380882"/>
                    <a:gd name="connsiteY2" fmla="*/ 17 h 682388"/>
                    <a:gd name="connsiteX3" fmla="*/ 114538 w 380882"/>
                    <a:gd name="connsiteY3" fmla="*/ 67454 h 682388"/>
                    <a:gd name="connsiteX4" fmla="*/ 114348 w 380882"/>
                    <a:gd name="connsiteY4" fmla="*/ 414450 h 682388"/>
                    <a:gd name="connsiteX5" fmla="*/ 137303 w 380882"/>
                    <a:gd name="connsiteY5" fmla="*/ 454074 h 682388"/>
                    <a:gd name="connsiteX6" fmla="*/ 350282 w 380882"/>
                    <a:gd name="connsiteY6" fmla="*/ 576756 h 682388"/>
                    <a:gd name="connsiteX7" fmla="*/ 378952 w 380882"/>
                    <a:gd name="connsiteY7" fmla="*/ 632858 h 682388"/>
                    <a:gd name="connsiteX8" fmla="*/ 343424 w 380882"/>
                    <a:gd name="connsiteY8" fmla="*/ 678483 h 682388"/>
                    <a:gd name="connsiteX9" fmla="*/ 296371 w 380882"/>
                    <a:gd name="connsiteY9" fmla="*/ 675435 h 682388"/>
                    <a:gd name="connsiteX10" fmla="*/ 14050 w 380882"/>
                    <a:gd name="connsiteY10" fmla="*/ 512748 h 682388"/>
                    <a:gd name="connsiteX11" fmla="*/ 714 w 380882"/>
                    <a:gd name="connsiteY11" fmla="*/ 484268 h 682388"/>
                    <a:gd name="connsiteX12" fmla="*/ 143 w 380882"/>
                    <a:gd name="connsiteY12" fmla="*/ 273670 h 682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0882" h="682388">
                      <a:moveTo>
                        <a:pt x="143" y="273575"/>
                      </a:moveTo>
                      <a:cubicBezTo>
                        <a:pt x="143" y="205376"/>
                        <a:pt x="-48" y="137177"/>
                        <a:pt x="143" y="68978"/>
                      </a:cubicBezTo>
                      <a:cubicBezTo>
                        <a:pt x="334" y="25734"/>
                        <a:pt x="21098" y="779"/>
                        <a:pt x="56626" y="17"/>
                      </a:cubicBezTo>
                      <a:cubicBezTo>
                        <a:pt x="91869" y="-745"/>
                        <a:pt x="114348" y="24401"/>
                        <a:pt x="114538" y="67454"/>
                      </a:cubicBezTo>
                      <a:cubicBezTo>
                        <a:pt x="115014" y="183087"/>
                        <a:pt x="115205" y="298816"/>
                        <a:pt x="114348" y="414450"/>
                      </a:cubicBezTo>
                      <a:cubicBezTo>
                        <a:pt x="114157" y="433881"/>
                        <a:pt x="120444" y="444644"/>
                        <a:pt x="137303" y="454074"/>
                      </a:cubicBezTo>
                      <a:cubicBezTo>
                        <a:pt x="208741" y="494174"/>
                        <a:pt x="279321" y="535893"/>
                        <a:pt x="350282" y="576756"/>
                      </a:cubicBezTo>
                      <a:cubicBezTo>
                        <a:pt x="372285" y="589424"/>
                        <a:pt x="386191" y="609236"/>
                        <a:pt x="378952" y="632858"/>
                      </a:cubicBezTo>
                      <a:cubicBezTo>
                        <a:pt x="373523" y="650479"/>
                        <a:pt x="359140" y="669148"/>
                        <a:pt x="343424" y="678483"/>
                      </a:cubicBezTo>
                      <a:cubicBezTo>
                        <a:pt x="332089" y="685245"/>
                        <a:pt x="309229" y="682578"/>
                        <a:pt x="296371" y="675435"/>
                      </a:cubicBezTo>
                      <a:cubicBezTo>
                        <a:pt x="201406" y="622666"/>
                        <a:pt x="107490" y="568088"/>
                        <a:pt x="14050" y="512748"/>
                      </a:cubicBezTo>
                      <a:cubicBezTo>
                        <a:pt x="6430" y="508271"/>
                        <a:pt x="905" y="494079"/>
                        <a:pt x="714" y="484268"/>
                      </a:cubicBezTo>
                      <a:cubicBezTo>
                        <a:pt x="-429" y="414069"/>
                        <a:pt x="143" y="343869"/>
                        <a:pt x="143" y="273670"/>
                      </a:cubicBezTo>
                      <a:close/>
                    </a:path>
                  </a:pathLst>
                </a:custGeom>
                <a:grp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sp>
              <p:nvSpPr>
                <p:cNvPr id="107" name="任意形状 53"/>
                <p:cNvSpPr/>
                <p:nvPr/>
              </p:nvSpPr>
              <p:spPr>
                <a:xfrm>
                  <a:off x="8519402" y="1330257"/>
                  <a:ext cx="150658" cy="123638"/>
                </a:xfrm>
                <a:custGeom>
                  <a:avLst/>
                  <a:gdLst>
                    <a:gd name="connsiteX0" fmla="*/ 84435 w 150658"/>
                    <a:gd name="connsiteY0" fmla="*/ 123639 h 123638"/>
                    <a:gd name="connsiteX1" fmla="*/ 30619 w 150658"/>
                    <a:gd name="connsiteY1" fmla="*/ 107923 h 123638"/>
                    <a:gd name="connsiteX2" fmla="*/ 3282 w 150658"/>
                    <a:gd name="connsiteY2" fmla="*/ 36961 h 123638"/>
                    <a:gd name="connsiteX3" fmla="*/ 67576 w 150658"/>
                    <a:gd name="connsiteY3" fmla="*/ 1052 h 123638"/>
                    <a:gd name="connsiteX4" fmla="*/ 115677 w 150658"/>
                    <a:gd name="connsiteY4" fmla="*/ 14959 h 123638"/>
                    <a:gd name="connsiteX5" fmla="*/ 149205 w 150658"/>
                    <a:gd name="connsiteY5" fmla="*/ 80014 h 123638"/>
                    <a:gd name="connsiteX6" fmla="*/ 84435 w 150658"/>
                    <a:gd name="connsiteY6" fmla="*/ 123639 h 123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0658" h="123638">
                      <a:moveTo>
                        <a:pt x="84435" y="123639"/>
                      </a:moveTo>
                      <a:cubicBezTo>
                        <a:pt x="71862" y="120115"/>
                        <a:pt x="50240" y="116400"/>
                        <a:pt x="30619" y="107923"/>
                      </a:cubicBezTo>
                      <a:cubicBezTo>
                        <a:pt x="5282" y="96969"/>
                        <a:pt x="-6147" y="63250"/>
                        <a:pt x="3282" y="36961"/>
                      </a:cubicBezTo>
                      <a:cubicBezTo>
                        <a:pt x="12045" y="12387"/>
                        <a:pt x="41192" y="-4472"/>
                        <a:pt x="67576" y="1052"/>
                      </a:cubicBezTo>
                      <a:cubicBezTo>
                        <a:pt x="83863" y="4481"/>
                        <a:pt x="100247" y="8767"/>
                        <a:pt x="115677" y="14959"/>
                      </a:cubicBezTo>
                      <a:cubicBezTo>
                        <a:pt x="142347" y="25627"/>
                        <a:pt x="155206" y="52106"/>
                        <a:pt x="149205" y="80014"/>
                      </a:cubicBezTo>
                      <a:cubicBezTo>
                        <a:pt x="143776" y="105541"/>
                        <a:pt x="120820" y="123448"/>
                        <a:pt x="84435" y="123639"/>
                      </a:cubicBezTo>
                      <a:close/>
                    </a:path>
                  </a:pathLst>
                </a:custGeom>
                <a:grpFill/>
                <a:ln w="0" cap="flat">
                  <a:noFill/>
                  <a:prstDash val="solid"/>
                  <a:miter/>
                </a:ln>
              </p:spPr>
              <p:txBody>
                <a:bodyPr rtlCol="0" anchor="ct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a:pPr>
                  <a:endParaRPr kumimoji="0" lang="zh-CN" altLang="en-US" sz="1400" b="0" i="0" u="none" strike="noStrike" kern="1200" cap="none" spc="0" normalizeH="0" baseline="0" noProof="0">
                    <a:ln>
                      <a:noFill/>
                    </a:ln>
                    <a:solidFill>
                      <a:srgbClr val="FFFFFF"/>
                    </a:solidFill>
                    <a:effectLst/>
                    <a:uLnTx/>
                    <a:uFillTx/>
                    <a:latin typeface="Palatino Linotype" panose="02040502050505030304" pitchFamily="18" charset="0"/>
                    <a:ea typeface="MS Gothic" panose="020B0609070205080204" charset="-128"/>
                    <a:cs typeface="+mn-cs"/>
                  </a:endParaRPr>
                </a:p>
              </p:txBody>
            </p:sp>
          </p:grpSp>
        </p:grpSp>
      </p:grpSp>
      <p:sp>
        <p:nvSpPr>
          <p:cNvPr id="4097" name="Rectangle 1"/>
          <p:cNvSpPr>
            <a:spLocks noGrp="1" noChangeArrowheads="1"/>
          </p:cNvSpPr>
          <p:nvPr>
            <p:ph type="title"/>
          </p:nvPr>
        </p:nvSpPr>
        <p:spPr/>
        <p:txBody>
          <a:bodyPr/>
          <a:lstStyle/>
          <a:p>
            <a:r>
              <a:rPr lang="en-US" altLang="zh-CN" sz="2800" dirty="0" smtClean="0">
                <a:solidFill>
                  <a:schemeClr val="tx1"/>
                </a:solidFill>
                <a:latin typeface="Palatino Linotype" panose="02040502050505030304" pitchFamily="18" charset="0"/>
                <a:sym typeface="+mn-ea"/>
              </a:rPr>
              <a:t>WAA Vision and Mission</a:t>
            </a:r>
            <a:endParaRPr lang="en-US" altLang="zh-CN" sz="2800" dirty="0">
              <a:solidFill>
                <a:srgbClr val="FF0000"/>
              </a:solidFill>
              <a:latin typeface="Palatino Linotype" panose="02040502050505030304" pitchFamily="18" charset="0"/>
              <a:sym typeface="+mn-ea"/>
            </a:endParaRPr>
          </a:p>
        </p:txBody>
      </p:sp>
      <p:sp>
        <p:nvSpPr>
          <p:cNvPr id="6" name="Slide Number Placeholder 5"/>
          <p:cNvSpPr>
            <a:spLocks noGrp="1"/>
          </p:cNvSpPr>
          <p:nvPr>
            <p:ph type="sldNum" idx="12"/>
          </p:nvPr>
        </p:nvSpPr>
        <p:spPr/>
        <p:txBody>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Slide </a:t>
            </a:r>
            <a:fld id="{351F4386-A5E2-41A1-B4D0-BE653C929E06}" type="slidenum">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4</a:t>
            </a:fld>
            <a:endPar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5" name="Footer Placeholder 4"/>
          <p:cNvSpPr>
            <a:spLocks noGrp="1"/>
          </p:cNvSpPr>
          <p:nvPr>
            <p:ph type="ftr" idx="14"/>
          </p:nvPr>
        </p:nvSpPr>
        <p:spPr/>
        <p:txBody>
          <a:bodyPr/>
          <a:lstStyle/>
          <a:p>
            <a:r>
              <a:rPr lang="en-US" altLang="zh-CN" dirty="0"/>
              <a:t>Bo Sun</a:t>
            </a:r>
            <a:r>
              <a:rPr lang="en-GB" altLang="zh-CN" dirty="0"/>
              <a:t>, WAA</a:t>
            </a:r>
            <a:endParaRPr lang="en-GB" altLang="zh-CN" sz="800" dirty="0"/>
          </a:p>
        </p:txBody>
      </p:sp>
      <p:sp>
        <p:nvSpPr>
          <p:cNvPr id="4" name="Date Placeholder 3"/>
          <p:cNvSpPr>
            <a:spLocks noGrp="1"/>
          </p:cNvSpPr>
          <p:nvPr>
            <p:ph type="dt" idx="15"/>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rPr>
              <a:t>July</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rPr>
              <a:t> 2025</a:t>
            </a:r>
            <a:endPar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endParaRPr>
          </a:p>
        </p:txBody>
      </p:sp>
      <p:sp>
        <p:nvSpPr>
          <p:cNvPr id="72" name="文本框 71">
            <a:extLst>
              <a:ext uri="{FF2B5EF4-FFF2-40B4-BE49-F238E27FC236}">
                <a16:creationId xmlns:a16="http://schemas.microsoft.com/office/drawing/2014/main" id="{ABB5B88E-6ABE-4E26-9F82-AEC4D955236C}"/>
              </a:ext>
            </a:extLst>
          </p:cNvPr>
          <p:cNvSpPr txBox="1"/>
          <p:nvPr/>
        </p:nvSpPr>
        <p:spPr>
          <a:xfrm>
            <a:off x="522380" y="2363874"/>
            <a:ext cx="6824309" cy="2616101"/>
          </a:xfrm>
          <a:prstGeom prst="rect">
            <a:avLst/>
          </a:prstGeom>
          <a:noFill/>
        </p:spPr>
        <p:txBody>
          <a:bodyPr wrap="square" lIns="0" tIns="0" rIns="0" bIns="0" rtlCol="0">
            <a:spAutoFit/>
          </a:bodyPr>
          <a:lstStyle/>
          <a:p>
            <a:pPr>
              <a:spcAft>
                <a:spcPts val="1200"/>
              </a:spcAft>
            </a:pPr>
            <a:r>
              <a:rPr lang="en-US" altLang="zh-CN" sz="2000" b="1" spc="267" dirty="0">
                <a:solidFill>
                  <a:schemeClr val="tx1"/>
                </a:solidFill>
                <a:latin typeface="Times New Roman" panose="02020603050405020304" pitchFamily="18" charset="0"/>
                <a:ea typeface="微软雅黑" panose="020B0503020204020204" pitchFamily="34" charset="-122"/>
                <a:cs typeface="Calibri" panose="020F0502020204030204" pitchFamily="34" charset="0"/>
                <a:sym typeface="+mn-ea"/>
              </a:rPr>
              <a:t>Vision: </a:t>
            </a:r>
            <a:r>
              <a:rPr lang="en-US" altLang="zh-CN" sz="2000" spc="267" dirty="0">
                <a:solidFill>
                  <a:schemeClr val="tx1"/>
                </a:solidFill>
                <a:latin typeface="Times New Roman" panose="02020603050405020304" pitchFamily="18" charset="0"/>
                <a:ea typeface="微软雅黑" panose="020B0503020204020204" pitchFamily="34" charset="-122"/>
                <a:cs typeface="Calibri" panose="020F0502020204030204" pitchFamily="34" charset="0"/>
                <a:sym typeface="+mn-ea"/>
              </a:rPr>
              <a:t>Providing the Best WLAN Experience for the Digital </a:t>
            </a:r>
            <a:r>
              <a:rPr lang="en-US" altLang="zh-CN" sz="2000" spc="267" dirty="0" smtClean="0">
                <a:solidFill>
                  <a:schemeClr val="tx1"/>
                </a:solidFill>
                <a:latin typeface="Times New Roman" panose="02020603050405020304" pitchFamily="18" charset="0"/>
                <a:ea typeface="微软雅黑" panose="020B0503020204020204" pitchFamily="34" charset="-122"/>
                <a:cs typeface="Calibri" panose="020F0502020204030204" pitchFamily="34" charset="0"/>
                <a:sym typeface="+mn-ea"/>
              </a:rPr>
              <a:t>World</a:t>
            </a:r>
          </a:p>
          <a:p>
            <a:pPr marL="285750" indent="-285750">
              <a:spcAft>
                <a:spcPts val="1200"/>
              </a:spcAft>
              <a:buFont typeface="Arial" panose="020B0604020202020204" pitchFamily="34" charset="0"/>
              <a:buChar char="•"/>
            </a:pPr>
            <a:r>
              <a:rPr lang="en-US" altLang="zh-CN" sz="2000" spc="267" dirty="0" smtClean="0">
                <a:solidFill>
                  <a:schemeClr val="tx1"/>
                </a:solidFill>
                <a:latin typeface="Times New Roman" panose="02020603050405020304" pitchFamily="18" charset="0"/>
                <a:ea typeface="微软雅黑" panose="020B0503020204020204" pitchFamily="34" charset="-122"/>
                <a:cs typeface="Calibri" panose="020F0502020204030204" pitchFamily="34" charset="0"/>
                <a:sym typeface="+mn-ea"/>
              </a:rPr>
              <a:t>Creating an open and international WLAN industry development platform</a:t>
            </a:r>
          </a:p>
          <a:p>
            <a:pPr marL="285750" indent="-285750">
              <a:spcAft>
                <a:spcPts val="1200"/>
              </a:spcAft>
              <a:buFont typeface="Arial" panose="020B0604020202020204" pitchFamily="34" charset="0"/>
              <a:buChar char="•"/>
            </a:pPr>
            <a:r>
              <a:rPr lang="en-US" altLang="zh-CN" sz="2000" spc="267" dirty="0" smtClean="0">
                <a:solidFill>
                  <a:schemeClr val="tx1"/>
                </a:solidFill>
                <a:latin typeface="Times New Roman" panose="02020603050405020304" pitchFamily="18" charset="0"/>
                <a:ea typeface="微软雅黑" panose="020B0503020204020204" pitchFamily="34" charset="-122"/>
                <a:cs typeface="Calibri" panose="020F0502020204030204" pitchFamily="34" charset="0"/>
                <a:sym typeface="+mn-ea"/>
              </a:rPr>
              <a:t>Establishing scenario-based WLAN performance testing and certification systems</a:t>
            </a:r>
          </a:p>
          <a:p>
            <a:pPr marL="285750" indent="-285750">
              <a:spcAft>
                <a:spcPts val="1200"/>
              </a:spcAft>
              <a:buFont typeface="Arial" panose="020B0604020202020204" pitchFamily="34" charset="0"/>
              <a:buChar char="•"/>
            </a:pPr>
            <a:r>
              <a:rPr lang="en-US" altLang="zh-CN" sz="2000" spc="267" dirty="0" smtClean="0">
                <a:solidFill>
                  <a:schemeClr val="tx1"/>
                </a:solidFill>
                <a:latin typeface="Times New Roman" panose="02020603050405020304" pitchFamily="18" charset="0"/>
                <a:ea typeface="微软雅黑" panose="020B0503020204020204" pitchFamily="34" charset="-122"/>
                <a:cs typeface="Calibri" panose="020F0502020204030204" pitchFamily="34" charset="0"/>
                <a:sym typeface="+mn-ea"/>
              </a:rPr>
              <a:t>Building the best WLAN application experience</a:t>
            </a:r>
            <a:endParaRPr lang="en-US" altLang="zh-CN" sz="2000" spc="267" dirty="0">
              <a:solidFill>
                <a:schemeClr val="tx1"/>
              </a:solidFill>
              <a:latin typeface="Times New Roman" panose="02020603050405020304" pitchFamily="18" charset="0"/>
              <a:ea typeface="微软雅黑" panose="020B0503020204020204" pitchFamily="34" charset="-122"/>
              <a:cs typeface="Calibri" panose="020F0502020204030204" pitchFamily="34" charset="0"/>
              <a:sym typeface="+mn-ea"/>
            </a:endParaRPr>
          </a:p>
        </p:txBody>
      </p:sp>
    </p:spTree>
    <p:extLst>
      <p:ext uri="{BB962C8B-B14F-4D97-AF65-F5344CB8AC3E}">
        <p14:creationId xmlns:p14="http://schemas.microsoft.com/office/powerpoint/2010/main" val="323152346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pPr>
              <a:defRPr/>
            </a:pPr>
            <a:r>
              <a:rPr lang="en-US" altLang="zh-CN" sz="2800" dirty="0">
                <a:solidFill>
                  <a:schemeClr val="tx1"/>
                </a:solidFill>
                <a:latin typeface="Palatino Linotype" panose="02040502050505030304" pitchFamily="18" charset="0"/>
                <a:ea typeface="Microsoft YaHei UI" panose="020B0503020204020204" pitchFamily="34" charset="-122"/>
                <a:cs typeface="Times New Roman" panose="02020603050405020304" pitchFamily="16" charset="0"/>
              </a:rPr>
              <a:t>WAA </a:t>
            </a:r>
            <a:r>
              <a:rPr lang="en-US" altLang="zh-CN" sz="2800" dirty="0"/>
              <a:t>Organization </a:t>
            </a:r>
            <a:r>
              <a:rPr lang="en-US" altLang="zh-CN" sz="2800" dirty="0">
                <a:solidFill>
                  <a:schemeClr val="tx1"/>
                </a:solidFill>
                <a:latin typeface="Palatino Linotype" panose="02040502050505030304" pitchFamily="18" charset="0"/>
                <a:ea typeface="Microsoft YaHei UI" panose="020B0503020204020204" pitchFamily="34" charset="-122"/>
                <a:cs typeface="Times New Roman" panose="02020603050405020304" pitchFamily="16" charset="0"/>
              </a:rPr>
              <a:t>Structure</a:t>
            </a:r>
            <a:endParaRPr lang="zh-CN" altLang="en-US" sz="2800" dirty="0">
              <a:solidFill>
                <a:schemeClr val="tx1"/>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sp>
        <p:nvSpPr>
          <p:cNvPr id="6" name="Slide Number Placeholder 5"/>
          <p:cNvSpPr>
            <a:spLocks noGrp="1"/>
          </p:cNvSpPr>
          <p:nvPr>
            <p:ph type="sldNum" idx="12"/>
          </p:nvPr>
        </p:nvSpPr>
        <p:spPr/>
        <p:txBody>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Slide </a:t>
            </a:r>
            <a:fld id="{351F4386-A5E2-41A1-B4D0-BE653C929E06}" type="slidenum">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5</a:t>
            </a:fld>
            <a:endPar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endParaRPr>
          </a:p>
        </p:txBody>
      </p:sp>
      <p:sp>
        <p:nvSpPr>
          <p:cNvPr id="5" name="Footer Placeholder 4"/>
          <p:cNvSpPr>
            <a:spLocks noGrp="1"/>
          </p:cNvSpPr>
          <p:nvPr>
            <p:ph type="ftr" idx="14"/>
          </p:nvPr>
        </p:nvSpPr>
        <p:spPr/>
        <p:txBody>
          <a:bodyPr/>
          <a:lstStyle/>
          <a:p>
            <a:r>
              <a:rPr lang="en-US" altLang="zh-CN" dirty="0"/>
              <a:t>Bo Sun</a:t>
            </a:r>
            <a:r>
              <a:rPr lang="en-GB" altLang="zh-CN" dirty="0"/>
              <a:t>, WAA</a:t>
            </a:r>
            <a:endParaRPr lang="en-GB" altLang="zh-CN" sz="800" dirty="0"/>
          </a:p>
        </p:txBody>
      </p:sp>
      <p:sp>
        <p:nvSpPr>
          <p:cNvPr id="4" name="Date Placeholder 3"/>
          <p:cNvSpPr>
            <a:spLocks noGrp="1"/>
          </p:cNvSpPr>
          <p:nvPr>
            <p:ph type="dt" idx="15"/>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rPr>
              <a:t>July</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rPr>
              <a:t> 2025</a:t>
            </a:r>
            <a:endPar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endParaRPr>
          </a:p>
        </p:txBody>
      </p:sp>
      <p:grpSp>
        <p:nvGrpSpPr>
          <p:cNvPr id="2" name="组合 1"/>
          <p:cNvGrpSpPr/>
          <p:nvPr/>
        </p:nvGrpSpPr>
        <p:grpSpPr>
          <a:xfrm>
            <a:off x="304800" y="1600200"/>
            <a:ext cx="11422102" cy="4316687"/>
            <a:chOff x="868046" y="1460112"/>
            <a:chExt cx="11471554" cy="4219864"/>
          </a:xfrm>
        </p:grpSpPr>
        <p:cxnSp>
          <p:nvCxnSpPr>
            <p:cNvPr id="7" name="直接连接符 6"/>
            <p:cNvCxnSpPr/>
            <p:nvPr/>
          </p:nvCxnSpPr>
          <p:spPr>
            <a:xfrm flipH="1">
              <a:off x="6587066" y="3412947"/>
              <a:ext cx="10248" cy="1549407"/>
            </a:xfrm>
            <a:prstGeom prst="line">
              <a:avLst/>
            </a:prstGeom>
            <a:ln w="28575"/>
          </p:spPr>
          <p:style>
            <a:lnRef idx="1">
              <a:schemeClr val="accent1"/>
            </a:lnRef>
            <a:fillRef idx="0">
              <a:schemeClr val="accent1"/>
            </a:fillRef>
            <a:effectRef idx="0">
              <a:schemeClr val="accent1"/>
            </a:effectRef>
            <a:fontRef idx="minor">
              <a:schemeClr val="tx1"/>
            </a:fontRef>
          </p:style>
        </p:cxnSp>
        <p:grpSp>
          <p:nvGrpSpPr>
            <p:cNvPr id="8" name="组合 7"/>
            <p:cNvGrpSpPr/>
            <p:nvPr/>
          </p:nvGrpSpPr>
          <p:grpSpPr>
            <a:xfrm>
              <a:off x="1656476" y="1460112"/>
              <a:ext cx="10683124" cy="4219864"/>
              <a:chOff x="665876" y="1231521"/>
              <a:chExt cx="10683124" cy="4219864"/>
            </a:xfrm>
          </p:grpSpPr>
          <p:sp>
            <p:nvSpPr>
              <p:cNvPr id="24" name="矩形: 圆角 23"/>
              <p:cNvSpPr/>
              <p:nvPr/>
            </p:nvSpPr>
            <p:spPr>
              <a:xfrm>
                <a:off x="3994484" y="1231521"/>
                <a:ext cx="3224463" cy="70788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General</a:t>
                </a:r>
                <a:r>
                  <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 </a:t>
                </a: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Assembly</a:t>
                </a:r>
                <a:endPar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sp>
            <p:nvSpPr>
              <p:cNvPr id="25" name="矩形: 圆角 24"/>
              <p:cNvSpPr/>
              <p:nvPr/>
            </p:nvSpPr>
            <p:spPr>
              <a:xfrm>
                <a:off x="3994483" y="2231830"/>
                <a:ext cx="3224463" cy="70788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Council</a:t>
                </a:r>
                <a:endPar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sp>
            <p:nvSpPr>
              <p:cNvPr id="26" name="矩形: 圆角 25"/>
              <p:cNvSpPr/>
              <p:nvPr/>
            </p:nvSpPr>
            <p:spPr>
              <a:xfrm>
                <a:off x="665876" y="3429000"/>
                <a:ext cx="1997114" cy="70788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rPr>
                  <a:t>Expert</a:t>
                </a:r>
                <a:r>
                  <a:rPr lang="zh-CN" altLang="en-US"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rPr>
                  <a:t> </a:t>
                </a:r>
                <a:r>
                  <a:rPr lang="en-US" altLang="zh-CN"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rPr>
                  <a:t>Committee</a:t>
                </a:r>
                <a:endParaRPr lang="zh-CN" altLang="en-US"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sp>
            <p:nvSpPr>
              <p:cNvPr id="27" name="矩形: 圆角 26"/>
              <p:cNvSpPr/>
              <p:nvPr/>
            </p:nvSpPr>
            <p:spPr>
              <a:xfrm>
                <a:off x="5923873" y="3428998"/>
                <a:ext cx="1799219" cy="70788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Secretariat</a:t>
                </a:r>
                <a:endPar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sp>
            <p:nvSpPr>
              <p:cNvPr id="28" name="矩形: 圆角 27"/>
              <p:cNvSpPr/>
              <p:nvPr/>
            </p:nvSpPr>
            <p:spPr>
              <a:xfrm>
                <a:off x="3290231" y="3428997"/>
                <a:ext cx="1942169" cy="70788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Strategy</a:t>
                </a:r>
                <a:r>
                  <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 </a:t>
                </a: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Advisory</a:t>
                </a:r>
                <a:r>
                  <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 </a:t>
                </a: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Committee</a:t>
                </a:r>
                <a:endPar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sp>
            <p:nvSpPr>
              <p:cNvPr id="29" name="矩形: 圆角 28"/>
              <p:cNvSpPr/>
              <p:nvPr/>
            </p:nvSpPr>
            <p:spPr>
              <a:xfrm>
                <a:off x="8216138" y="3429000"/>
                <a:ext cx="3132862" cy="70788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rPr>
                  <a:t>Technical Committee on Standardization (TCS)</a:t>
                </a:r>
              </a:p>
            </p:txBody>
          </p:sp>
          <p:cxnSp>
            <p:nvCxnSpPr>
              <p:cNvPr id="30" name="连接符: 肘形 29"/>
              <p:cNvCxnSpPr>
                <a:stCxn id="25" idx="2"/>
                <a:endCxn id="26" idx="0"/>
              </p:cNvCxnSpPr>
              <p:nvPr/>
            </p:nvCxnSpPr>
            <p:spPr>
              <a:xfrm rot="5400000">
                <a:off x="3390932" y="1213217"/>
                <a:ext cx="489284" cy="3942282"/>
              </a:xfrm>
              <a:prstGeom prst="bentConnector3">
                <a:avLst/>
              </a:prstGeom>
              <a:ln w="19050"/>
            </p:spPr>
            <p:style>
              <a:lnRef idx="1">
                <a:schemeClr val="accent1"/>
              </a:lnRef>
              <a:fillRef idx="0">
                <a:schemeClr val="accent1"/>
              </a:fillRef>
              <a:effectRef idx="0">
                <a:schemeClr val="accent1"/>
              </a:effectRef>
              <a:fontRef idx="minor">
                <a:schemeClr val="tx1"/>
              </a:fontRef>
            </p:style>
          </p:cxnSp>
          <p:cxnSp>
            <p:nvCxnSpPr>
              <p:cNvPr id="31" name="直接连接符 30"/>
              <p:cNvCxnSpPr>
                <a:stCxn id="24" idx="2"/>
                <a:endCxn id="25" idx="0"/>
              </p:cNvCxnSpPr>
              <p:nvPr/>
            </p:nvCxnSpPr>
            <p:spPr>
              <a:xfrm flipH="1">
                <a:off x="5606715" y="1939407"/>
                <a:ext cx="1" cy="29242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2" name="连接符: 肘形 31"/>
              <p:cNvCxnSpPr>
                <a:stCxn id="25" idx="2"/>
                <a:endCxn id="28" idx="0"/>
              </p:cNvCxnSpPr>
              <p:nvPr/>
            </p:nvCxnSpPr>
            <p:spPr>
              <a:xfrm rot="5400000">
                <a:off x="4689376" y="2511657"/>
                <a:ext cx="489281" cy="1345399"/>
              </a:xfrm>
              <a:prstGeom prst="bentConnector3">
                <a:avLst/>
              </a:prstGeom>
              <a:ln w="19050"/>
            </p:spPr>
            <p:style>
              <a:lnRef idx="1">
                <a:schemeClr val="accent1"/>
              </a:lnRef>
              <a:fillRef idx="0">
                <a:schemeClr val="accent1"/>
              </a:fillRef>
              <a:effectRef idx="0">
                <a:schemeClr val="accent1"/>
              </a:effectRef>
              <a:fontRef idx="minor">
                <a:schemeClr val="tx1"/>
              </a:fontRef>
            </p:style>
          </p:cxnSp>
          <p:cxnSp>
            <p:nvCxnSpPr>
              <p:cNvPr id="33" name="连接符: 肘形 32"/>
              <p:cNvCxnSpPr>
                <a:stCxn id="25" idx="2"/>
                <a:endCxn id="27" idx="0"/>
              </p:cNvCxnSpPr>
              <p:nvPr/>
            </p:nvCxnSpPr>
            <p:spPr>
              <a:xfrm rot="16200000" flipH="1">
                <a:off x="5970458" y="2575973"/>
                <a:ext cx="489282" cy="1216768"/>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34" name="连接符: 肘形 33"/>
              <p:cNvCxnSpPr>
                <a:stCxn id="25" idx="2"/>
                <a:endCxn id="29" idx="0"/>
              </p:cNvCxnSpPr>
              <p:nvPr/>
            </p:nvCxnSpPr>
            <p:spPr>
              <a:xfrm rot="16200000" flipH="1">
                <a:off x="7450000" y="1096431"/>
                <a:ext cx="489284" cy="4175854"/>
              </a:xfrm>
              <a:prstGeom prst="bentConnector3">
                <a:avLst/>
              </a:prstGeom>
              <a:ln w="19050"/>
            </p:spPr>
            <p:style>
              <a:lnRef idx="1">
                <a:schemeClr val="accent1"/>
              </a:lnRef>
              <a:fillRef idx="0">
                <a:schemeClr val="accent1"/>
              </a:fillRef>
              <a:effectRef idx="0">
                <a:schemeClr val="accent1"/>
              </a:effectRef>
              <a:fontRef idx="minor">
                <a:schemeClr val="tx1"/>
              </a:fontRef>
            </p:style>
          </p:cxnSp>
          <p:sp>
            <p:nvSpPr>
              <p:cNvPr id="35" name="矩形: 圆角 34"/>
              <p:cNvSpPr/>
              <p:nvPr/>
            </p:nvSpPr>
            <p:spPr>
              <a:xfrm>
                <a:off x="665876" y="4743491"/>
                <a:ext cx="2150621" cy="707887"/>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Industrial</a:t>
                </a:r>
                <a:r>
                  <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 </a:t>
                </a: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Requirement</a:t>
                </a:r>
                <a:r>
                  <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 </a:t>
                </a:r>
              </a:p>
            </p:txBody>
          </p:sp>
          <p:sp>
            <p:nvSpPr>
              <p:cNvPr id="36" name="矩形: 圆角 35"/>
              <p:cNvSpPr/>
              <p:nvPr/>
            </p:nvSpPr>
            <p:spPr>
              <a:xfrm>
                <a:off x="2973004" y="4743499"/>
                <a:ext cx="1733598" cy="70788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rPr>
                  <a:t>Tech Specs</a:t>
                </a:r>
              </a:p>
            </p:txBody>
          </p:sp>
          <p:sp>
            <p:nvSpPr>
              <p:cNvPr id="37" name="矩形: 圆角 36"/>
              <p:cNvSpPr/>
              <p:nvPr/>
            </p:nvSpPr>
            <p:spPr>
              <a:xfrm>
                <a:off x="4926217" y="4733763"/>
                <a:ext cx="1771586" cy="70788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rPr>
                  <a:t>Testing</a:t>
                </a:r>
                <a:r>
                  <a:rPr lang="zh-CN" altLang="en-US"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rPr>
                  <a:t> </a:t>
                </a:r>
                <a:r>
                  <a:rPr lang="en-US" altLang="zh-CN"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rPr>
                  <a:t>&amp;</a:t>
                </a:r>
                <a:r>
                  <a:rPr lang="zh-CN" altLang="en-US"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rPr>
                  <a:t> </a:t>
                </a:r>
                <a:r>
                  <a:rPr lang="en-US" altLang="zh-CN"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rPr>
                  <a:t>Certification</a:t>
                </a:r>
                <a:endParaRPr lang="zh-CN" altLang="en-US" sz="1600" b="1" dirty="0">
                  <a:solidFill>
                    <a:schemeClr val="bg1"/>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sp>
            <p:nvSpPr>
              <p:cNvPr id="38" name="矩形: 圆角 37"/>
              <p:cNvSpPr/>
              <p:nvPr/>
            </p:nvSpPr>
            <p:spPr>
              <a:xfrm>
                <a:off x="7001744" y="4721730"/>
                <a:ext cx="1577098" cy="70788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Marketing</a:t>
                </a:r>
                <a:endPar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sp>
            <p:nvSpPr>
              <p:cNvPr id="39" name="矩形: 圆角 38"/>
              <p:cNvSpPr/>
              <p:nvPr/>
            </p:nvSpPr>
            <p:spPr>
              <a:xfrm>
                <a:off x="8735348" y="4721730"/>
                <a:ext cx="1892349" cy="70788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Industry</a:t>
                </a:r>
                <a:r>
                  <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 </a:t>
                </a:r>
                <a:r>
                  <a:rPr lang="en-US" altLang="zh-CN"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Development</a:t>
                </a:r>
                <a:endParaRPr lang="zh-CN" altLang="en-US" sz="1600"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grpSp>
        <p:pic>
          <p:nvPicPr>
            <p:cNvPr id="9" name="图片 8" descr="未标题-3"/>
            <p:cNvPicPr>
              <a:picLocks noChangeAspect="1"/>
            </p:cNvPicPr>
            <p:nvPr/>
          </p:nvPicPr>
          <p:blipFill>
            <a:blip r:embed="rId3"/>
            <a:stretch>
              <a:fillRect/>
            </a:stretch>
          </p:blipFill>
          <p:spPr>
            <a:xfrm>
              <a:off x="4462694" y="2442929"/>
              <a:ext cx="707887" cy="707887"/>
            </a:xfrm>
            <a:prstGeom prst="rect">
              <a:avLst/>
            </a:prstGeom>
          </p:spPr>
        </p:pic>
        <p:sp>
          <p:nvSpPr>
            <p:cNvPr id="10" name="文本框 9"/>
            <p:cNvSpPr txBox="1"/>
            <p:nvPr/>
          </p:nvSpPr>
          <p:spPr>
            <a:xfrm>
              <a:off x="3550249" y="3086909"/>
              <a:ext cx="2532779" cy="464598"/>
            </a:xfrm>
            <a:prstGeom prst="rect">
              <a:avLst/>
            </a:prstGeom>
            <a:noFill/>
          </p:spPr>
          <p:txBody>
            <a:bodyPr wrap="square" rtlCol="0">
              <a:spAutoFit/>
            </a:bodyPr>
            <a:lstStyle/>
            <a:p>
              <a:pPr algn="ctr">
                <a:defRPr/>
              </a:pPr>
              <a:r>
                <a:rPr lang="en-US" altLang="zh-CN" sz="1245"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ZHANG</a:t>
              </a:r>
              <a:r>
                <a:rPr lang="zh-CN" altLang="en-US" sz="1245"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 </a:t>
              </a:r>
              <a:r>
                <a:rPr lang="en-US" altLang="zh-CN" sz="1245"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Ping</a:t>
              </a:r>
              <a:r>
                <a:rPr lang="zh-CN" altLang="en-US" sz="1245"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 </a:t>
              </a:r>
              <a:r>
                <a:rPr lang="en-US" altLang="zh-CN" sz="1245"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Academician</a:t>
              </a:r>
              <a:r>
                <a:rPr lang="zh-CN" altLang="en-US" sz="1245"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 </a:t>
              </a:r>
              <a:endParaRPr lang="en-US" altLang="zh-CN" sz="1245"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endParaRPr>
            </a:p>
            <a:p>
              <a:pPr algn="ctr">
                <a:defRPr/>
              </a:pPr>
              <a:r>
                <a:rPr lang="en-US" altLang="zh-CN" sz="1245"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Chairman</a:t>
              </a:r>
              <a:endParaRPr lang="zh-CN" altLang="en-US" sz="1245"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pic>
          <p:nvPicPr>
            <p:cNvPr id="11" name="图片 10" descr="未标题-1"/>
            <p:cNvPicPr>
              <a:picLocks noChangeAspect="1"/>
            </p:cNvPicPr>
            <p:nvPr/>
          </p:nvPicPr>
          <p:blipFill>
            <a:blip r:embed="rId4"/>
            <a:stretch>
              <a:fillRect/>
            </a:stretch>
          </p:blipFill>
          <p:spPr>
            <a:xfrm>
              <a:off x="1075787" y="3657588"/>
              <a:ext cx="720000" cy="720000"/>
            </a:xfrm>
            <a:prstGeom prst="rect">
              <a:avLst/>
            </a:prstGeom>
          </p:spPr>
        </p:pic>
        <p:pic>
          <p:nvPicPr>
            <p:cNvPr id="12" name="图片 11" descr="未标题-4"/>
            <p:cNvPicPr>
              <a:picLocks noChangeAspect="1"/>
            </p:cNvPicPr>
            <p:nvPr/>
          </p:nvPicPr>
          <p:blipFill>
            <a:blip r:embed="rId5"/>
            <a:stretch>
              <a:fillRect/>
            </a:stretch>
          </p:blipFill>
          <p:spPr>
            <a:xfrm>
              <a:off x="3696295" y="3657588"/>
              <a:ext cx="720000" cy="720000"/>
            </a:xfrm>
            <a:prstGeom prst="rect">
              <a:avLst/>
            </a:prstGeom>
          </p:spPr>
        </p:pic>
        <p:pic>
          <p:nvPicPr>
            <p:cNvPr id="13" name="图片 12" descr="未标题-5"/>
            <p:cNvPicPr>
              <a:picLocks noChangeAspect="1"/>
            </p:cNvPicPr>
            <p:nvPr/>
          </p:nvPicPr>
          <p:blipFill>
            <a:blip r:embed="rId6"/>
            <a:stretch>
              <a:fillRect/>
            </a:stretch>
          </p:blipFill>
          <p:spPr>
            <a:xfrm>
              <a:off x="6075437" y="3666973"/>
              <a:ext cx="720000" cy="720000"/>
            </a:xfrm>
            <a:prstGeom prst="rect">
              <a:avLst/>
            </a:prstGeom>
          </p:spPr>
        </p:pic>
        <p:sp>
          <p:nvSpPr>
            <p:cNvPr id="14" name="矩形 13"/>
            <p:cNvSpPr/>
            <p:nvPr/>
          </p:nvSpPr>
          <p:spPr>
            <a:xfrm>
              <a:off x="868046" y="4340549"/>
              <a:ext cx="1083814" cy="464598"/>
            </a:xfrm>
            <a:prstGeom prst="rect">
              <a:avLst/>
            </a:prstGeom>
          </p:spPr>
          <p:txBody>
            <a:bodyPr wrap="none">
              <a:spAutoFit/>
            </a:bodyPr>
            <a:lstStyle/>
            <a:p>
              <a:pPr algn="ctr"/>
              <a:r>
                <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SHENG</a:t>
              </a:r>
              <a:r>
                <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 </a:t>
              </a:r>
              <a:r>
                <a:rPr lang="en-US" altLang="zh-CN" sz="1245" b="1" dirty="0" err="1">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Fei</a:t>
              </a:r>
              <a:r>
                <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 </a:t>
              </a:r>
              <a:endPar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endParaRPr>
            </a:p>
            <a:p>
              <a:pPr algn="ctr"/>
              <a:r>
                <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Director</a:t>
              </a:r>
              <a:endPar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sp>
          <p:nvSpPr>
            <p:cNvPr id="15" name="矩形 14"/>
            <p:cNvSpPr/>
            <p:nvPr/>
          </p:nvSpPr>
          <p:spPr>
            <a:xfrm>
              <a:off x="3145595" y="4353516"/>
              <a:ext cx="2131887" cy="464598"/>
            </a:xfrm>
            <a:prstGeom prst="rect">
              <a:avLst/>
            </a:prstGeom>
          </p:spPr>
          <p:txBody>
            <a:bodyPr wrap="none">
              <a:spAutoFit/>
            </a:bodyPr>
            <a:lstStyle/>
            <a:p>
              <a:pPr algn="ctr"/>
              <a:r>
                <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WU</a:t>
              </a:r>
              <a:r>
                <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 </a:t>
              </a:r>
              <a:r>
                <a:rPr lang="en-US" altLang="zh-CN" sz="1245" b="1" dirty="0" err="1">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Hequan</a:t>
              </a:r>
              <a:r>
                <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 </a:t>
              </a:r>
              <a:r>
                <a:rPr lang="en-US" altLang="zh-CN" sz="1245" b="1" dirty="0">
                  <a:solidFill>
                    <a:srgbClr val="FFFFFF"/>
                  </a:solidFill>
                  <a:latin typeface="Palatino Linotype" panose="02040502050505030304" pitchFamily="18" charset="0"/>
                  <a:ea typeface="Microsoft YaHei UI" panose="020B0503020204020204" pitchFamily="34" charset="-122"/>
                  <a:cs typeface="Times New Roman" panose="02020603050405020304" pitchFamily="16" charset="0"/>
                </a:rPr>
                <a:t>Academician</a:t>
              </a:r>
              <a:r>
                <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 </a:t>
              </a:r>
              <a:endPar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endParaRPr>
            </a:p>
            <a:p>
              <a:pPr algn="ctr"/>
              <a:r>
                <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Co-Director</a:t>
              </a:r>
              <a:endPar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sp>
          <p:nvSpPr>
            <p:cNvPr id="16" name="矩形 15"/>
            <p:cNvSpPr/>
            <p:nvPr/>
          </p:nvSpPr>
          <p:spPr>
            <a:xfrm>
              <a:off x="5817856" y="4329697"/>
              <a:ext cx="1338185" cy="464598"/>
            </a:xfrm>
            <a:prstGeom prst="rect">
              <a:avLst/>
            </a:prstGeom>
          </p:spPr>
          <p:txBody>
            <a:bodyPr wrap="none">
              <a:spAutoFit/>
            </a:bodyPr>
            <a:lstStyle/>
            <a:p>
              <a:r>
                <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ZHANG</a:t>
              </a:r>
              <a:r>
                <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 </a:t>
              </a:r>
              <a:r>
                <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Gang</a:t>
              </a:r>
              <a:r>
                <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  </a:t>
              </a:r>
              <a:endPar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endParaRPr>
            </a:p>
            <a:p>
              <a:r>
                <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Co-Director</a:t>
              </a:r>
              <a:endPar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pic>
          <p:nvPicPr>
            <p:cNvPr id="17" name="图片 16" descr="未标题-2"/>
            <p:cNvPicPr>
              <a:picLocks noChangeAspect="1"/>
            </p:cNvPicPr>
            <p:nvPr/>
          </p:nvPicPr>
          <p:blipFill>
            <a:blip r:embed="rId7"/>
            <a:stretch>
              <a:fillRect/>
            </a:stretch>
          </p:blipFill>
          <p:spPr>
            <a:xfrm>
              <a:off x="8351264" y="3669100"/>
              <a:ext cx="720000" cy="720000"/>
            </a:xfrm>
            <a:prstGeom prst="rect">
              <a:avLst/>
            </a:prstGeom>
          </p:spPr>
        </p:pic>
        <p:sp>
          <p:nvSpPr>
            <p:cNvPr id="18" name="矩形 17"/>
            <p:cNvSpPr/>
            <p:nvPr/>
          </p:nvSpPr>
          <p:spPr>
            <a:xfrm>
              <a:off x="7972761" y="4340796"/>
              <a:ext cx="1505618" cy="464598"/>
            </a:xfrm>
            <a:prstGeom prst="rect">
              <a:avLst/>
            </a:prstGeom>
          </p:spPr>
          <p:txBody>
            <a:bodyPr wrap="none">
              <a:spAutoFit/>
            </a:bodyPr>
            <a:lstStyle/>
            <a:p>
              <a:pPr algn="ctr"/>
              <a:r>
                <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YANG</a:t>
              </a:r>
              <a:r>
                <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 </a:t>
              </a:r>
              <a:r>
                <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Tao</a:t>
              </a:r>
              <a:r>
                <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  </a:t>
              </a:r>
              <a:endPar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endParaRPr>
            </a:p>
            <a:p>
              <a:pPr algn="ctr"/>
              <a:r>
                <a:rPr lang="en-US" altLang="zh-CN"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sym typeface="+mn-lt"/>
                </a:rPr>
                <a:t>Secretary-General</a:t>
              </a:r>
              <a:endParaRPr lang="zh-CN" altLang="en-US" sz="1245" b="1" dirty="0">
                <a:solidFill>
                  <a:schemeClr val="bg2"/>
                </a:solidFill>
                <a:latin typeface="Palatino Linotype" panose="02040502050505030304" pitchFamily="18" charset="0"/>
                <a:ea typeface="Microsoft YaHei UI" panose="020B0503020204020204" pitchFamily="34" charset="-122"/>
                <a:cs typeface="Times New Roman" panose="02020603050405020304" pitchFamily="16" charset="0"/>
              </a:endParaRPr>
            </a:p>
          </p:txBody>
        </p:sp>
        <p:cxnSp>
          <p:nvCxnSpPr>
            <p:cNvPr id="19" name="直接连接符 18"/>
            <p:cNvCxnSpPr/>
            <p:nvPr/>
          </p:nvCxnSpPr>
          <p:spPr>
            <a:xfrm>
              <a:off x="2859741" y="4751294"/>
              <a:ext cx="7913428"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2859741" y="4751294"/>
              <a:ext cx="0" cy="19902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4948518" y="4760256"/>
              <a:ext cx="0" cy="19902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10766610" y="4751289"/>
              <a:ext cx="0" cy="19902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8713692" y="4751287"/>
              <a:ext cx="0" cy="199027"/>
            </a:xfrm>
            <a:prstGeom prst="line">
              <a:avLst/>
            </a:prstGeom>
            <a:ln w="19050"/>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122B2A-AB22-DABE-E418-C9AA98A2D0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6DF44D-AA40-E879-B164-C6178FEFD418}"/>
              </a:ext>
            </a:extLst>
          </p:cNvPr>
          <p:cNvSpPr>
            <a:spLocks noGrp="1"/>
          </p:cNvSpPr>
          <p:nvPr>
            <p:ph type="title"/>
          </p:nvPr>
        </p:nvSpPr>
        <p:spPr>
          <a:xfrm>
            <a:off x="1066801" y="457201"/>
            <a:ext cx="10361084" cy="1065213"/>
          </a:xfrm>
        </p:spPr>
        <p:txBody>
          <a:bodyPr/>
          <a:lstStyle/>
          <a:p>
            <a:r>
              <a:rPr lang="en-GB" dirty="0" smtClean="0"/>
              <a:t>Recent WAA activities</a:t>
            </a:r>
            <a:endParaRPr lang="en-GB" dirty="0">
              <a:solidFill>
                <a:srgbClr val="FF0000"/>
              </a:solidFill>
            </a:endParaRPr>
          </a:p>
        </p:txBody>
      </p:sp>
      <p:sp>
        <p:nvSpPr>
          <p:cNvPr id="9218" name="Rectangle 2">
            <a:extLst>
              <a:ext uri="{FF2B5EF4-FFF2-40B4-BE49-F238E27FC236}">
                <a16:creationId xmlns:a16="http://schemas.microsoft.com/office/drawing/2014/main" id="{0C249AF7-2356-26AD-31AC-730D6B10E0E2}"/>
              </a:ext>
            </a:extLst>
          </p:cNvPr>
          <p:cNvSpPr>
            <a:spLocks noGrp="1" noChangeArrowheads="1"/>
          </p:cNvSpPr>
          <p:nvPr>
            <p:ph idx="1"/>
          </p:nvPr>
        </p:nvSpPr>
        <p:spPr>
          <a:xfrm>
            <a:off x="953994" y="1677193"/>
            <a:ext cx="10361084" cy="4799807"/>
          </a:xfrm>
        </p:spPr>
        <p:txBody>
          <a:bodyPr/>
          <a:lstStyle/>
          <a:p>
            <a:pPr>
              <a:lnSpc>
                <a:spcPct val="120000"/>
              </a:lnSpc>
              <a:buFont typeface="Times New Roman" panose="02020603050405020304" pitchFamily="16" charset="0"/>
              <a:buChar char="•"/>
            </a:pPr>
            <a:r>
              <a:rPr lang="en-US" altLang="zh-CN" sz="1800" b="0" dirty="0" smtClean="0">
                <a:sym typeface="+mn-ea"/>
              </a:rPr>
              <a:t>WAA successfully hosted the Global WLAN Industry Forum in </a:t>
            </a:r>
            <a:r>
              <a:rPr lang="en-US" altLang="zh-CN" sz="1800" b="0" dirty="0">
                <a:sym typeface="+mn-ea"/>
              </a:rPr>
              <a:t>Barcelona, </a:t>
            </a:r>
            <a:r>
              <a:rPr lang="en-US" altLang="zh-CN" sz="1800" b="0" dirty="0" smtClean="0">
                <a:sym typeface="+mn-ea"/>
              </a:rPr>
              <a:t>Spain, </a:t>
            </a:r>
            <a:r>
              <a:rPr lang="en-US" altLang="zh-CN" sz="1800" b="0" dirty="0">
                <a:sym typeface="+mn-ea"/>
              </a:rPr>
              <a:t>on March 4, </a:t>
            </a:r>
            <a:r>
              <a:rPr lang="en-US" altLang="zh-CN" sz="1800" b="0" dirty="0" smtClean="0">
                <a:sym typeface="+mn-ea"/>
              </a:rPr>
              <a:t>2025, with the </a:t>
            </a:r>
            <a:r>
              <a:rPr lang="en-US" altLang="zh-CN" sz="1800" b="0" dirty="0">
                <a:sym typeface="+mn-ea"/>
              </a:rPr>
              <a:t>theme "WLAN Performance: The Only Path to Building Premium </a:t>
            </a:r>
            <a:r>
              <a:rPr lang="en-US" altLang="zh-CN" sz="1800" b="0" dirty="0" smtClean="0">
                <a:sym typeface="+mn-ea"/>
              </a:rPr>
              <a:t>WLAN“. The </a:t>
            </a:r>
            <a:r>
              <a:rPr lang="en-US" altLang="zh-CN" sz="1800" b="0" dirty="0">
                <a:sym typeface="+mn-ea"/>
              </a:rPr>
              <a:t>forum gathered over 100 industry leaders, technical experts and enterprise representatives from around the world</a:t>
            </a:r>
            <a:r>
              <a:rPr lang="en-US" altLang="zh-CN" sz="1800" b="0" dirty="0" smtClean="0">
                <a:sym typeface="+mn-ea"/>
              </a:rPr>
              <a:t>.</a:t>
            </a:r>
          </a:p>
          <a:p>
            <a:pPr marL="742950" lvl="2" indent="-342900">
              <a:lnSpc>
                <a:spcPct val="120000"/>
              </a:lnSpc>
              <a:spcBef>
                <a:spcPts val="0"/>
              </a:spcBef>
              <a:buFont typeface="Times New Roman" panose="02020603050405020304" pitchFamily="16" charset="0"/>
              <a:buChar char="•"/>
            </a:pPr>
            <a:r>
              <a:rPr lang="en-US" altLang="zh-CN" sz="1600" dirty="0" smtClean="0">
                <a:cs typeface="+mn-cs"/>
                <a:sym typeface="+mn-ea"/>
              </a:rPr>
              <a:t>Topics cover </a:t>
            </a:r>
            <a:r>
              <a:rPr lang="en-US" altLang="zh-CN" sz="1600" dirty="0">
                <a:cs typeface="+mn-cs"/>
                <a:sym typeface="+mn-ea"/>
              </a:rPr>
              <a:t>WLAN performance certification, cutting-edge trends in technological </a:t>
            </a:r>
            <a:r>
              <a:rPr lang="en-US" altLang="zh-CN" sz="1600" dirty="0" smtClean="0">
                <a:cs typeface="+mn-cs"/>
                <a:sym typeface="+mn-ea"/>
              </a:rPr>
              <a:t>innovation </a:t>
            </a:r>
            <a:r>
              <a:rPr lang="en-US" altLang="zh-CN" sz="1600" dirty="0">
                <a:cs typeface="+mn-cs"/>
                <a:sym typeface="+mn-ea"/>
              </a:rPr>
              <a:t>and </a:t>
            </a:r>
            <a:r>
              <a:rPr lang="en-US" altLang="zh-CN" sz="1600" dirty="0" smtClean="0">
                <a:cs typeface="+mn-cs"/>
                <a:sym typeface="+mn-ea"/>
              </a:rPr>
              <a:t>implementations in </a:t>
            </a:r>
            <a:r>
              <a:rPr lang="en-US" altLang="zh-CN" sz="1600" dirty="0">
                <a:cs typeface="+mn-cs"/>
                <a:sym typeface="+mn-ea"/>
              </a:rPr>
              <a:t>multiple scenarios. </a:t>
            </a:r>
            <a:endParaRPr lang="en-US" altLang="zh-CN" sz="1600" dirty="0" smtClean="0">
              <a:cs typeface="+mn-cs"/>
              <a:sym typeface="+mn-ea"/>
            </a:endParaRPr>
          </a:p>
          <a:p>
            <a:pPr marL="742950" lvl="2" indent="-342900">
              <a:lnSpc>
                <a:spcPct val="120000"/>
              </a:lnSpc>
              <a:spcBef>
                <a:spcPts val="0"/>
              </a:spcBef>
              <a:buFont typeface="Times New Roman" panose="02020603050405020304" pitchFamily="16" charset="0"/>
              <a:buChar char="•"/>
            </a:pPr>
            <a:r>
              <a:rPr lang="en-US" altLang="zh-CN" sz="1600" dirty="0" smtClean="0">
                <a:cs typeface="+mn-cs"/>
                <a:sym typeface="+mn-ea"/>
              </a:rPr>
              <a:t>WAA </a:t>
            </a:r>
            <a:r>
              <a:rPr lang="en-US" altLang="zh-CN" sz="1600" dirty="0">
                <a:cs typeface="+mn-cs"/>
                <a:sym typeface="+mn-ea"/>
              </a:rPr>
              <a:t>launched a new testing platform and added a new authorized </a:t>
            </a:r>
            <a:r>
              <a:rPr lang="en-US" altLang="zh-CN" sz="1600" dirty="0" smtClean="0">
                <a:cs typeface="+mn-cs"/>
                <a:sym typeface="+mn-ea"/>
              </a:rPr>
              <a:t>laboratory during the forum.</a:t>
            </a:r>
          </a:p>
          <a:p>
            <a:pPr marL="742950" lvl="2" indent="-342900">
              <a:lnSpc>
                <a:spcPct val="120000"/>
              </a:lnSpc>
              <a:spcBef>
                <a:spcPts val="0"/>
              </a:spcBef>
              <a:buFont typeface="Times New Roman" panose="02020603050405020304" pitchFamily="16" charset="0"/>
              <a:buChar char="•"/>
            </a:pPr>
            <a:r>
              <a:rPr lang="en-US" altLang="zh-CN" sz="1600" dirty="0" smtClean="0">
                <a:cs typeface="+mn-cs"/>
                <a:sym typeface="+mn-ea"/>
              </a:rPr>
              <a:t>WAA</a:t>
            </a:r>
            <a:r>
              <a:rPr lang="en-US" altLang="zh-CN" sz="1600" dirty="0">
                <a:cs typeface="+mn-cs"/>
                <a:sym typeface="+mn-ea"/>
              </a:rPr>
              <a:t>, together with several industry representatives, jointly released the "Global Initiative for Enhancing WLAN Performance Experience</a:t>
            </a:r>
            <a:r>
              <a:rPr lang="en-US" altLang="zh-CN" sz="1600" dirty="0" smtClean="0">
                <a:cs typeface="+mn-cs"/>
                <a:sym typeface="+mn-ea"/>
              </a:rPr>
              <a:t>".</a:t>
            </a:r>
            <a:endParaRPr lang="en-US" altLang="zh-CN" sz="1600" dirty="0">
              <a:cs typeface="+mn-cs"/>
              <a:sym typeface="+mn-ea"/>
            </a:endParaRPr>
          </a:p>
          <a:p>
            <a:pPr>
              <a:lnSpc>
                <a:spcPct val="120000"/>
              </a:lnSpc>
              <a:buFont typeface="Times New Roman" panose="02020603050405020304" pitchFamily="16" charset="0"/>
              <a:buChar char="•"/>
            </a:pPr>
            <a:r>
              <a:rPr lang="en-US" altLang="zh-CN" sz="1800" b="0" dirty="0" smtClean="0"/>
              <a:t>Together </a:t>
            </a:r>
            <a:r>
              <a:rPr lang="en-US" altLang="zh-CN" sz="1800" b="0" dirty="0"/>
              <a:t>with </a:t>
            </a:r>
            <a:r>
              <a:rPr lang="en-US" altLang="zh-CN" sz="1800" b="0" dirty="0" smtClean="0"/>
              <a:t>the </a:t>
            </a:r>
            <a:r>
              <a:rPr lang="en-US" altLang="zh-CN" sz="1800" b="0" dirty="0"/>
              <a:t>International Economic and Technical Cooperation Center of the Ministry of Industry and Information Technology of China and the Brazilian Agency for the Promotion of Exports and </a:t>
            </a:r>
            <a:r>
              <a:rPr lang="en-US" altLang="zh-CN" sz="1800" b="0" dirty="0" smtClean="0"/>
              <a:t>Investments, WAA successfully </a:t>
            </a:r>
            <a:r>
              <a:rPr lang="en-US" altLang="zh-CN" sz="1800" b="0" dirty="0"/>
              <a:t>co-hosted the "2025 International Cooperation Forum on Industrial Digital Transformation" </a:t>
            </a:r>
            <a:r>
              <a:rPr lang="en-US" altLang="zh-CN" sz="1800" b="0" dirty="0" smtClean="0"/>
              <a:t>in Brazil </a:t>
            </a:r>
            <a:r>
              <a:rPr lang="en-US" altLang="zh-CN" sz="1800" b="0" dirty="0"/>
              <a:t>on May 20, </a:t>
            </a:r>
            <a:r>
              <a:rPr lang="en-US" altLang="zh-CN" sz="1800" b="0" dirty="0" smtClean="0"/>
              <a:t>2025.</a:t>
            </a:r>
          </a:p>
          <a:p>
            <a:pPr marL="742950" lvl="2" indent="-342900">
              <a:lnSpc>
                <a:spcPct val="120000"/>
              </a:lnSpc>
              <a:spcBef>
                <a:spcPts val="0"/>
              </a:spcBef>
              <a:buFont typeface="Times New Roman" panose="02020603050405020304" pitchFamily="16" charset="0"/>
              <a:buChar char="•"/>
            </a:pPr>
            <a:r>
              <a:rPr lang="en-US" altLang="zh-CN" sz="1600" dirty="0">
                <a:cs typeface="+mn-cs"/>
              </a:rPr>
              <a:t>Nearly 200 stakeholders in the industrial chain from over ten countries and regions attended the forum, </a:t>
            </a:r>
            <a:r>
              <a:rPr lang="en-US" altLang="zh-CN" sz="1600" dirty="0" smtClean="0">
                <a:cs typeface="+mn-cs"/>
              </a:rPr>
              <a:t>jointly discussing </a:t>
            </a:r>
            <a:r>
              <a:rPr lang="en-US" altLang="zh-CN" sz="1600" dirty="0">
                <a:cs typeface="+mn-cs"/>
              </a:rPr>
              <a:t>the cutting-edge trends in industrial digital transformation and paths for international cooperation, aiming to actively advance the global development process of industrial digital transformation.</a:t>
            </a:r>
            <a:endParaRPr lang="zh-CN" altLang="en-US" sz="1600" dirty="0">
              <a:cs typeface="+mn-cs"/>
            </a:endParaRPr>
          </a:p>
        </p:txBody>
      </p:sp>
      <p:sp>
        <p:nvSpPr>
          <p:cNvPr id="5" name="Footer Placeholder 4">
            <a:extLst>
              <a:ext uri="{FF2B5EF4-FFF2-40B4-BE49-F238E27FC236}">
                <a16:creationId xmlns:a16="http://schemas.microsoft.com/office/drawing/2014/main" id="{6A0C120D-C57C-3868-EBF2-5923DD35BC05}"/>
              </a:ext>
            </a:extLst>
          </p:cNvPr>
          <p:cNvSpPr>
            <a:spLocks noGrp="1"/>
          </p:cNvSpPr>
          <p:nvPr>
            <p:ph type="ftr" idx="14"/>
          </p:nvPr>
        </p:nvSpPr>
        <p:spPr/>
        <p:txBody>
          <a:bodyPr/>
          <a:lstStyle/>
          <a:p>
            <a:r>
              <a:rPr lang="en-US" altLang="zh-CN" dirty="0"/>
              <a:t>Bo Sun</a:t>
            </a:r>
            <a:r>
              <a:rPr lang="en-GB" altLang="zh-CN" dirty="0"/>
              <a:t>, WAA</a:t>
            </a:r>
            <a:endParaRPr lang="en-GB" altLang="zh-CN" sz="800" dirty="0"/>
          </a:p>
        </p:txBody>
      </p:sp>
      <p:sp>
        <p:nvSpPr>
          <p:cNvPr id="4" name="Date Placeholder 3">
            <a:extLst>
              <a:ext uri="{FF2B5EF4-FFF2-40B4-BE49-F238E27FC236}">
                <a16:creationId xmlns:a16="http://schemas.microsoft.com/office/drawing/2014/main" id="{7E9F7327-F2E7-AF32-9082-71740B416675}"/>
              </a:ext>
            </a:extLst>
          </p:cNvPr>
          <p:cNvSpPr>
            <a:spLocks noGrp="1"/>
          </p:cNvSpPr>
          <p:nvPr>
            <p:ph type="dt" idx="15"/>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rPr>
              <a:t>July</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rPr>
              <a:t> 2025</a:t>
            </a:r>
            <a:endPar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endParaRPr>
          </a:p>
        </p:txBody>
      </p:sp>
      <p:sp>
        <p:nvSpPr>
          <p:cNvPr id="3" name="Slide Number Placeholder 2">
            <a:extLst>
              <a:ext uri="{FF2B5EF4-FFF2-40B4-BE49-F238E27FC236}">
                <a16:creationId xmlns:a16="http://schemas.microsoft.com/office/drawing/2014/main" id="{7DC56962-3B57-B626-3CCB-CCBF1EB5CA1A}"/>
              </a:ext>
            </a:extLst>
          </p:cNvPr>
          <p:cNvSpPr>
            <a:spLocks noGrp="1"/>
          </p:cNvSpPr>
          <p:nvPr>
            <p:ph type="sldNum" idx="12"/>
          </p:nvPr>
        </p:nvSpPr>
        <p:spPr/>
        <p:txBody>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anose="02020603050405020304" pitchFamily="16" charset="0"/>
                <a:ea typeface="MS Gothic" panose="020B0609070205080204" charset="-128"/>
              </a:rPr>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200" b="0"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endParaRPr>
          </a:p>
        </p:txBody>
      </p:sp>
    </p:spTree>
    <p:extLst>
      <p:ext uri="{BB962C8B-B14F-4D97-AF65-F5344CB8AC3E}">
        <p14:creationId xmlns:p14="http://schemas.microsoft.com/office/powerpoint/2010/main" val="3990691224"/>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1" y="457201"/>
            <a:ext cx="10361084" cy="1065213"/>
          </a:xfrm>
        </p:spPr>
        <p:txBody>
          <a:bodyPr/>
          <a:lstStyle/>
          <a:p>
            <a:r>
              <a:rPr lang="en-GB" dirty="0" smtClean="0"/>
              <a:t>Recent WAA activities</a:t>
            </a:r>
            <a:endParaRPr lang="en-GB" dirty="0"/>
          </a:p>
        </p:txBody>
      </p:sp>
      <p:sp>
        <p:nvSpPr>
          <p:cNvPr id="9218" name="Rectangle 2"/>
          <p:cNvSpPr>
            <a:spLocks noGrp="1" noChangeArrowheads="1"/>
          </p:cNvSpPr>
          <p:nvPr>
            <p:ph idx="1"/>
          </p:nvPr>
        </p:nvSpPr>
        <p:spPr>
          <a:xfrm>
            <a:off x="953994" y="1752600"/>
            <a:ext cx="10361084" cy="4343400"/>
          </a:xfrm>
        </p:spPr>
        <p:txBody>
          <a:bodyPr/>
          <a:lstStyle/>
          <a:p>
            <a:pPr>
              <a:buFont typeface="Times New Roman" panose="02020603050405020304" pitchFamily="16" charset="0"/>
              <a:buChar char="•"/>
            </a:pPr>
            <a:r>
              <a:rPr lang="en-US" altLang="zh-CN" sz="2000" b="0" dirty="0" smtClean="0"/>
              <a:t>WAA held the </a:t>
            </a:r>
            <a:r>
              <a:rPr lang="en-US" altLang="zh-CN" sz="2000" b="0" dirty="0"/>
              <a:t>4th </a:t>
            </a:r>
            <a:r>
              <a:rPr lang="en-US" altLang="zh-CN" sz="2000" b="0" dirty="0" smtClean="0"/>
              <a:t>TCS Plenary Session in </a:t>
            </a:r>
            <a:r>
              <a:rPr lang="en-US" altLang="zh-CN" sz="2000" b="0" dirty="0"/>
              <a:t>Shenzhen, </a:t>
            </a:r>
            <a:r>
              <a:rPr lang="en-US" altLang="zh-CN" sz="2000" b="0" dirty="0" smtClean="0"/>
              <a:t>China, </a:t>
            </a:r>
            <a:r>
              <a:rPr lang="en-US" altLang="zh-CN" sz="2000" b="0" dirty="0"/>
              <a:t>on January 17, 2025</a:t>
            </a:r>
            <a:r>
              <a:rPr lang="en-US" altLang="zh-CN" sz="2000" b="0" dirty="0" smtClean="0"/>
              <a:t>.  </a:t>
            </a:r>
          </a:p>
          <a:p>
            <a:pPr lvl="1">
              <a:spcBef>
                <a:spcPts val="0"/>
              </a:spcBef>
              <a:buFont typeface="Times New Roman" panose="02020603050405020304" pitchFamily="16" charset="0"/>
              <a:buChar char="•"/>
            </a:pPr>
            <a:r>
              <a:rPr lang="en-US" altLang="zh-CN" sz="1800" b="0" dirty="0" smtClean="0"/>
              <a:t>9 </a:t>
            </a:r>
            <a:r>
              <a:rPr lang="en-US" altLang="zh-CN" sz="1800" b="0" dirty="0"/>
              <a:t>tech specifications were released</a:t>
            </a:r>
            <a:r>
              <a:rPr lang="en-US" altLang="zh-CN" sz="1800" b="0" dirty="0" smtClean="0"/>
              <a:t>;</a:t>
            </a:r>
          </a:p>
          <a:p>
            <a:pPr lvl="1">
              <a:spcBef>
                <a:spcPts val="0"/>
              </a:spcBef>
              <a:buFont typeface="Times New Roman" panose="02020603050405020304" pitchFamily="16" charset="0"/>
              <a:buChar char="•"/>
            </a:pPr>
            <a:r>
              <a:rPr lang="en-US" altLang="zh-CN" sz="1800" b="0" dirty="0" smtClean="0"/>
              <a:t>Home </a:t>
            </a:r>
            <a:r>
              <a:rPr lang="en-US" altLang="zh-CN" sz="1800" b="0" dirty="0"/>
              <a:t>WG approved the formation of WLAN Experience Enhancement Task force</a:t>
            </a:r>
            <a:r>
              <a:rPr lang="en-US" altLang="zh-CN" sz="1800" b="0" dirty="0" smtClean="0"/>
              <a:t>.</a:t>
            </a:r>
          </a:p>
          <a:p>
            <a:pPr lvl="1">
              <a:spcBef>
                <a:spcPts val="0"/>
              </a:spcBef>
              <a:buFont typeface="Times New Roman" panose="02020603050405020304" pitchFamily="16" charset="0"/>
              <a:buChar char="•"/>
            </a:pPr>
            <a:endParaRPr lang="en-US" altLang="zh-CN" sz="1800" b="0" dirty="0"/>
          </a:p>
          <a:p>
            <a:pPr>
              <a:buFont typeface="Times New Roman" panose="02020603050405020304" pitchFamily="16" charset="0"/>
              <a:buChar char="•"/>
            </a:pPr>
            <a:r>
              <a:rPr lang="en-US" altLang="zh-CN" sz="2000" b="0" dirty="0"/>
              <a:t>WAA held the 5th TCS Plenary Session </a:t>
            </a:r>
            <a:r>
              <a:rPr lang="en-US" altLang="zh-CN" sz="2000" b="0" dirty="0" smtClean="0"/>
              <a:t>in </a:t>
            </a:r>
            <a:r>
              <a:rPr lang="en-US" altLang="zh-CN" sz="2000" b="0" dirty="0"/>
              <a:t>Guilin, </a:t>
            </a:r>
            <a:r>
              <a:rPr lang="en-US" altLang="zh-CN" sz="2000" b="0" dirty="0" smtClean="0"/>
              <a:t>China, </a:t>
            </a:r>
            <a:r>
              <a:rPr lang="en-US" altLang="zh-CN" sz="2000" b="0" dirty="0"/>
              <a:t>on April 2, 2025, </a:t>
            </a:r>
            <a:r>
              <a:rPr lang="en-US" altLang="zh-CN" sz="2000" b="0" dirty="0" smtClean="0"/>
              <a:t>.</a:t>
            </a:r>
          </a:p>
          <a:p>
            <a:pPr lvl="1">
              <a:spcBef>
                <a:spcPts val="0"/>
              </a:spcBef>
              <a:buFont typeface="Times New Roman" panose="02020603050405020304" pitchFamily="16" charset="0"/>
              <a:buChar char="•"/>
            </a:pPr>
            <a:r>
              <a:rPr lang="en-US" altLang="zh-CN" sz="1800" dirty="0">
                <a:sym typeface="+mn-ea"/>
              </a:rPr>
              <a:t>Approved the formation of WLAN Spectrum Study Group. </a:t>
            </a:r>
            <a:r>
              <a:rPr lang="en-US" altLang="zh-CN" sz="1800" dirty="0" smtClean="0">
                <a:sym typeface="+mn-ea"/>
              </a:rPr>
              <a:t>The </a:t>
            </a:r>
            <a:r>
              <a:rPr lang="en-US" altLang="zh-CN" sz="1800" dirty="0">
                <a:sym typeface="+mn-ea"/>
              </a:rPr>
              <a:t>group resolved to produce technical reports on the 5.4 GHz and 60 GHz frequency bands for discussion with the “State Radio Regulation Committee.”</a:t>
            </a:r>
          </a:p>
          <a:p>
            <a:pPr lvl="1">
              <a:lnSpc>
                <a:spcPct val="120000"/>
              </a:lnSpc>
              <a:spcBef>
                <a:spcPts val="0"/>
              </a:spcBef>
              <a:buFont typeface="Times New Roman" panose="02020603050405020304" pitchFamily="16" charset="0"/>
              <a:buChar char="•"/>
            </a:pPr>
            <a:r>
              <a:rPr lang="en-US" altLang="zh-CN" sz="1800" dirty="0">
                <a:sym typeface="+mn-ea"/>
              </a:rPr>
              <a:t>Approved the formation </a:t>
            </a:r>
            <a:r>
              <a:rPr lang="en-US" altLang="zh-CN" sz="1800" dirty="0" smtClean="0">
                <a:sym typeface="+mn-ea"/>
              </a:rPr>
              <a:t>of </a:t>
            </a:r>
            <a:r>
              <a:rPr lang="en-US" altLang="zh-CN" sz="1800" dirty="0" smtClean="0"/>
              <a:t>Energy </a:t>
            </a:r>
            <a:r>
              <a:rPr lang="en-US" altLang="zh-CN" sz="1800" dirty="0"/>
              <a:t>Industry WLAN </a:t>
            </a:r>
            <a:r>
              <a:rPr lang="en-US" altLang="zh-CN" sz="1800" dirty="0">
                <a:sym typeface="+mn-ea"/>
              </a:rPr>
              <a:t>WG</a:t>
            </a:r>
            <a:r>
              <a:rPr lang="en-US" altLang="zh-CN" sz="1800" dirty="0"/>
              <a:t>, Network-Endpoint Collaboration Technology WG, and Healthcare Industry WLAN </a:t>
            </a:r>
            <a:r>
              <a:rPr lang="en-US" altLang="zh-CN" sz="1800" dirty="0" smtClean="0"/>
              <a:t>WG. </a:t>
            </a:r>
            <a:endParaRPr lang="en-US" altLang="zh-CN" sz="1800" dirty="0"/>
          </a:p>
          <a:p>
            <a:pPr lvl="1">
              <a:lnSpc>
                <a:spcPct val="120000"/>
              </a:lnSpc>
              <a:spcBef>
                <a:spcPts val="0"/>
              </a:spcBef>
              <a:buFont typeface="Times New Roman" panose="02020603050405020304" pitchFamily="16" charset="0"/>
              <a:buChar char="•"/>
            </a:pPr>
            <a:r>
              <a:rPr lang="en-US" altLang="zh-CN" sz="1800" dirty="0">
                <a:sym typeface="+mn-ea"/>
              </a:rPr>
              <a:t>Approved the formation of </a:t>
            </a:r>
            <a:r>
              <a:rPr lang="en-US" altLang="zh-CN" sz="1800" dirty="0"/>
              <a:t>WLAN Experience Enhancement Network-Terminal Collaboration Spec (Based on 802.11be) </a:t>
            </a:r>
            <a:r>
              <a:rPr lang="en-US" altLang="zh-CN" sz="1800" dirty="0">
                <a:sym typeface="+mn-ea"/>
              </a:rPr>
              <a:t>Task Force</a:t>
            </a:r>
            <a:r>
              <a:rPr lang="en-US" altLang="zh-CN" sz="1800" dirty="0"/>
              <a:t>, Campus WLAN Experience Enhancement Technology </a:t>
            </a:r>
            <a:r>
              <a:rPr lang="en-US" altLang="zh-CN" sz="1800" dirty="0">
                <a:sym typeface="+mn-ea"/>
              </a:rPr>
              <a:t>Task Force</a:t>
            </a:r>
            <a:r>
              <a:rPr lang="en-US" altLang="zh-CN" sz="1800" dirty="0"/>
              <a:t>, Smart Hospital WLAN Application Experience </a:t>
            </a:r>
            <a:r>
              <a:rPr lang="en-US" altLang="zh-CN" sz="1800" dirty="0">
                <a:sym typeface="+mn-ea"/>
              </a:rPr>
              <a:t>Task Force</a:t>
            </a:r>
            <a:r>
              <a:rPr lang="en-US" altLang="zh-CN" sz="1800" dirty="0"/>
              <a:t>, and FTTR-B Networking WLAN Performance and Experience </a:t>
            </a:r>
            <a:r>
              <a:rPr lang="en-US" altLang="zh-CN" sz="1800" dirty="0">
                <a:sym typeface="+mn-ea"/>
              </a:rPr>
              <a:t>Task Force.</a:t>
            </a:r>
          </a:p>
        </p:txBody>
      </p:sp>
      <p:sp>
        <p:nvSpPr>
          <p:cNvPr id="5" name="Footer Placeholder 4"/>
          <p:cNvSpPr>
            <a:spLocks noGrp="1"/>
          </p:cNvSpPr>
          <p:nvPr>
            <p:ph type="ftr" idx="14"/>
          </p:nvPr>
        </p:nvSpPr>
        <p:spPr/>
        <p:txBody>
          <a:bodyPr/>
          <a:lstStyle/>
          <a:p>
            <a:r>
              <a:rPr lang="en-US" altLang="zh-CN" dirty="0"/>
              <a:t>Bo Sun</a:t>
            </a:r>
            <a:r>
              <a:rPr lang="en-GB" altLang="zh-CN" dirty="0"/>
              <a:t>, WAA</a:t>
            </a:r>
            <a:endParaRPr lang="en-GB" altLang="zh-CN" sz="800" dirty="0"/>
          </a:p>
        </p:txBody>
      </p:sp>
      <p:sp>
        <p:nvSpPr>
          <p:cNvPr id="4" name="Date Placeholder 3"/>
          <p:cNvSpPr>
            <a:spLocks noGrp="1"/>
          </p:cNvSpPr>
          <p:nvPr>
            <p:ph type="dt" idx="15"/>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rPr>
              <a:t>July</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rPr>
              <a:t> 2025</a:t>
            </a:r>
            <a:endPar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endParaRPr>
          </a:p>
        </p:txBody>
      </p:sp>
      <p:sp>
        <p:nvSpPr>
          <p:cNvPr id="3" name="Slide Number Placeholder 2"/>
          <p:cNvSpPr>
            <a:spLocks noGrp="1"/>
          </p:cNvSpPr>
          <p:nvPr>
            <p:ph type="sldNum" idx="12"/>
          </p:nvPr>
        </p:nvSpPr>
        <p:spPr/>
        <p:txBody>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anose="02020603050405020304" pitchFamily="16" charset="0"/>
                <a:ea typeface="MS Gothic" panose="020B0609070205080204" charset="-128"/>
              </a:rPr>
              <a:t>7</a:t>
            </a:fld>
            <a:endParaRPr kumimoji="0" lang="en-GB" sz="1200" b="0"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1699" y="343125"/>
            <a:ext cx="10361084" cy="1065213"/>
          </a:xfrm>
        </p:spPr>
        <p:txBody>
          <a:bodyPr/>
          <a:lstStyle/>
          <a:p>
            <a:r>
              <a:rPr lang="en-US" altLang="zh-CN" dirty="0"/>
              <a:t>Task Group </a:t>
            </a:r>
            <a:r>
              <a:rPr lang="en-US" altLang="zh-CN" dirty="0" smtClean="0"/>
              <a:t>Progress</a:t>
            </a:r>
            <a:endParaRPr lang="en-US" dirty="0"/>
          </a:p>
        </p:txBody>
      </p:sp>
      <p:sp>
        <p:nvSpPr>
          <p:cNvPr id="5" name="Footer Placeholder 4"/>
          <p:cNvSpPr>
            <a:spLocks noGrp="1"/>
          </p:cNvSpPr>
          <p:nvPr>
            <p:ph type="ftr" idx="14"/>
          </p:nvPr>
        </p:nvSpPr>
        <p:spPr/>
        <p:txBody>
          <a:bodyPr/>
          <a:lstStyle/>
          <a:p>
            <a:r>
              <a:rPr lang="en-US" altLang="zh-CN" dirty="0"/>
              <a:t>Bo Sun</a:t>
            </a:r>
            <a:r>
              <a:rPr lang="en-GB" altLang="zh-CN" dirty="0"/>
              <a:t>, WAA</a:t>
            </a:r>
            <a:endParaRPr lang="en-GB" altLang="zh-CN" sz="800" dirty="0"/>
          </a:p>
        </p:txBody>
      </p:sp>
      <p:sp>
        <p:nvSpPr>
          <p:cNvPr id="6" name="Date Placeholder 5"/>
          <p:cNvSpPr>
            <a:spLocks noGrp="1"/>
          </p:cNvSpPr>
          <p:nvPr>
            <p:ph type="dt" idx="15"/>
          </p:nvPr>
        </p:nvSpPr>
        <p:spPr/>
        <p:txBody>
          <a:bodyPr/>
          <a:lstStyle/>
          <a:p>
            <a:r>
              <a:rPr lang="en-US" altLang="zh-CN" dirty="0"/>
              <a:t>July</a:t>
            </a:r>
            <a:r>
              <a:rPr lang="en-US" dirty="0"/>
              <a:t> 2025</a:t>
            </a:r>
            <a:endParaRPr lang="en-GB" dirty="0"/>
          </a:p>
        </p:txBody>
      </p:sp>
      <p:sp>
        <p:nvSpPr>
          <p:cNvPr id="7" name="Slide Number Placeholder 6"/>
          <p:cNvSpPr>
            <a:spLocks noGrp="1"/>
          </p:cNvSpPr>
          <p:nvPr>
            <p:ph type="sldNum" idx="12"/>
          </p:nvPr>
        </p:nvSpPr>
        <p:spPr/>
        <p:txBody>
          <a:bodyPr/>
          <a:lstStyle/>
          <a:p>
            <a:r>
              <a:rPr lang="en-GB"/>
              <a:t>Slide </a:t>
            </a:r>
            <a:fld id="{440F5867-744E-4AA6-B0ED-4C44D2DFBB7B}" type="slidenum">
              <a:rPr lang="en-GB" smtClean="0"/>
              <a:t>8</a:t>
            </a:fld>
            <a:endParaRPr lang="en-GB" dirty="0"/>
          </a:p>
        </p:txBody>
      </p:sp>
      <p:graphicFrame>
        <p:nvGraphicFramePr>
          <p:cNvPr id="9" name="表格 9"/>
          <p:cNvGraphicFramePr>
            <a:graphicFrameLocks noGrp="1"/>
          </p:cNvGraphicFramePr>
          <p:nvPr>
            <p:extLst>
              <p:ext uri="{D42A27DB-BD31-4B8C-83A1-F6EECF244321}">
                <p14:modId xmlns:p14="http://schemas.microsoft.com/office/powerpoint/2010/main" val="2680970561"/>
              </p:ext>
            </p:extLst>
          </p:nvPr>
        </p:nvGraphicFramePr>
        <p:xfrm>
          <a:off x="407458" y="1391920"/>
          <a:ext cx="11403542" cy="4856480"/>
        </p:xfrm>
        <a:graphic>
          <a:graphicData uri="http://schemas.openxmlformats.org/drawingml/2006/table">
            <a:tbl>
              <a:tblPr firstRow="1" bandRow="1">
                <a:tableStyleId>{21E4AEA4-8DFA-4A89-87EB-49C32662AFE0}</a:tableStyleId>
              </a:tblPr>
              <a:tblGrid>
                <a:gridCol w="1524530">
                  <a:extLst>
                    <a:ext uri="{9D8B030D-6E8A-4147-A177-3AD203B41FA5}">
                      <a16:colId xmlns:a16="http://schemas.microsoft.com/office/drawing/2014/main" val="20000"/>
                    </a:ext>
                  </a:extLst>
                </a:gridCol>
                <a:gridCol w="5176351">
                  <a:extLst>
                    <a:ext uri="{9D8B030D-6E8A-4147-A177-3AD203B41FA5}">
                      <a16:colId xmlns:a16="http://schemas.microsoft.com/office/drawing/2014/main" val="20001"/>
                    </a:ext>
                  </a:extLst>
                </a:gridCol>
                <a:gridCol w="4702661">
                  <a:extLst>
                    <a:ext uri="{9D8B030D-6E8A-4147-A177-3AD203B41FA5}">
                      <a16:colId xmlns:a16="http://schemas.microsoft.com/office/drawing/2014/main" val="20002"/>
                    </a:ext>
                  </a:extLst>
                </a:gridCol>
              </a:tblGrid>
              <a:tr h="370840">
                <a:tc>
                  <a:txBody>
                    <a:bodyPr/>
                    <a:lstStyle/>
                    <a:p>
                      <a:pPr algn="ctr"/>
                      <a:r>
                        <a:rPr lang="en-US" altLang="zh-CN" sz="1400" dirty="0"/>
                        <a:t>Group Name</a:t>
                      </a:r>
                      <a:endParaRPr lang="zh-CN" altLang="en-US" sz="1400" dirty="0"/>
                    </a:p>
                  </a:txBody>
                  <a:tcPr/>
                </a:tc>
                <a:tc>
                  <a:txBody>
                    <a:bodyPr/>
                    <a:lstStyle/>
                    <a:p>
                      <a:pPr algn="ctr"/>
                      <a:r>
                        <a:rPr lang="en-US" altLang="zh-CN" sz="1400" dirty="0"/>
                        <a:t>Group </a:t>
                      </a:r>
                      <a:r>
                        <a:rPr lang="en-US" altLang="zh-CN" sz="1400" dirty="0" smtClean="0"/>
                        <a:t>Scope</a:t>
                      </a:r>
                      <a:endParaRPr lang="zh-CN" altLang="en-US" sz="1400" dirty="0"/>
                    </a:p>
                  </a:txBody>
                  <a:tcPr/>
                </a:tc>
                <a:tc>
                  <a:txBody>
                    <a:bodyPr/>
                    <a:lstStyle/>
                    <a:p>
                      <a:pPr algn="ctr"/>
                      <a:r>
                        <a:rPr lang="en-US" altLang="zh-CN" sz="1400" dirty="0" smtClean="0"/>
                        <a:t>Est. Release Time</a:t>
                      </a:r>
                      <a:endParaRPr lang="zh-CN" altLang="en-US" sz="1400" dirty="0"/>
                    </a:p>
                  </a:txBody>
                  <a:tcPr/>
                </a:tc>
                <a:extLst>
                  <a:ext uri="{0D108BD9-81ED-4DB2-BD59-A6C34878D82A}">
                    <a16:rowId xmlns:a16="http://schemas.microsoft.com/office/drawing/2014/main" val="10000"/>
                  </a:ext>
                </a:extLst>
              </a:tr>
              <a:tr h="370840">
                <a:tc>
                  <a:txBody>
                    <a:bodyPr/>
                    <a:lstStyle/>
                    <a:p>
                      <a:r>
                        <a:rPr lang="en-US" altLang="zh-CN" sz="1200" b="1" dirty="0"/>
                        <a:t>Campus WG</a:t>
                      </a:r>
                      <a:endParaRPr lang="zh-CN" altLang="en-US" sz="1200" b="1" dirty="0"/>
                    </a:p>
                  </a:txBody>
                  <a:tcPr/>
                </a:tc>
                <a:tc>
                  <a:txBody>
                    <a:bodyPr/>
                    <a:lstStyle/>
                    <a:p>
                      <a:r>
                        <a:rPr lang="en-US" altLang="zh-CN" sz="1200" b="0" dirty="0" smtClean="0"/>
                        <a:t>Focus </a:t>
                      </a:r>
                      <a:r>
                        <a:rPr lang="en-US" altLang="zh-CN" sz="1200" b="0" dirty="0"/>
                        <a:t>on the performance evaluation of </a:t>
                      </a:r>
                      <a:r>
                        <a:rPr lang="en-US" altLang="zh-CN" sz="1200" b="0" dirty="0" smtClean="0"/>
                        <a:t>WLAN deployed in </a:t>
                      </a:r>
                      <a:r>
                        <a:rPr lang="en-US" altLang="zh-CN" sz="1200" b="0" dirty="0"/>
                        <a:t>campus </a:t>
                      </a:r>
                      <a:r>
                        <a:rPr lang="en-US" altLang="zh-CN" sz="1200" b="0" dirty="0" smtClean="0"/>
                        <a:t>scenarios, </a:t>
                      </a:r>
                      <a:r>
                        <a:rPr lang="en-US" altLang="zh-CN" sz="1200" b="0" dirty="0"/>
                        <a:t>the development of technical specifications for experience enhancement. </a:t>
                      </a:r>
                      <a:endParaRPr lang="zh-CN" altLang="en-US" sz="12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The release date for the 1.0 version of the planned campus experience enhancement </a:t>
                      </a:r>
                      <a:r>
                        <a:rPr lang="en-US" altLang="zh-CN" sz="1200" b="0" dirty="0"/>
                        <a:t>specifications</a:t>
                      </a:r>
                      <a:r>
                        <a:rPr lang="en-US" altLang="zh-CN" sz="1200" dirty="0"/>
                        <a:t> is December 2025.</a:t>
                      </a:r>
                      <a:endParaRPr lang="zh-CN" altLang="en-US" sz="1200" dirty="0"/>
                    </a:p>
                  </a:txBody>
                  <a:tcPr/>
                </a:tc>
                <a:extLst>
                  <a:ext uri="{0D108BD9-81ED-4DB2-BD59-A6C34878D82A}">
                    <a16:rowId xmlns:a16="http://schemas.microsoft.com/office/drawing/2014/main" val="10001"/>
                  </a:ext>
                </a:extLst>
              </a:tr>
              <a:tr h="370840">
                <a:tc>
                  <a:txBody>
                    <a:bodyPr/>
                    <a:lstStyle/>
                    <a:p>
                      <a:r>
                        <a:rPr lang="en-US" altLang="zh-CN" sz="1200" b="1" dirty="0"/>
                        <a:t>Home WG</a:t>
                      </a:r>
                      <a:endParaRPr lang="zh-CN" altLang="en-US" sz="1200" b="1" dirty="0"/>
                    </a:p>
                  </a:txBody>
                  <a:tcPr/>
                </a:tc>
                <a:tc>
                  <a:txBody>
                    <a:bodyPr/>
                    <a:lstStyle/>
                    <a:p>
                      <a:r>
                        <a:rPr lang="en-US" altLang="zh-CN" sz="1200" b="0" dirty="0" smtClean="0"/>
                        <a:t>Focus </a:t>
                      </a:r>
                      <a:r>
                        <a:rPr lang="en-US" altLang="zh-CN" sz="1200" b="0" dirty="0"/>
                        <a:t>on WLAN application requirements in home </a:t>
                      </a:r>
                      <a:r>
                        <a:rPr lang="en-US" altLang="zh-CN" sz="1200" b="0" dirty="0" smtClean="0"/>
                        <a:t>scenarios. Conduct </a:t>
                      </a:r>
                      <a:r>
                        <a:rPr lang="en-US" altLang="zh-CN" sz="1200" b="0" dirty="0"/>
                        <a:t>technical </a:t>
                      </a:r>
                      <a:r>
                        <a:rPr lang="en-US" altLang="zh-CN" sz="1200" b="0" dirty="0" smtClean="0"/>
                        <a:t>research on </a:t>
                      </a:r>
                      <a:r>
                        <a:rPr lang="en-US" altLang="zh-CN" sz="1200" b="0" dirty="0"/>
                        <a:t>aspects such as network topology, network capabilities, service experience, security, and green energy efficiency for single home devices (e.g., home gateways, wireless routers, etc.) and home networking devices (e.g., FTTR, AC+AP, etc</a:t>
                      </a:r>
                      <a:r>
                        <a:rPr lang="en-US" altLang="zh-CN" sz="1200" b="0" dirty="0" smtClean="0"/>
                        <a:t>.), tech spec development on technical </a:t>
                      </a:r>
                      <a:r>
                        <a:rPr lang="en-US" altLang="zh-CN" sz="1200" b="0" dirty="0"/>
                        <a:t>indicator </a:t>
                      </a:r>
                      <a:r>
                        <a:rPr lang="en-US" altLang="zh-CN" sz="1200" b="0" dirty="0" smtClean="0"/>
                        <a:t>requirements and testing methods</a:t>
                      </a:r>
                      <a:r>
                        <a:rPr lang="en-US" altLang="zh-CN" sz="1200" b="0" baseline="0" dirty="0" smtClean="0"/>
                        <a:t> to support WAA </a:t>
                      </a:r>
                      <a:r>
                        <a:rPr lang="en-US" altLang="zh-CN" sz="1200" b="0" dirty="0" smtClean="0"/>
                        <a:t>testing </a:t>
                      </a:r>
                      <a:r>
                        <a:rPr lang="en-US" altLang="zh-CN" sz="1200" b="0" dirty="0"/>
                        <a:t>and certification </a:t>
                      </a:r>
                      <a:r>
                        <a:rPr lang="en-US" altLang="zh-CN" sz="1200" b="0" dirty="0" smtClean="0"/>
                        <a:t>program.</a:t>
                      </a:r>
                      <a:endParaRPr lang="zh-CN" altLang="en-US" sz="1200" b="0" dirty="0"/>
                    </a:p>
                  </a:txBody>
                  <a:tcPr/>
                </a:tc>
                <a:tc>
                  <a:txBody>
                    <a:bodyPr/>
                    <a:lstStyle/>
                    <a:p>
                      <a:r>
                        <a:rPr lang="en-US" altLang="zh-CN" sz="1200" b="0" dirty="0"/>
                        <a:t>It is planned to release the technical requirements and testing methods for WLAN experience enhancement within 2025.</a:t>
                      </a:r>
                      <a:endParaRPr lang="zh-CN" altLang="en-US" sz="1200" b="0" dirty="0"/>
                    </a:p>
                  </a:txBody>
                  <a:tcPr/>
                </a:tc>
                <a:extLst>
                  <a:ext uri="{0D108BD9-81ED-4DB2-BD59-A6C34878D82A}">
                    <a16:rowId xmlns:a16="http://schemas.microsoft.com/office/drawing/2014/main" val="10002"/>
                  </a:ext>
                </a:extLst>
              </a:tr>
              <a:tr h="370840">
                <a:tc>
                  <a:txBody>
                    <a:bodyPr/>
                    <a:lstStyle/>
                    <a:p>
                      <a:r>
                        <a:rPr lang="en-US" altLang="zh-CN" sz="1200" b="1" dirty="0"/>
                        <a:t>Industry WG</a:t>
                      </a:r>
                      <a:endParaRPr lang="zh-CN" altLang="en-US" sz="1200" b="1" dirty="0"/>
                    </a:p>
                  </a:txBody>
                  <a:tcPr/>
                </a:tc>
                <a:tc>
                  <a:txBody>
                    <a:bodyPr/>
                    <a:lstStyle/>
                    <a:p>
                      <a:r>
                        <a:rPr lang="en-US" altLang="zh-CN" sz="1200" b="0" dirty="0"/>
                        <a:t>The WG is currently convening members to participate.</a:t>
                      </a:r>
                      <a:endParaRPr lang="zh-CN" altLang="en-US" sz="1200" b="0" dirty="0"/>
                    </a:p>
                  </a:txBody>
                  <a:tcPr/>
                </a:tc>
                <a:tc>
                  <a:txBody>
                    <a:bodyPr/>
                    <a:lstStyle/>
                    <a:p>
                      <a:endParaRPr lang="zh-CN" altLang="en-US" sz="1200" b="0" dirty="0"/>
                    </a:p>
                  </a:txBody>
                  <a:tcPr/>
                </a:tc>
                <a:extLst>
                  <a:ext uri="{0D108BD9-81ED-4DB2-BD59-A6C34878D82A}">
                    <a16:rowId xmlns:a16="http://schemas.microsoft.com/office/drawing/2014/main" val="10003"/>
                  </a:ext>
                </a:extLst>
              </a:tr>
              <a:tr h="370840">
                <a:tc>
                  <a:txBody>
                    <a:bodyPr/>
                    <a:lstStyle/>
                    <a:p>
                      <a:r>
                        <a:rPr lang="en-US" altLang="zh-CN" sz="1200" b="1" dirty="0"/>
                        <a:t>Energy Industry </a:t>
                      </a:r>
                      <a:r>
                        <a:rPr lang="en-US" altLang="zh-CN" sz="1200" b="1" dirty="0" smtClean="0"/>
                        <a:t>WLAN WG</a:t>
                      </a:r>
                      <a:endParaRPr lang="zh-CN" altLang="en-US" sz="1200" b="1" dirty="0"/>
                    </a:p>
                  </a:txBody>
                  <a:tcPr/>
                </a:tc>
                <a:tc>
                  <a:txBody>
                    <a:bodyPr/>
                    <a:lstStyle/>
                    <a:p>
                      <a:r>
                        <a:rPr lang="en-US" altLang="zh-CN" sz="1200" b="0" i="0" kern="1200" dirty="0">
                          <a:solidFill>
                            <a:schemeClr val="dk1"/>
                          </a:solidFill>
                          <a:effectLst/>
                          <a:latin typeface="+mn-lt"/>
                          <a:ea typeface="+mn-ea"/>
                          <a:cs typeface="+mn-cs"/>
                        </a:rPr>
                        <a:t>Focus on WLAN for substations, converter stations, solar and wind power plants, which must support mobile video surveillance, access from mobile operation terminals, and real-time monitoring, power regulation, and fault handling of new-energy generation equipment.</a:t>
                      </a:r>
                      <a:endParaRPr lang="zh-CN" altLang="en-US" sz="1200" b="0" dirty="0"/>
                    </a:p>
                  </a:txBody>
                  <a:tcPr/>
                </a:tc>
                <a:tc>
                  <a:txBody>
                    <a:bodyPr/>
                    <a:lstStyle/>
                    <a:p>
                      <a:r>
                        <a:rPr lang="en-US" altLang="zh-CN" sz="1200" b="0" dirty="0"/>
                        <a:t>Working on the requirement baseline, focus on the </a:t>
                      </a:r>
                    </a:p>
                    <a:p>
                      <a:r>
                        <a:rPr lang="en-US" altLang="zh-CN" sz="1200" b="0" dirty="0"/>
                        <a:t>outdoor coverage and roaming, </a:t>
                      </a:r>
                    </a:p>
                    <a:p>
                      <a:r>
                        <a:rPr lang="en-US" altLang="zh-CN" sz="1200" b="0" dirty="0"/>
                        <a:t>high-speed video transmission support and security</a:t>
                      </a:r>
                      <a:endParaRPr lang="zh-CN" altLang="en-US" sz="1200" b="0" dirty="0"/>
                    </a:p>
                  </a:txBody>
                  <a:tcPr/>
                </a:tc>
                <a:extLst>
                  <a:ext uri="{0D108BD9-81ED-4DB2-BD59-A6C34878D82A}">
                    <a16:rowId xmlns:a16="http://schemas.microsoft.com/office/drawing/2014/main" val="100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1" dirty="0"/>
                        <a:t>Network-</a:t>
                      </a:r>
                      <a:r>
                        <a:rPr lang="zh-CN" altLang="en-US" sz="1200" b="1" dirty="0">
                          <a:sym typeface="+mn-ea"/>
                        </a:rPr>
                        <a:t>Terminal</a:t>
                      </a:r>
                      <a:r>
                        <a:rPr lang="en-US" altLang="zh-CN" sz="1200" b="1" dirty="0"/>
                        <a:t> Collaboration Technology  WG</a:t>
                      </a:r>
                      <a:endParaRPr lang="zh-CN" altLang="en-US" sz="12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dirty="0" smtClean="0"/>
                        <a:t>Focus </a:t>
                      </a:r>
                      <a:r>
                        <a:rPr lang="zh-CN" altLang="en-US" sz="1200" b="0" dirty="0" smtClean="0"/>
                        <a:t>on the </a:t>
                      </a:r>
                      <a:r>
                        <a:rPr lang="en-US" altLang="zh-CN" sz="1200" b="0" dirty="0" smtClean="0"/>
                        <a:t>WLAN performance enhancement through</a:t>
                      </a:r>
                      <a:r>
                        <a:rPr lang="en-US" altLang="zh-CN" sz="1200" b="0" baseline="0" dirty="0" smtClean="0"/>
                        <a:t> network-terminal collaboration to support high-quality service demands.</a:t>
                      </a:r>
                      <a:r>
                        <a:rPr lang="zh-CN" altLang="en-US" sz="1200" b="0" dirty="0" smtClean="0"/>
                        <a:t> </a:t>
                      </a:r>
                      <a:endParaRPr lang="zh-CN" altLang="en-US" sz="1200" b="0" dirty="0"/>
                    </a:p>
                  </a:txBody>
                  <a:tcPr/>
                </a:tc>
                <a:tc>
                  <a:txBody>
                    <a:bodyPr/>
                    <a:lstStyle/>
                    <a:p>
                      <a:pPr marL="285750" indent="-285750">
                        <a:buFont typeface="Arial" panose="020B0604020202020204" pitchFamily="34" charset="0"/>
                        <a:buChar char="•"/>
                      </a:pPr>
                      <a:r>
                        <a:rPr lang="zh-CN" altLang="en-US" sz="1200" b="0" dirty="0"/>
                        <a:t>《WLAN Experience Enhanced Network- </a:t>
                      </a:r>
                      <a:r>
                        <a:rPr lang="zh-CN" altLang="en-US" sz="1200" dirty="0">
                          <a:sym typeface="+mn-ea"/>
                        </a:rPr>
                        <a:t>Terminal</a:t>
                      </a:r>
                      <a:r>
                        <a:rPr lang="zh-CN" altLang="en-US" sz="1200" b="0" dirty="0"/>
                        <a:t> Collaboration Test Method - Q</a:t>
                      </a:r>
                      <a:r>
                        <a:rPr lang="en-US" altLang="zh-CN" sz="1200" b="0" dirty="0"/>
                        <a:t>o</a:t>
                      </a:r>
                      <a:r>
                        <a:rPr lang="zh-CN" altLang="en-US" sz="1200" b="0" dirty="0"/>
                        <a:t>S Collaboration》: 2025-11</a:t>
                      </a:r>
                    </a:p>
                    <a:p>
                      <a:pPr marL="285750" indent="-285750">
                        <a:buFont typeface="Arial" panose="020B0604020202020204" pitchFamily="34" charset="0"/>
                        <a:buChar char="•"/>
                      </a:pPr>
                      <a:r>
                        <a:rPr lang="zh-CN" altLang="en-US" sz="1200" b="0" dirty="0"/>
                        <a:t>《WLAN Experience Enhanced Network- </a:t>
                      </a:r>
                      <a:r>
                        <a:rPr lang="zh-CN" altLang="en-US" sz="1200" dirty="0">
                          <a:sym typeface="+mn-ea"/>
                        </a:rPr>
                        <a:t>Terminal</a:t>
                      </a:r>
                      <a:r>
                        <a:rPr lang="zh-CN" altLang="en-US" sz="1200" b="0" dirty="0"/>
                        <a:t> Collaboration Technical Requirements (Based on 802.11be) 》: 2025-12</a:t>
                      </a:r>
                    </a:p>
                    <a:p>
                      <a:pPr marL="285750" indent="-285750">
                        <a:buFont typeface="Arial" panose="020B0604020202020204" pitchFamily="34" charset="0"/>
                        <a:buChar char="•"/>
                      </a:pPr>
                      <a:r>
                        <a:rPr lang="zh-CN" altLang="en-US" sz="1200" b="0" dirty="0"/>
                        <a:t>《WLAN Experience Enhanced Network- </a:t>
                      </a:r>
                      <a:r>
                        <a:rPr lang="zh-CN" altLang="en-US" sz="1200" dirty="0">
                          <a:sym typeface="+mn-ea"/>
                        </a:rPr>
                        <a:t>Terminal</a:t>
                      </a:r>
                      <a:r>
                        <a:rPr lang="zh-CN" altLang="en-US" sz="1200" b="0" dirty="0"/>
                        <a:t> Collaboration Test Specification (Based on 802.11be) 》: 2026-03</a:t>
                      </a:r>
                    </a:p>
                  </a:txBody>
                  <a:tcPr/>
                </a:tc>
                <a:extLst>
                  <a:ext uri="{0D108BD9-81ED-4DB2-BD59-A6C34878D82A}">
                    <a16:rowId xmlns:a16="http://schemas.microsoft.com/office/drawing/2014/main" val="10005"/>
                  </a:ext>
                </a:extLst>
              </a:tr>
              <a:tr h="370840">
                <a:tc>
                  <a:txBody>
                    <a:bodyPr/>
                    <a:lstStyle/>
                    <a:p>
                      <a:r>
                        <a:rPr lang="en-US" altLang="zh-CN" sz="1200" b="1" dirty="0"/>
                        <a:t>Healthcare Industry </a:t>
                      </a:r>
                      <a:r>
                        <a:rPr lang="en-US" altLang="zh-CN" sz="1200" b="1" dirty="0" smtClean="0"/>
                        <a:t>WLAN WG</a:t>
                      </a:r>
                      <a:endParaRPr lang="zh-CN" altLang="en-US" sz="1200" b="1" dirty="0"/>
                    </a:p>
                  </a:txBody>
                  <a:tcPr/>
                </a:tc>
                <a:tc>
                  <a:txBody>
                    <a:bodyPr/>
                    <a:lstStyle/>
                    <a:p>
                      <a:r>
                        <a:rPr lang="en-US" altLang="zh-CN" sz="1200" b="0" kern="1200" dirty="0">
                          <a:solidFill>
                            <a:schemeClr val="dk1"/>
                          </a:solidFill>
                          <a:latin typeface="+mn-lt"/>
                          <a:ea typeface="+mn-ea"/>
                          <a:cs typeface="+mn-cs"/>
                        </a:rPr>
                        <a:t>Focus on WLAN coverage in hospital, integrate IoT to support medical IoT applications, ensure medical data privacy at acceptable deployment costs. </a:t>
                      </a:r>
                      <a:endParaRPr lang="zh-CN" altLang="en-US" sz="1200" b="0" kern="1200" dirty="0">
                        <a:solidFill>
                          <a:schemeClr val="dk1"/>
                        </a:solidFill>
                        <a:latin typeface="+mn-lt"/>
                        <a:ea typeface="+mn-ea"/>
                        <a:cs typeface="+mn-cs"/>
                      </a:endParaRPr>
                    </a:p>
                  </a:txBody>
                  <a:tcPr/>
                </a:tc>
                <a:tc>
                  <a:txBody>
                    <a:bodyPr/>
                    <a:lstStyle/>
                    <a:p>
                      <a:r>
                        <a:rPr lang="en-US" altLang="zh-CN" sz="1200" b="0" kern="1200" dirty="0">
                          <a:solidFill>
                            <a:schemeClr val="dk1"/>
                          </a:solidFill>
                          <a:latin typeface="+mn-lt"/>
                          <a:ea typeface="+mn-ea"/>
                          <a:cs typeface="+mn-cs"/>
                        </a:rPr>
                        <a:t>The hospital WLAN deployment guidance project has already been approved and initiated.  </a:t>
                      </a:r>
                      <a:endParaRPr lang="zh-CN" altLang="en-US" sz="1200" b="0" kern="1200" dirty="0">
                        <a:solidFill>
                          <a:schemeClr val="dk1"/>
                        </a:solidFill>
                        <a:latin typeface="+mn-lt"/>
                        <a:ea typeface="+mn-ea"/>
                        <a:cs typeface="+mn-cs"/>
                      </a:endParaRP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 </a:t>
            </a:r>
            <a:r>
              <a:rPr lang="en-US" altLang="zh-CN" dirty="0" smtClean="0"/>
              <a:t>Task Group Progress</a:t>
            </a:r>
            <a:endParaRPr lang="en-US" dirty="0"/>
          </a:p>
        </p:txBody>
      </p:sp>
      <p:sp>
        <p:nvSpPr>
          <p:cNvPr id="7" name="Slide Number Placeholder 6"/>
          <p:cNvSpPr>
            <a:spLocks noGrp="1"/>
          </p:cNvSpPr>
          <p:nvPr>
            <p:ph type="sldNum" idx="12"/>
          </p:nvPr>
        </p:nvSpPr>
        <p:spPr/>
        <p:txBody>
          <a:bodyPr/>
          <a:lstStyle/>
          <a:p>
            <a:pPr marL="0" marR="0" lvl="0" indent="0" algn="ct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anose="02020603050405020304" pitchFamily="16" charset="0"/>
                <a:ea typeface="MS Gothic" panose="020B0609070205080204" charset="-128"/>
              </a:rPr>
              <a:t>9</a:t>
            </a:fld>
            <a:endParaRPr kumimoji="0" lang="en-GB" sz="1200" b="0"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endParaRPr>
          </a:p>
        </p:txBody>
      </p:sp>
      <p:sp>
        <p:nvSpPr>
          <p:cNvPr id="5" name="Footer Placeholder 4"/>
          <p:cNvSpPr>
            <a:spLocks noGrp="1"/>
          </p:cNvSpPr>
          <p:nvPr>
            <p:ph type="ftr" idx="14"/>
          </p:nvPr>
        </p:nvSpPr>
        <p:spPr/>
        <p:txBody>
          <a:bodyPr/>
          <a:lstStyle/>
          <a:p>
            <a:r>
              <a:rPr lang="en-US" altLang="zh-CN" dirty="0"/>
              <a:t>Bo Sun</a:t>
            </a:r>
            <a:r>
              <a:rPr lang="en-GB" altLang="zh-CN" dirty="0"/>
              <a:t>, WAA</a:t>
            </a:r>
            <a:endParaRPr lang="en-GB" altLang="zh-CN" sz="800" dirty="0"/>
          </a:p>
        </p:txBody>
      </p:sp>
      <p:sp>
        <p:nvSpPr>
          <p:cNvPr id="6" name="Date Placeholder 5"/>
          <p:cNvSpPr>
            <a:spLocks noGrp="1"/>
          </p:cNvSpPr>
          <p:nvPr>
            <p:ph type="dt" idx="15"/>
          </p:nvPr>
        </p:nvSpPr>
        <p:spPr/>
        <p:txBody>
          <a:body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rPr>
              <a:t>July</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rPr>
              <a:t> 2025</a:t>
            </a:r>
            <a:endPar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endParaRPr>
          </a:p>
        </p:txBody>
      </p:sp>
      <p:graphicFrame>
        <p:nvGraphicFramePr>
          <p:cNvPr id="9" name="表格 9"/>
          <p:cNvGraphicFramePr>
            <a:graphicFrameLocks noGrp="1"/>
          </p:cNvGraphicFramePr>
          <p:nvPr>
            <p:extLst>
              <p:ext uri="{D42A27DB-BD31-4B8C-83A1-F6EECF244321}">
                <p14:modId xmlns:p14="http://schemas.microsoft.com/office/powerpoint/2010/main" val="64857316"/>
              </p:ext>
            </p:extLst>
          </p:nvPr>
        </p:nvGraphicFramePr>
        <p:xfrm>
          <a:off x="609601" y="1619340"/>
          <a:ext cx="10972800" cy="3839787"/>
        </p:xfrm>
        <a:graphic>
          <a:graphicData uri="http://schemas.openxmlformats.org/drawingml/2006/table">
            <a:tbl>
              <a:tblPr firstRow="1" bandRow="1">
                <a:tableStyleId>{21E4AEA4-8DFA-4A89-87EB-49C32662AFE0}</a:tableStyleId>
              </a:tblPr>
              <a:tblGrid>
                <a:gridCol w="1688123">
                  <a:extLst>
                    <a:ext uri="{9D8B030D-6E8A-4147-A177-3AD203B41FA5}">
                      <a16:colId xmlns:a16="http://schemas.microsoft.com/office/drawing/2014/main" val="20001"/>
                    </a:ext>
                  </a:extLst>
                </a:gridCol>
                <a:gridCol w="7174523">
                  <a:extLst>
                    <a:ext uri="{9D8B030D-6E8A-4147-A177-3AD203B41FA5}">
                      <a16:colId xmlns:a16="http://schemas.microsoft.com/office/drawing/2014/main" val="20002"/>
                    </a:ext>
                  </a:extLst>
                </a:gridCol>
                <a:gridCol w="2110154">
                  <a:extLst>
                    <a:ext uri="{9D8B030D-6E8A-4147-A177-3AD203B41FA5}">
                      <a16:colId xmlns:a16="http://schemas.microsoft.com/office/drawing/2014/main" val="20003"/>
                    </a:ext>
                  </a:extLst>
                </a:gridCol>
              </a:tblGrid>
              <a:tr h="383682">
                <a:tc>
                  <a:txBody>
                    <a:bodyPr/>
                    <a:lstStyle/>
                    <a:p>
                      <a:pPr algn="ctr"/>
                      <a:r>
                        <a:rPr lang="en-US" altLang="zh-CN" sz="1600" dirty="0"/>
                        <a:t>Group Name</a:t>
                      </a:r>
                      <a:endParaRPr lang="zh-CN" altLang="en-US" sz="1600" dirty="0"/>
                    </a:p>
                  </a:txBody>
                  <a:tcPr/>
                </a:tc>
                <a:tc>
                  <a:txBody>
                    <a:bodyPr/>
                    <a:lstStyle/>
                    <a:p>
                      <a:pPr algn="ctr"/>
                      <a:r>
                        <a:rPr lang="en-US" altLang="zh-CN" sz="1600" dirty="0" smtClean="0"/>
                        <a:t>Group Scope</a:t>
                      </a:r>
                      <a:endParaRPr lang="zh-CN" altLang="en-US" sz="1600" dirty="0"/>
                    </a:p>
                  </a:txBody>
                  <a:tcPr/>
                </a:tc>
                <a:tc>
                  <a:txBody>
                    <a:bodyPr/>
                    <a:lstStyle/>
                    <a:p>
                      <a:pPr algn="ctr"/>
                      <a:r>
                        <a:rPr lang="en-US" altLang="zh-CN" sz="1600" dirty="0" smtClean="0"/>
                        <a:t>Est.</a:t>
                      </a:r>
                      <a:r>
                        <a:rPr lang="en-US" altLang="zh-CN" sz="1600" baseline="0" dirty="0" smtClean="0"/>
                        <a:t> Release</a:t>
                      </a:r>
                      <a:endParaRPr lang="zh-CN" altLang="en-US" sz="1600" dirty="0"/>
                    </a:p>
                  </a:txBody>
                  <a:tcPr/>
                </a:tc>
                <a:extLst>
                  <a:ext uri="{0D108BD9-81ED-4DB2-BD59-A6C34878D82A}">
                    <a16:rowId xmlns:a16="http://schemas.microsoft.com/office/drawing/2014/main" val="10000"/>
                  </a:ext>
                </a:extLst>
              </a:tr>
              <a:tr h="1352985">
                <a:tc>
                  <a:txBody>
                    <a:bodyPr/>
                    <a:lstStyle/>
                    <a:p>
                      <a:r>
                        <a:rPr lang="en-US" altLang="zh-CN" sz="1400" b="1" i="0" kern="1200" dirty="0">
                          <a:solidFill>
                            <a:schemeClr val="dk1"/>
                          </a:solidFill>
                          <a:effectLst/>
                          <a:latin typeface="+mn-lt"/>
                          <a:ea typeface="+mn-ea"/>
                          <a:cs typeface="+mn-cs"/>
                        </a:rPr>
                        <a:t>WLAN-Spectrum </a:t>
                      </a:r>
                      <a:r>
                        <a:rPr lang="en-US" altLang="zh-CN" sz="1400" b="1" i="0" kern="1200" dirty="0" smtClean="0">
                          <a:solidFill>
                            <a:schemeClr val="dk1"/>
                          </a:solidFill>
                          <a:effectLst/>
                          <a:latin typeface="+mn-lt"/>
                          <a:ea typeface="+mn-ea"/>
                          <a:cs typeface="+mn-cs"/>
                        </a:rPr>
                        <a:t>SG</a:t>
                      </a:r>
                      <a:endParaRPr lang="zh-CN" altLang="en-US" sz="1400" b="1" dirty="0"/>
                    </a:p>
                  </a:txBody>
                  <a:tcPr/>
                </a:tc>
                <a:tc>
                  <a:txBody>
                    <a:bodyPr/>
                    <a:lstStyle/>
                    <a:p>
                      <a:r>
                        <a:rPr lang="en-US" altLang="zh-CN" sz="1400" b="0" i="0" kern="1200" dirty="0">
                          <a:solidFill>
                            <a:schemeClr val="dk1"/>
                          </a:solidFill>
                          <a:effectLst/>
                          <a:latin typeface="+mn-lt"/>
                          <a:ea typeface="+mn-ea"/>
                          <a:cs typeface="+mn-cs"/>
                        </a:rPr>
                        <a:t>The group </a:t>
                      </a:r>
                      <a:r>
                        <a:rPr lang="en-US" altLang="zh-CN" sz="1400" b="0" i="0" kern="1200" dirty="0" smtClean="0">
                          <a:solidFill>
                            <a:schemeClr val="dk1"/>
                          </a:solidFill>
                          <a:effectLst/>
                          <a:latin typeface="+mn-lt"/>
                          <a:ea typeface="+mn-ea"/>
                          <a:cs typeface="+mn-cs"/>
                        </a:rPr>
                        <a:t>conduct</a:t>
                      </a:r>
                      <a:r>
                        <a:rPr lang="en-US" altLang="zh-CN" sz="1400" b="0" i="0" kern="1200" baseline="0" dirty="0" smtClean="0">
                          <a:solidFill>
                            <a:schemeClr val="dk1"/>
                          </a:solidFill>
                          <a:effectLst/>
                          <a:latin typeface="+mn-lt"/>
                          <a:ea typeface="+mn-ea"/>
                          <a:cs typeface="+mn-cs"/>
                        </a:rPr>
                        <a:t> the </a:t>
                      </a:r>
                      <a:r>
                        <a:rPr lang="en-US" altLang="zh-CN" sz="1400" b="0" i="0" kern="1200" dirty="0" smtClean="0">
                          <a:solidFill>
                            <a:schemeClr val="dk1"/>
                          </a:solidFill>
                          <a:effectLst/>
                          <a:latin typeface="+mn-lt"/>
                          <a:ea typeface="+mn-ea"/>
                          <a:cs typeface="+mn-cs"/>
                        </a:rPr>
                        <a:t>research </a:t>
                      </a:r>
                      <a:r>
                        <a:rPr lang="en-US" altLang="zh-CN" sz="1400" b="0" i="0" kern="1200" dirty="0">
                          <a:solidFill>
                            <a:schemeClr val="dk1"/>
                          </a:solidFill>
                          <a:effectLst/>
                          <a:latin typeface="+mn-lt"/>
                          <a:ea typeface="+mn-ea"/>
                          <a:cs typeface="+mn-cs"/>
                        </a:rPr>
                        <a:t>work </a:t>
                      </a:r>
                      <a:r>
                        <a:rPr lang="en-US" altLang="zh-CN" sz="1400" b="0" i="0" kern="1200" dirty="0" smtClean="0">
                          <a:solidFill>
                            <a:schemeClr val="dk1"/>
                          </a:solidFill>
                          <a:effectLst/>
                          <a:latin typeface="+mn-lt"/>
                          <a:ea typeface="+mn-ea"/>
                          <a:cs typeface="+mn-cs"/>
                        </a:rPr>
                        <a:t>related to WLAN </a:t>
                      </a:r>
                      <a:r>
                        <a:rPr lang="en-US" altLang="zh-CN" sz="1400" b="0" i="0" kern="1200" dirty="0">
                          <a:solidFill>
                            <a:schemeClr val="dk1"/>
                          </a:solidFill>
                          <a:effectLst/>
                          <a:latin typeface="+mn-lt"/>
                          <a:ea typeface="+mn-ea"/>
                          <a:cs typeface="+mn-cs"/>
                        </a:rPr>
                        <a:t>spectrum, including:</a:t>
                      </a:r>
                    </a:p>
                    <a:p>
                      <a:pPr marL="342900" indent="-342900">
                        <a:buFont typeface="+mj-lt"/>
                        <a:buAutoNum type="arabicPeriod"/>
                      </a:pPr>
                      <a:r>
                        <a:rPr lang="en-US" altLang="zh-CN" sz="1400" b="0" i="0" kern="1200" dirty="0">
                          <a:solidFill>
                            <a:schemeClr val="dk1"/>
                          </a:solidFill>
                          <a:effectLst/>
                          <a:latin typeface="+mn-lt"/>
                          <a:ea typeface="+mn-ea"/>
                          <a:cs typeface="+mn-cs"/>
                        </a:rPr>
                        <a:t>Research on service requirements and regulations about spectrum, especially in China.</a:t>
                      </a:r>
                    </a:p>
                    <a:p>
                      <a:pPr marL="342900" indent="-342900">
                        <a:buFont typeface="+mj-lt"/>
                        <a:buAutoNum type="arabicPeriod"/>
                      </a:pPr>
                      <a:r>
                        <a:rPr lang="en-US" altLang="zh-CN" sz="1400" b="0" i="0" kern="1200" dirty="0">
                          <a:solidFill>
                            <a:schemeClr val="dk1"/>
                          </a:solidFill>
                          <a:effectLst/>
                          <a:latin typeface="+mn-lt"/>
                          <a:ea typeface="+mn-ea"/>
                          <a:cs typeface="+mn-cs"/>
                        </a:rPr>
                        <a:t>Research on coexistence and interference between WLAN and other systems</a:t>
                      </a:r>
                    </a:p>
                    <a:p>
                      <a:pPr marL="0" indent="0">
                        <a:buFont typeface="+mj-lt"/>
                        <a:buNone/>
                      </a:pPr>
                      <a:endParaRPr lang="en-US" altLang="zh-CN" sz="1400" b="0" i="0" kern="1200" dirty="0" smtClean="0">
                        <a:solidFill>
                          <a:schemeClr val="dk1"/>
                        </a:solidFill>
                        <a:effectLst/>
                        <a:latin typeface="+mn-lt"/>
                        <a:ea typeface="+mn-ea"/>
                        <a:cs typeface="+mn-cs"/>
                      </a:endParaRPr>
                    </a:p>
                    <a:p>
                      <a:pPr marL="0" indent="0">
                        <a:buFont typeface="+mj-lt"/>
                        <a:buNone/>
                      </a:pPr>
                      <a:r>
                        <a:rPr lang="en-US" altLang="zh-CN" sz="1400" b="0" i="0" kern="1200" dirty="0" smtClean="0">
                          <a:solidFill>
                            <a:schemeClr val="dk1"/>
                          </a:solidFill>
                          <a:effectLst/>
                          <a:latin typeface="+mn-lt"/>
                          <a:ea typeface="+mn-ea"/>
                          <a:cs typeface="+mn-cs"/>
                        </a:rPr>
                        <a:t>The output includes </a:t>
                      </a:r>
                      <a:r>
                        <a:rPr lang="en-US" altLang="zh-CN" sz="1400" b="0" i="0" kern="1200" dirty="0">
                          <a:solidFill>
                            <a:schemeClr val="dk1"/>
                          </a:solidFill>
                          <a:effectLst/>
                          <a:latin typeface="+mn-lt"/>
                          <a:ea typeface="+mn-ea"/>
                          <a:cs typeface="+mn-cs"/>
                        </a:rPr>
                        <a:t>technical report </a:t>
                      </a:r>
                      <a:r>
                        <a:rPr lang="en-US" altLang="zh-CN" sz="1400" b="0" i="0" kern="1200" dirty="0" smtClean="0">
                          <a:solidFill>
                            <a:schemeClr val="dk1"/>
                          </a:solidFill>
                          <a:effectLst/>
                          <a:latin typeface="+mn-lt"/>
                          <a:ea typeface="+mn-ea"/>
                          <a:cs typeface="+mn-cs"/>
                        </a:rPr>
                        <a:t>related to </a:t>
                      </a:r>
                      <a:r>
                        <a:rPr lang="en-US" altLang="zh-CN" sz="1400" b="0" i="0" kern="1200" dirty="0">
                          <a:solidFill>
                            <a:schemeClr val="dk1"/>
                          </a:solidFill>
                          <a:effectLst/>
                          <a:latin typeface="+mn-lt"/>
                          <a:ea typeface="+mn-ea"/>
                          <a:cs typeface="+mn-cs"/>
                        </a:rPr>
                        <a:t>service requirements and spectrum </a:t>
                      </a:r>
                      <a:r>
                        <a:rPr lang="en-US" altLang="zh-CN" sz="1400" b="0" i="0" kern="1200" dirty="0" smtClean="0">
                          <a:solidFill>
                            <a:schemeClr val="dk1"/>
                          </a:solidFill>
                          <a:effectLst/>
                          <a:latin typeface="+mn-lt"/>
                          <a:ea typeface="+mn-ea"/>
                          <a:cs typeface="+mn-cs"/>
                        </a:rPr>
                        <a:t>regulations.</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a:t>The TR is </a:t>
                      </a:r>
                      <a:r>
                        <a:rPr lang="en-US" altLang="zh-CN" sz="1400" dirty="0" smtClean="0"/>
                        <a:t>planned to </a:t>
                      </a:r>
                      <a:r>
                        <a:rPr lang="en-US" altLang="zh-CN" sz="1400" dirty="0"/>
                        <a:t>publish </a:t>
                      </a:r>
                      <a:r>
                        <a:rPr lang="en-US" altLang="zh-CN" sz="1400" dirty="0" smtClean="0"/>
                        <a:t>in </a:t>
                      </a:r>
                      <a:r>
                        <a:rPr lang="en-US" altLang="zh-CN" sz="1400" dirty="0"/>
                        <a:t>Dec. 2025</a:t>
                      </a:r>
                      <a:endParaRPr lang="zh-CN" altLang="en-US" sz="1400" dirty="0"/>
                    </a:p>
                    <a:p>
                      <a:endParaRPr lang="zh-CN" altLang="en-US" sz="1400" dirty="0"/>
                    </a:p>
                  </a:txBody>
                  <a:tcPr/>
                </a:tc>
                <a:extLst>
                  <a:ext uri="{0D108BD9-81ED-4DB2-BD59-A6C34878D82A}">
                    <a16:rowId xmlns:a16="http://schemas.microsoft.com/office/drawing/2014/main" val="10001"/>
                  </a:ext>
                </a:extLst>
              </a:tr>
              <a:tr h="706783">
                <a:tc>
                  <a:txBody>
                    <a:bodyPr/>
                    <a:lstStyle/>
                    <a:p>
                      <a:r>
                        <a:rPr lang="en-US" altLang="zh-CN" sz="1400" b="1" i="0" kern="1200" dirty="0">
                          <a:solidFill>
                            <a:schemeClr val="dk1"/>
                          </a:solidFill>
                          <a:effectLst/>
                          <a:latin typeface="+mn-lt"/>
                          <a:ea typeface="+mn-ea"/>
                          <a:cs typeface="+mn-cs"/>
                        </a:rPr>
                        <a:t>AI-WLAN</a:t>
                      </a:r>
                      <a:r>
                        <a:rPr lang="zh-CN" altLang="en-US" sz="1400" b="1" i="0" kern="1200" dirty="0">
                          <a:solidFill>
                            <a:schemeClr val="dk1"/>
                          </a:solidFill>
                          <a:effectLst/>
                          <a:latin typeface="+mn-lt"/>
                          <a:ea typeface="+mn-ea"/>
                          <a:cs typeface="+mn-cs"/>
                        </a:rPr>
                        <a:t> </a:t>
                      </a:r>
                      <a:r>
                        <a:rPr lang="en-US" altLang="zh-CN" sz="1400" b="1" i="0" kern="1200" dirty="0" smtClean="0">
                          <a:solidFill>
                            <a:schemeClr val="dk1"/>
                          </a:solidFill>
                          <a:effectLst/>
                          <a:latin typeface="+mn-lt"/>
                          <a:ea typeface="+mn-ea"/>
                          <a:cs typeface="+mn-cs"/>
                        </a:rPr>
                        <a:t>SG</a:t>
                      </a:r>
                      <a:endParaRPr lang="zh-CN" altLang="en-US" sz="1400" b="1" dirty="0"/>
                    </a:p>
                  </a:txBody>
                  <a:tcPr/>
                </a:tc>
                <a:tc>
                  <a:txBody>
                    <a:bodyPr/>
                    <a:lstStyle/>
                    <a:p>
                      <a:pPr marL="0" indent="0">
                        <a:buFont typeface="+mj-lt"/>
                        <a:buNone/>
                      </a:pPr>
                      <a:r>
                        <a:rPr lang="en-US" altLang="zh-CN" sz="1400" kern="1200" dirty="0" smtClean="0">
                          <a:solidFill>
                            <a:schemeClr val="dk1"/>
                          </a:solidFill>
                          <a:latin typeface="+mn-lt"/>
                          <a:ea typeface="+mn-ea"/>
                          <a:cs typeface="+mn-cs"/>
                        </a:rPr>
                        <a:t>The group conducts research </a:t>
                      </a:r>
                      <a:r>
                        <a:rPr lang="en-US" altLang="zh-CN" sz="1400" kern="1200" dirty="0">
                          <a:solidFill>
                            <a:schemeClr val="dk1"/>
                          </a:solidFill>
                          <a:latin typeface="+mn-lt"/>
                          <a:ea typeface="+mn-ea"/>
                          <a:cs typeface="+mn-cs"/>
                        </a:rPr>
                        <a:t>on </a:t>
                      </a:r>
                      <a:r>
                        <a:rPr lang="en-US" altLang="zh-CN" sz="1400" kern="1200" dirty="0" smtClean="0">
                          <a:solidFill>
                            <a:schemeClr val="dk1"/>
                          </a:solidFill>
                          <a:latin typeface="+mn-lt"/>
                          <a:ea typeface="+mn-ea"/>
                          <a:cs typeface="+mn-cs"/>
                        </a:rPr>
                        <a:t>requirements on WLAN-4-AI </a:t>
                      </a:r>
                      <a:r>
                        <a:rPr lang="en-US" altLang="zh-CN" sz="1400" kern="1200" dirty="0">
                          <a:solidFill>
                            <a:schemeClr val="dk1"/>
                          </a:solidFill>
                          <a:latin typeface="+mn-lt"/>
                          <a:ea typeface="+mn-ea"/>
                          <a:cs typeface="+mn-cs"/>
                        </a:rPr>
                        <a:t>and </a:t>
                      </a:r>
                      <a:r>
                        <a:rPr lang="en-US" altLang="zh-CN" sz="1400" kern="1200" dirty="0" smtClean="0">
                          <a:solidFill>
                            <a:schemeClr val="dk1"/>
                          </a:solidFill>
                          <a:latin typeface="+mn-lt"/>
                          <a:ea typeface="+mn-ea"/>
                          <a:cs typeface="+mn-cs"/>
                        </a:rPr>
                        <a:t>AI-4-WLAN. </a:t>
                      </a:r>
                    </a:p>
                    <a:p>
                      <a:pPr marL="0" indent="0">
                        <a:buFont typeface="+mj-lt"/>
                        <a:buNone/>
                      </a:pPr>
                      <a:r>
                        <a:rPr lang="en-US" altLang="zh-CN" sz="1400" kern="1200" dirty="0" smtClean="0">
                          <a:solidFill>
                            <a:schemeClr val="dk1"/>
                          </a:solidFill>
                          <a:latin typeface="+mn-lt"/>
                          <a:ea typeface="+mn-ea"/>
                          <a:cs typeface="+mn-cs"/>
                        </a:rPr>
                        <a:t>The</a:t>
                      </a:r>
                      <a:r>
                        <a:rPr lang="en-US" altLang="zh-CN" sz="1400" kern="1200" baseline="0" dirty="0" smtClean="0">
                          <a:solidFill>
                            <a:schemeClr val="dk1"/>
                          </a:solidFill>
                          <a:latin typeface="+mn-lt"/>
                          <a:ea typeface="+mn-ea"/>
                          <a:cs typeface="+mn-cs"/>
                        </a:rPr>
                        <a:t> expected output includes technical </a:t>
                      </a:r>
                      <a:r>
                        <a:rPr lang="en-US" altLang="zh-CN" sz="1400" kern="1200" dirty="0" smtClean="0">
                          <a:solidFill>
                            <a:schemeClr val="dk1"/>
                          </a:solidFill>
                          <a:latin typeface="+mn-lt"/>
                          <a:ea typeface="+mn-ea"/>
                          <a:cs typeface="+mn-cs"/>
                        </a:rPr>
                        <a:t>Report on interested topics. </a:t>
                      </a:r>
                    </a:p>
                    <a:p>
                      <a:pPr marL="0" indent="0">
                        <a:buFont typeface="+mj-lt"/>
                        <a:buNone/>
                      </a:pPr>
                      <a:r>
                        <a:rPr lang="en-US" altLang="zh-CN" sz="1400" kern="1200" dirty="0" smtClean="0">
                          <a:solidFill>
                            <a:schemeClr val="dk1"/>
                          </a:solidFill>
                          <a:latin typeface="+mn-lt"/>
                          <a:ea typeface="+mn-ea"/>
                          <a:cs typeface="+mn-cs"/>
                        </a:rPr>
                        <a:t>- 1</a:t>
                      </a:r>
                      <a:r>
                        <a:rPr lang="en-US" altLang="zh-CN" sz="1400" kern="1200" baseline="30000" dirty="0" smtClean="0">
                          <a:solidFill>
                            <a:schemeClr val="dk1"/>
                          </a:solidFill>
                          <a:latin typeface="+mn-lt"/>
                          <a:ea typeface="+mn-ea"/>
                          <a:cs typeface="+mn-cs"/>
                        </a:rPr>
                        <a:t>st</a:t>
                      </a:r>
                      <a:r>
                        <a:rPr lang="en-US" altLang="zh-CN" sz="1400" kern="1200" baseline="0" dirty="0" smtClean="0">
                          <a:solidFill>
                            <a:schemeClr val="dk1"/>
                          </a:solidFill>
                          <a:latin typeface="+mn-lt"/>
                          <a:ea typeface="+mn-ea"/>
                          <a:cs typeface="+mn-cs"/>
                        </a:rPr>
                        <a:t> report </a:t>
                      </a:r>
                      <a:r>
                        <a:rPr lang="en-US" altLang="zh-CN" sz="1400" kern="1200" dirty="0" smtClean="0">
                          <a:solidFill>
                            <a:schemeClr val="dk1"/>
                          </a:solidFill>
                          <a:latin typeface="+mn-lt"/>
                          <a:ea typeface="+mn-ea"/>
                          <a:cs typeface="+mn-cs"/>
                        </a:rPr>
                        <a:t>“AI-Powered </a:t>
                      </a:r>
                      <a:r>
                        <a:rPr lang="en-US" altLang="zh-CN" sz="1400" kern="1200" dirty="0">
                          <a:solidFill>
                            <a:schemeClr val="dk1"/>
                          </a:solidFill>
                          <a:latin typeface="+mn-lt"/>
                          <a:ea typeface="+mn-ea"/>
                          <a:cs typeface="+mn-cs"/>
                        </a:rPr>
                        <a:t>New Connectivity Enabling the New Industrial Revolution</a:t>
                      </a:r>
                      <a:r>
                        <a:rPr lang="en-US" altLang="zh-CN" sz="1400" kern="1200" dirty="0" smtClean="0">
                          <a:solidFill>
                            <a:schemeClr val="dk1"/>
                          </a:solidFill>
                          <a:latin typeface="+mn-lt"/>
                          <a:ea typeface="+mn-ea"/>
                          <a:cs typeface="+mn-cs"/>
                        </a:rPr>
                        <a:t>” released</a:t>
                      </a:r>
                      <a:endParaRPr lang="en-US" altLang="zh-CN" sz="1400" kern="1200" dirty="0">
                        <a:solidFill>
                          <a:schemeClr val="dk1"/>
                        </a:solidFill>
                        <a:latin typeface="+mn-lt"/>
                        <a:ea typeface="+mn-ea"/>
                        <a:cs typeface="+mn-cs"/>
                      </a:endParaRPr>
                    </a:p>
                  </a:txBody>
                  <a:tcPr/>
                </a:tc>
                <a:tc>
                  <a:txBody>
                    <a:bodyPr/>
                    <a:lstStyle/>
                    <a:p>
                      <a:pPr marL="0" indent="0">
                        <a:buFont typeface="+mj-lt"/>
                        <a:buNone/>
                      </a:pPr>
                      <a:r>
                        <a:rPr lang="en-US" altLang="zh-CN" sz="1400" dirty="0"/>
                        <a:t>The technical report has published </a:t>
                      </a:r>
                      <a:r>
                        <a:rPr lang="en-US" altLang="zh-CN" sz="1400" dirty="0" smtClean="0"/>
                        <a:t>in May </a:t>
                      </a:r>
                      <a:r>
                        <a:rPr lang="en-US" altLang="zh-CN" sz="1400" dirty="0"/>
                        <a:t>2025</a:t>
                      </a:r>
                    </a:p>
                  </a:txBody>
                  <a:tcPr/>
                </a:tc>
                <a:extLst>
                  <a:ext uri="{0D108BD9-81ED-4DB2-BD59-A6C34878D82A}">
                    <a16:rowId xmlns:a16="http://schemas.microsoft.com/office/drawing/2014/main" val="10002"/>
                  </a:ext>
                </a:extLst>
              </a:tr>
              <a:tr h="706783">
                <a:tc>
                  <a:txBody>
                    <a:bodyPr/>
                    <a:lstStyle/>
                    <a:p>
                      <a:r>
                        <a:rPr lang="en-US" altLang="zh-CN" sz="1400" b="1" dirty="0"/>
                        <a:t>User Experience in WLAN </a:t>
                      </a:r>
                      <a:r>
                        <a:rPr lang="en-US" altLang="zh-CN" sz="1400" b="1" dirty="0" smtClean="0"/>
                        <a:t>Network TF</a:t>
                      </a:r>
                      <a:endParaRPr lang="zh-CN" altLang="en-US" sz="1400" b="1" dirty="0"/>
                    </a:p>
                  </a:txBody>
                  <a:tcPr/>
                </a:tc>
                <a:tc>
                  <a:txBody>
                    <a:bodyPr/>
                    <a:lstStyle/>
                    <a:p>
                      <a:pPr marL="342900" indent="-342900" algn="l" defTabSz="914400" rtl="0" eaLnBrk="1" latinLnBrk="0" hangingPunct="1">
                        <a:buFont typeface="+mj-lt"/>
                        <a:buAutoNum type="arabicPeriod"/>
                      </a:pPr>
                      <a:r>
                        <a:rPr lang="en-US" altLang="zh-CN" sz="1400" b="1" u="sng" kern="1200" baseline="0" dirty="0" smtClean="0">
                          <a:solidFill>
                            <a:schemeClr val="dk1"/>
                          </a:solidFill>
                          <a:latin typeface="+mn-lt"/>
                          <a:ea typeface="+mn-ea"/>
                          <a:cs typeface="+mn-cs"/>
                        </a:rPr>
                        <a:t>Background: </a:t>
                      </a:r>
                      <a:r>
                        <a:rPr lang="en-US" altLang="zh-CN" sz="1400" kern="1200" dirty="0" smtClean="0">
                          <a:solidFill>
                            <a:schemeClr val="dk1"/>
                          </a:solidFill>
                          <a:latin typeface="+mn-lt"/>
                          <a:ea typeface="+mn-ea"/>
                          <a:cs typeface="+mn-cs"/>
                        </a:rPr>
                        <a:t>WAA</a:t>
                      </a:r>
                      <a:r>
                        <a:rPr lang="en-US" altLang="zh-CN" sz="1400" kern="1200" dirty="0">
                          <a:solidFill>
                            <a:schemeClr val="dk1"/>
                          </a:solidFill>
                          <a:latin typeface="+mn-lt"/>
                          <a:ea typeface="+mn-ea"/>
                          <a:cs typeface="+mn-cs"/>
                        </a:rPr>
                        <a:t>, in collaboration with several of its members, submitted a proposal to IEEE </a:t>
                      </a:r>
                      <a:r>
                        <a:rPr lang="en-US" altLang="zh-CN" sz="1400" kern="1200" dirty="0" err="1">
                          <a:solidFill>
                            <a:schemeClr val="dk1"/>
                          </a:solidFill>
                          <a:latin typeface="+mn-lt"/>
                          <a:ea typeface="+mn-ea"/>
                          <a:cs typeface="+mn-cs"/>
                        </a:rPr>
                        <a:t>ICCom</a:t>
                      </a:r>
                      <a:r>
                        <a:rPr lang="en-US" altLang="zh-CN" sz="1400" kern="1200" dirty="0">
                          <a:solidFill>
                            <a:schemeClr val="dk1"/>
                          </a:solidFill>
                          <a:latin typeface="+mn-lt"/>
                          <a:ea typeface="+mn-ea"/>
                          <a:cs typeface="+mn-cs"/>
                        </a:rPr>
                        <a:t> to establish an activity Group on "User Experience in WLAN Network," which was approved on August 4, 2024.</a:t>
                      </a:r>
                    </a:p>
                    <a:p>
                      <a:pPr marL="342900" indent="-342900" algn="l" defTabSz="914400" rtl="0" eaLnBrk="1" latinLnBrk="0" hangingPunct="1">
                        <a:buFont typeface="+mj-lt"/>
                        <a:buAutoNum type="arabicPeriod"/>
                      </a:pPr>
                      <a:r>
                        <a:rPr lang="en-US" altLang="zh-CN" sz="1400" b="1" u="sng" kern="1200" baseline="0" dirty="0" smtClean="0">
                          <a:solidFill>
                            <a:schemeClr val="dk1"/>
                          </a:solidFill>
                          <a:latin typeface="+mn-lt"/>
                          <a:ea typeface="+mn-ea"/>
                          <a:cs typeface="+mn-cs"/>
                        </a:rPr>
                        <a:t>Scope:</a:t>
                      </a:r>
                      <a:r>
                        <a:rPr lang="en-US" altLang="zh-CN" sz="1400" baseline="0" dirty="0" smtClean="0"/>
                        <a:t> r</a:t>
                      </a:r>
                      <a:r>
                        <a:rPr lang="en-US" altLang="zh-CN" sz="1400" dirty="0" smtClean="0"/>
                        <a:t>esearch </a:t>
                      </a:r>
                      <a:r>
                        <a:rPr lang="en-US" altLang="zh-CN" sz="1400" dirty="0"/>
                        <a:t>on wireless broadband service and IoT service requirements and possible technical solution.</a:t>
                      </a:r>
                    </a:p>
                    <a:p>
                      <a:pPr marL="342900" indent="-342900">
                        <a:buFont typeface="+mj-lt"/>
                        <a:buAutoNum type="arabicPeriod"/>
                      </a:pPr>
                      <a:r>
                        <a:rPr lang="en-US" altLang="zh-CN" sz="1400" b="1" u="sng" kern="1200" baseline="0" dirty="0" smtClean="0">
                          <a:solidFill>
                            <a:schemeClr val="dk1"/>
                          </a:solidFill>
                          <a:latin typeface="+mn-lt"/>
                          <a:ea typeface="+mn-ea"/>
                          <a:cs typeface="+mn-cs"/>
                        </a:rPr>
                        <a:t>Est. Output: </a:t>
                      </a:r>
                      <a:r>
                        <a:rPr lang="en-US" altLang="zh-CN" sz="1400" dirty="0" smtClean="0"/>
                        <a:t>whitepaper </a:t>
                      </a:r>
                      <a:r>
                        <a:rPr lang="en-US" altLang="zh-CN" sz="1400" dirty="0"/>
                        <a:t>on WLAN performance and user experience</a:t>
                      </a:r>
                      <a:endParaRPr lang="zh-CN" altLang="en-US" sz="1400" dirty="0"/>
                    </a:p>
                  </a:txBody>
                  <a:tcPr/>
                </a:tc>
                <a:tc>
                  <a:txBody>
                    <a:bodyPr/>
                    <a:lstStyle/>
                    <a:p>
                      <a:pPr marL="0" indent="0">
                        <a:buFont typeface="+mj-lt"/>
                        <a:buNone/>
                      </a:pPr>
                      <a:r>
                        <a:rPr lang="en-US" altLang="zh-CN" sz="1400" dirty="0"/>
                        <a:t>The whitepaper is </a:t>
                      </a:r>
                      <a:r>
                        <a:rPr lang="en-US" altLang="zh-CN" sz="1400" dirty="0" smtClean="0"/>
                        <a:t>planned </a:t>
                      </a:r>
                      <a:r>
                        <a:rPr lang="en-US" altLang="zh-CN" sz="1400" dirty="0"/>
                        <a:t>to publish </a:t>
                      </a:r>
                      <a:r>
                        <a:rPr lang="en-US" altLang="zh-CN" sz="1400" dirty="0" smtClean="0"/>
                        <a:t>in </a:t>
                      </a:r>
                      <a:r>
                        <a:rPr lang="en-US" altLang="zh-CN" sz="1400" dirty="0"/>
                        <a:t>Dec. 2025</a:t>
                      </a:r>
                      <a:endParaRPr lang="zh-CN" altLang="en-US" sz="1400"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OWY5MjVmM2FlZGIyNDU0MTI5ZmNiNzA5NGFiNTg4NjcifQ=="/>
</p:tagLst>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kumimoji="0" lang="en-GB" sz="2400" b="0" i="0" u="none" strike="noStrike" cap="none" normalizeH="0" baseline="0" smtClean="0">
            <a:ln>
              <a:noFill/>
            </a:ln>
            <a:solidFill>
              <a:schemeClr val="bg1"/>
            </a:solidFill>
            <a:effectLst/>
            <a:latin typeface="Times New Roman" panose="02020603050405020304" pitchFamily="16" charset="0"/>
            <a:ea typeface="MS Gothic" panose="020B0609070205080204"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kumimoji="0" lang="en-GB" sz="2400" b="0" i="0" u="none" strike="noStrike" cap="none" normalizeH="0" baseline="0" smtClean="0">
            <a:ln>
              <a:noFill/>
            </a:ln>
            <a:solidFill>
              <a:schemeClr val="bg1"/>
            </a:solidFill>
            <a:effectLst/>
            <a:latin typeface="Times New Roman" panose="02020603050405020304" pitchFamily="16" charset="0"/>
            <a:ea typeface="MS Gothic" panose="020B0609070205080204"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IEEE-802.11</Template>
  <TotalTime>1609</TotalTime>
  <Words>1690</Words>
  <Application>Microsoft Office PowerPoint</Application>
  <PresentationFormat>宽屏</PresentationFormat>
  <Paragraphs>211</Paragraphs>
  <Slides>12</Slides>
  <Notes>9</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23" baseType="lpstr">
      <vt:lpstr>Arial Unicode MS</vt:lpstr>
      <vt:lpstr>Microsoft YaHei UI</vt:lpstr>
      <vt:lpstr>MS Gothic</vt:lpstr>
      <vt:lpstr>宋体</vt:lpstr>
      <vt:lpstr>微软雅黑</vt:lpstr>
      <vt:lpstr>Arial</vt:lpstr>
      <vt:lpstr>Calibri</vt:lpstr>
      <vt:lpstr>Palatino Linotype</vt:lpstr>
      <vt:lpstr>Times New Roman</vt:lpstr>
      <vt:lpstr>Office Theme</vt:lpstr>
      <vt:lpstr>Document</vt:lpstr>
      <vt:lpstr>World WLAN Application Alliance (WAA) Liaison Report to IEEE 802.11 July 2025</vt:lpstr>
      <vt:lpstr>Abstract</vt:lpstr>
      <vt:lpstr>Liaison background </vt:lpstr>
      <vt:lpstr>WAA Vision and Mission</vt:lpstr>
      <vt:lpstr>WAA Organization Structure</vt:lpstr>
      <vt:lpstr>Recent WAA activities</vt:lpstr>
      <vt:lpstr>Recent WAA activities</vt:lpstr>
      <vt:lpstr>Task Group Progress</vt:lpstr>
      <vt:lpstr> Task Group Progress</vt:lpstr>
      <vt:lpstr>Recent publications</vt:lpstr>
      <vt:lpstr>WAA Certification Program Progress</vt:lpstr>
      <vt:lpstr>Further information</vt:lpstr>
    </vt:vector>
  </TitlesOfParts>
  <Company>Samsung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Wi-Fi Alliance (WFA) Liaison March 2025 Update</dc:title>
  <dc:creator>Srini Kandala</dc:creator>
  <cp:lastModifiedBy>0318003590</cp:lastModifiedBy>
  <cp:revision>176</cp:revision>
  <cp:lastPrinted>2113-01-01T00:00:00Z</cp:lastPrinted>
  <dcterms:created xsi:type="dcterms:W3CDTF">2025-01-13T00:18:00Z</dcterms:created>
  <dcterms:modified xsi:type="dcterms:W3CDTF">2025-07-29T12:26:35Z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94E9A184986744B7B95777B4AD54AB91</vt:lpwstr>
  </property>
  <property fmtid="{D5CDD505-2E9C-101B-9397-08002B2CF9AE}" pid="3" name="KSOProductBuildVer">
    <vt:lpwstr>2052-11.1.0.12763</vt:lpwstr>
  </property>
</Properties>
</file>