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612" r:id="rId4"/>
    <p:sldId id="614" r:id="rId5"/>
    <p:sldId id="700" r:id="rId6"/>
    <p:sldId id="696" r:id="rId7"/>
    <p:sldId id="692" r:id="rId8"/>
    <p:sldId id="697" r:id="rId9"/>
    <p:sldId id="699" r:id="rId10"/>
    <p:sldId id="693" r:id="rId11"/>
    <p:sldId id="695" r:id="rId12"/>
    <p:sldId id="701" r:id="rId13"/>
    <p:sldId id="627" r:id="rId14"/>
    <p:sldId id="50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汪柯(Gavin)" initials="汪柯(Gavin)" lastIdx="3" clrIdx="4">
    <p:extLst>
      <p:ext uri="{19B8F6BF-5375-455C-9EA6-DF929625EA0E}">
        <p15:presenceInfo xmlns:p15="http://schemas.microsoft.com/office/powerpoint/2012/main" userId="S::wangke6@oppo.com::7f0acbc1-1e7c-49c7-811a-baba921a11f3" providerId="AD"/>
      </p:ext>
    </p:extLst>
  </p:cmAuthor>
  <p:cmAuthor id="6" name="徐伟杰" initials="徐伟杰" lastIdx="1" clrIdx="5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76" d="100"/>
          <a:sy n="76" d="100"/>
        </p:scale>
        <p:origin x="11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1008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075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170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6646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6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03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136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211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87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03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991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	Follow-up on sync field for AMP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2025-07-25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188216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wangke6@oppo.com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Sehngjiang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sync for backscatter AMP STA 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The maximum clock accuracy of backscatter AMP STA is 100000ppm.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Only envelope detection without correlation detection can be used at the receiver.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Proposed sync sequence is </a:t>
            </a:r>
            <a:r>
              <a:rPr lang="en-US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‘01011101’</a:t>
            </a:r>
            <a:r>
              <a:rPr lang="en-US" altLang="zh-CN" sz="2000" b="0" dirty="0"/>
              <a:t>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/>
              <a:t>The first bit 0 indicate the start of DL modulation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/>
              <a:t>The second bit 1 and third bit 0 are used to estimate the chip </a:t>
            </a:r>
            <a:r>
              <a:rPr lang="en-US" altLang="zh-CN" sz="1600" dirty="0"/>
              <a:t>duration</a:t>
            </a:r>
            <a:r>
              <a:rPr lang="en-US" altLang="zh-CN" sz="1600" b="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3 PW ON carrier is a code violation (non Manchester).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The last 0/1 transition provides timing for data decoding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37194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402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UL sync for backscatter AMP STA(1) 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9302" y="1210883"/>
            <a:ext cx="8772298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Clock accuracy is 100000ppm. Besides providing UL synchronization, it will be beneficial if the UL sync can help to estimate the chip duration.   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UL sync structure [S S] is proposed for backscatter AMP STA. The chip duration can be estimated using correlation: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d(0ppm)/ d(100000ppm) = standard chip duration(0ppm)/actual chip duration(100000ppm)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d(0 ppm) is the number of samplings between the correlation peaks in case of 0 ppm. d(100000 ppm) is the number of samplings between the correlation peaks  in case of 100000 ppm</a:t>
            </a:r>
          </a:p>
          <a:p>
            <a:pPr marL="857250" lvl="2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  </a:t>
            </a:r>
            <a:endParaRPr lang="en-US" altLang="zh-CN" sz="1400" b="0" dirty="0"/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C9D661C-952E-4076-95A0-8FF6C99FC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402" y="3352800"/>
            <a:ext cx="5470522" cy="3037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879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402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UL sync for backscatter AMP STA(2) 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9302" y="1210883"/>
            <a:ext cx="8086498" cy="4114800"/>
          </a:xfrm>
          <a:ln/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ea typeface="+mn-ea"/>
                <a:cs typeface="+mn-cs"/>
              </a:rPr>
              <a:t>The length of S shall be as short as possible in order to have small accumulation of chip offset (from the 1</a:t>
            </a:r>
            <a:r>
              <a:rPr lang="en-US" altLang="zh-CN" baseline="30000" dirty="0">
                <a:ea typeface="+mn-ea"/>
                <a:cs typeface="+mn-cs"/>
              </a:rPr>
              <a:t>st</a:t>
            </a:r>
            <a:r>
              <a:rPr lang="en-US" altLang="zh-CN" dirty="0">
                <a:ea typeface="+mn-ea"/>
                <a:cs typeface="+mn-cs"/>
              </a:rPr>
              <a:t>  chip to the last chip of the UL sync sequence).</a:t>
            </a:r>
          </a:p>
          <a:p>
            <a:pPr marL="3429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ea typeface="+mn-ea"/>
                <a:cs typeface="+mn-cs"/>
              </a:rPr>
              <a:t>An m sequence with length 15 is proposed. </a:t>
            </a:r>
          </a:p>
          <a:p>
            <a:pPr marL="3429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ea typeface="+mn-ea"/>
                <a:cs typeface="+mn-cs"/>
              </a:rPr>
              <a:t>In Table 1, it show the performance for chip duration estimation.</a:t>
            </a: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graphicFrame>
        <p:nvGraphicFramePr>
          <p:cNvPr id="3" name="表格 6">
            <a:extLst>
              <a:ext uri="{FF2B5EF4-FFF2-40B4-BE49-F238E27FC236}">
                <a16:creationId xmlns:a16="http://schemas.microsoft.com/office/drawing/2014/main" id="{8D93279A-E67C-4875-B880-306034F5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996932"/>
              </p:ext>
            </p:extLst>
          </p:nvPr>
        </p:nvGraphicFramePr>
        <p:xfrm>
          <a:off x="674914" y="4114103"/>
          <a:ext cx="8086500" cy="1211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298">
                  <a:extLst>
                    <a:ext uri="{9D8B030D-6E8A-4147-A177-3AD203B41FA5}">
                      <a16:colId xmlns:a16="http://schemas.microsoft.com/office/drawing/2014/main" val="169675399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20372006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23550049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366130166"/>
                    </a:ext>
                  </a:extLst>
                </a:gridCol>
                <a:gridCol w="1371602">
                  <a:extLst>
                    <a:ext uri="{9D8B030D-6E8A-4147-A177-3AD203B41FA5}">
                      <a16:colId xmlns:a16="http://schemas.microsoft.com/office/drawing/2014/main" val="958752421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r>
                        <a:rPr lang="en-US" altLang="zh-CN" dirty="0"/>
                        <a:t>SNR(dB)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34000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altLang="zh-CN" dirty="0"/>
                        <a:t>Residual estimation  error of chip duration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529802"/>
                  </a:ext>
                </a:extLst>
              </a:tr>
            </a:tbl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05E4D5E9-EA5A-4BF7-B4B2-E48F2012EB63}"/>
              </a:ext>
            </a:extLst>
          </p:cNvPr>
          <p:cNvSpPr txBox="1"/>
          <p:nvPr/>
        </p:nvSpPr>
        <p:spPr>
          <a:xfrm>
            <a:off x="2289176" y="3682285"/>
            <a:ext cx="4666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Table 1: Residual estimation error of chip duration 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21370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Summary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8229600" cy="4114800"/>
          </a:xfrm>
          <a:ln/>
        </p:spPr>
        <p:txBody>
          <a:bodyPr/>
          <a:lstStyle/>
          <a:p>
            <a:r>
              <a:rPr lang="en-US" altLang="zh-CN" sz="2800" b="0" dirty="0"/>
              <a:t>In summary, this submission </a:t>
            </a:r>
          </a:p>
          <a:p>
            <a:pPr lvl="1"/>
            <a:r>
              <a:rPr lang="en-US" altLang="zh-CN" sz="2400" dirty="0"/>
              <a:t>Propose that DL sequence with length 16 and chip duration of 2us is used for non-backscatter AMP STA. </a:t>
            </a:r>
          </a:p>
          <a:p>
            <a:pPr lvl="1"/>
            <a:r>
              <a:rPr lang="en-US" altLang="zh-CN" sz="2400" dirty="0"/>
              <a:t>Give analysis on implementation for </a:t>
            </a:r>
            <a:r>
              <a:rPr lang="en-US" altLang="zh-CN" sz="2400" b="0" dirty="0">
                <a:solidFill>
                  <a:srgbClr val="000000"/>
                </a:solidFill>
                <a:latin typeface="Times New Roman"/>
              </a:rPr>
              <a:t>differential decoders and the potential impact on sync performance</a:t>
            </a:r>
            <a:endParaRPr lang="en-US" altLang="zh-CN" sz="2400" dirty="0"/>
          </a:p>
          <a:p>
            <a:pPr lvl="1"/>
            <a:r>
              <a:rPr lang="en-US" altLang="zh-CN" sz="2400" dirty="0"/>
              <a:t>Propose DL sync sequence for BC AMP STA</a:t>
            </a:r>
          </a:p>
          <a:p>
            <a:pPr lvl="1"/>
            <a:r>
              <a:rPr lang="en-US" altLang="zh-CN" sz="2400" dirty="0"/>
              <a:t>Propose UL sync sequence for BC AMP STA</a:t>
            </a:r>
          </a:p>
          <a:p>
            <a:pPr lvl="1"/>
            <a:endParaRPr lang="en-US" altLang="zh-CN" sz="2400" dirty="0"/>
          </a:p>
          <a:p>
            <a:pPr lvl="1"/>
            <a:endParaRPr lang="en-US" altLang="zh-CN" sz="2400" dirty="0"/>
          </a:p>
          <a:p>
            <a:pPr lvl="1"/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E336163-A6D2-4BD3-84CD-24E669FDD3B1}"/>
              </a:ext>
            </a:extLst>
          </p:cNvPr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Wang Ke (OPPO)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45082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65784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sz="1600" b="1" dirty="0">
                <a:solidFill>
                  <a:srgbClr val="000000"/>
                </a:solidFill>
                <a:latin typeface="+mn-lt"/>
              </a:rPr>
              <a:t>IEEE 802.11-25/0705r0</a:t>
            </a:r>
            <a:r>
              <a:rPr lang="en-GB" altLang="zh-CN" sz="16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GB" altLang="zh-CN" sz="1600" b="1" dirty="0"/>
              <a:t>An Analysis of SYNC Field for Downlink PPDU</a:t>
            </a:r>
            <a:endParaRPr lang="en-SG" altLang="zh-CN" sz="1600" b="1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119DEA5-691D-4ECE-BB87-9A810B5B59B0}"/>
              </a:ext>
            </a:extLst>
          </p:cNvPr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Wang Ke (OPPO)</a:t>
            </a:r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5395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b="0" dirty="0"/>
              <a:t>In this contribution, </a:t>
            </a:r>
            <a:r>
              <a:rPr lang="en-US" altLang="zh-CN" sz="2000" b="0" dirty="0"/>
              <a:t>the DL and UL sync fields for both non-backscatter AMP STA and non-backscatter AMP STA are discussed. </a:t>
            </a:r>
            <a:endParaRPr lang="en-US" altLang="zh-CN" sz="2000" b="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data decoding performance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2732" y="1521254"/>
            <a:ext cx="8164512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In AWGN channel, required SNR for 250kbps is ~-6.9dB and Required SNR for 1Mbps is ~-3.5dB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4572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BD00F3F-1597-43F3-9E0E-733F59AEA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48" y="3226325"/>
            <a:ext cx="3537005" cy="26436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Waveform</a:t>
            </a:r>
            <a:r>
              <a:rPr lang="en-US" altLang="zh-CN" sz="2000" b="0" kern="0" dirty="0">
                <a:sym typeface="Wingdings" panose="05000000000000000000" pitchFamily="2" charset="2"/>
              </a:rPr>
              <a:t>: OFDM-OOK</a:t>
            </a:r>
            <a:endParaRPr lang="en-US" altLang="zh-CN" sz="2000" b="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Noise @ 80MHz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AWGN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Payload =100 bit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Data rate: 250kbps/1Mbps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804AED13-09C4-482B-900A-12EF23B2C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3682" y="2653042"/>
            <a:ext cx="4305300" cy="3099957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6686F003-3897-41EA-9FAA-3E677843E84B}"/>
              </a:ext>
            </a:extLst>
          </p:cNvPr>
          <p:cNvSpPr txBox="1"/>
          <p:nvPr/>
        </p:nvSpPr>
        <p:spPr>
          <a:xfrm>
            <a:off x="4419600" y="5827984"/>
            <a:ext cx="3842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Figure 1: DL data decoding performance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69806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63194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sync for non-BC AMP STA(1)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en-US" altLang="zh-CN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 non-backscatter AMP STA, both correlation based receiver and </a:t>
            </a: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differential decoder receiver[1] can be used.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Firstly, the DL sync performance using correlation based receiver is evaluated.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Differential decoder receiver will be discussed later.</a:t>
            </a: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9770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90500" y="383066"/>
            <a:ext cx="8763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sync for non-BC AMP STA(2)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3106" y="1219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DL sync sequence: length 16 (</a:t>
            </a:r>
            <a:r>
              <a:rPr lang="en-US" altLang="zh-CN" sz="2000" b="0" kern="0" dirty="0">
                <a:effectLst/>
                <a:latin typeface="Consolas" panose="020B0609020204030204" pitchFamily="49" charset="0"/>
                <a:ea typeface="宋体" panose="02010600030101010101" pitchFamily="2" charset="-122"/>
                <a:cs typeface="宋体" panose="02010600030101010101" pitchFamily="2" charset="-122"/>
              </a:rPr>
              <a:t>0110100110001011), 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chip duration= 2us.   Clock accuracy:0ppm and 10000ppm.  Channel: AWGN</a:t>
            </a:r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It can be seen that the impact from clock drifting is small.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Required SNR &lt;-7dB for the proposed sequence.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1C05FA1-25D8-4FB7-BA0A-682A67758CEA}"/>
              </a:ext>
            </a:extLst>
          </p:cNvPr>
          <p:cNvSpPr txBox="1"/>
          <p:nvPr/>
        </p:nvSpPr>
        <p:spPr>
          <a:xfrm>
            <a:off x="3036091" y="5432137"/>
            <a:ext cx="3071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Figure 2: DL sync performance</a:t>
            </a:r>
            <a:endParaRPr lang="zh-CN" altLang="en-US" sz="16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4DB9E69-2AAA-458D-B016-F818E2312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382" y="1796094"/>
            <a:ext cx="4875212" cy="36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604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402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Impact on data decoding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39635"/>
            <a:ext cx="7772400" cy="4114800"/>
          </a:xfr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impact on data decoding is evaluated. It can be seen that there is ~1.2dB performance loss when sync error </a:t>
            </a: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is 1/8 chip and ~3dB performance loss when sync error is 1/4 chip.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1C05FA1-25D8-4FB7-BA0A-682A67758CEA}"/>
              </a:ext>
            </a:extLst>
          </p:cNvPr>
          <p:cNvSpPr txBox="1"/>
          <p:nvPr/>
        </p:nvSpPr>
        <p:spPr>
          <a:xfrm>
            <a:off x="3185316" y="6096000"/>
            <a:ext cx="3376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Figure 3: Impact on data decoding</a:t>
            </a:r>
            <a:endParaRPr lang="zh-CN" altLang="en-US" sz="16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C960C1B-6E78-4DDF-8175-00B57220F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804" y="2250073"/>
            <a:ext cx="6198391" cy="384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918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010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Differential decoder receiver architecture (1)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It was proposed in [1] to use differential decoder receiver to process DL sync. Differential decoder receiver can be implemented without AGC and ADC thus it can lower the complexity and power consumption.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C806655E-D5D3-43A0-904F-F01951328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059" y="2372009"/>
            <a:ext cx="5331882" cy="3462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58608FC7-77A1-49B8-96B2-44811013A1C4}"/>
              </a:ext>
            </a:extLst>
          </p:cNvPr>
          <p:cNvSpPr txBox="1"/>
          <p:nvPr/>
        </p:nvSpPr>
        <p:spPr>
          <a:xfrm>
            <a:off x="2971800" y="5849729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  <a:latin typeface="Times New Roman"/>
              </a:rPr>
              <a:t>Figure 4: Differential decoder receiver [1] 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31388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4D4EEAFE-1B30-4507-9B7C-01491CE25E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3900" y="1287632"/>
            <a:ext cx="4419600" cy="428273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010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Differential decoder receiver architecture (2)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92236"/>
            <a:ext cx="4191000" cy="4394201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However, differential decoder is composed of analogue circuits, there is no digital buffering during signal processing. Therefore, it isn’t able to derive the right timing by shifting digital samplings.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On the other hand, it needs to support multiple differential decoders to get the right timing.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1600" b="0" dirty="0">
                <a:solidFill>
                  <a:srgbClr val="000000"/>
                </a:solidFill>
                <a:latin typeface="Times New Roman"/>
              </a:rPr>
              <a:t>Different differential decoders correspond to different timing hypotheses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1600" b="0" dirty="0">
                <a:solidFill>
                  <a:srgbClr val="000000"/>
                </a:solidFill>
                <a:latin typeface="Times New Roman"/>
              </a:rPr>
              <a:t>It needs phase delay between the analogue signals input to two different differential decoders. 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4612F5C-D31C-4651-B5F3-77C015636526}"/>
              </a:ext>
            </a:extLst>
          </p:cNvPr>
          <p:cNvSpPr txBox="1"/>
          <p:nvPr/>
        </p:nvSpPr>
        <p:spPr>
          <a:xfrm>
            <a:off x="4762500" y="5770108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  <a:latin typeface="Times New Roman"/>
              </a:rPr>
              <a:t>Figure 5: Parallel differential decoder receiver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2798684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010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Differential decoder receiver architecture (3)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374775"/>
            <a:ext cx="8294688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The sync performance will depend on the number of the parallel differential decoders. When there are two parallel differential decoders, there will be  a maximum of  ¼ chip offset and ¾ chip offset of the input signal for these 2 differential decoders.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Therefore, it needs to evaluate how many parallel differential decoders are needed in order to get sufficient sync performance.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In addition, multiple differential decoders will share the received DL signal. The input power for each differential decoder will be 1/N of that of the DL signal. It will affect the received SNR of each differential decoder.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So, it can be expected that the sync performance of differential decoder will be much lower than that of the digital correlation receiver.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0093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7663</TotalTime>
  <Words>1306</Words>
  <Application>Microsoft Office PowerPoint</Application>
  <PresentationFormat>全屏显示(4:3)</PresentationFormat>
  <Paragraphs>224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等线</vt:lpstr>
      <vt:lpstr>Arial</vt:lpstr>
      <vt:lpstr>Calibri</vt:lpstr>
      <vt:lpstr>Consolas</vt:lpstr>
      <vt:lpstr>Times New Roman</vt:lpstr>
      <vt:lpstr>ACcord Submission Template</vt:lpstr>
      <vt:lpstr> Follow-up on sync field for AMP PPDU</vt:lpstr>
      <vt:lpstr>Abstract</vt:lpstr>
      <vt:lpstr>DL data decoding performance</vt:lpstr>
      <vt:lpstr>DL sync for non-BC AMP STA(1) </vt:lpstr>
      <vt:lpstr>DL sync for non-BC AMP STA(2) </vt:lpstr>
      <vt:lpstr>Impact on data decoding </vt:lpstr>
      <vt:lpstr>Differential decoder receiver architecture (1)</vt:lpstr>
      <vt:lpstr>Differential decoder receiver architecture (2)</vt:lpstr>
      <vt:lpstr>Differential decoder receiver architecture (3)</vt:lpstr>
      <vt:lpstr>DL sync for backscatter AMP STA  </vt:lpstr>
      <vt:lpstr>UL sync for backscatter AMP STA(1)  </vt:lpstr>
      <vt:lpstr>UL sync for backscatter AMP STA(2)  </vt:lpstr>
      <vt:lpstr>Summary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汪柯(Gavin)</cp:lastModifiedBy>
  <cp:revision>2241</cp:revision>
  <cp:lastPrinted>1998-02-10T13:28:00Z</cp:lastPrinted>
  <dcterms:created xsi:type="dcterms:W3CDTF">2009-12-02T19:05:00Z</dcterms:created>
  <dcterms:modified xsi:type="dcterms:W3CDTF">2025-07-28T20:27:20Z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