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649" r:id="rId4"/>
    <p:sldId id="653" r:id="rId5"/>
    <p:sldId id="650" r:id="rId6"/>
    <p:sldId id="634" r:id="rId7"/>
    <p:sldId id="654" r:id="rId8"/>
    <p:sldId id="648" r:id="rId9"/>
    <p:sldId id="629" r:id="rId10"/>
    <p:sldId id="651" r:id="rId11"/>
    <p:sldId id="652" r:id="rId12"/>
    <p:sldId id="621" r:id="rId13"/>
    <p:sldId id="500" r:id="rId14"/>
    <p:sldId id="630" r:id="rId15"/>
    <p:sldId id="646" r:id="rId16"/>
    <p:sldId id="647" r:id="rId17"/>
    <p:sldId id="623" r:id="rId18"/>
    <p:sldId id="65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1" autoAdjust="0"/>
    <p:restoredTop sz="94719" autoAdjust="0"/>
  </p:normalViewPr>
  <p:slideViewPr>
    <p:cSldViewPr>
      <p:cViewPr varScale="1">
        <p:scale>
          <a:sx n="126" d="100"/>
          <a:sy n="126" d="100"/>
        </p:scale>
        <p:origin x="80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3BEED-CD75-6447-1A51-D5F5C82C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1B22688-E742-F75E-30EF-5273E4D52E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D64B965-124B-CA7B-EA34-08D7CAF62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5C136F-1B1B-5538-A2CA-69F911196E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446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E2368-EF00-4E7B-2DF3-B489AA31E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E358899-1B8E-58FA-D8CE-7FC0D5E323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B8BA6E-2766-4D37-2951-1E9B3229EA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27748E-FF88-4391-D5E3-1A9DB0FF56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207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D51AA-2674-8F13-24C0-6052601F2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8539-B2F5-E592-2C65-B34705E3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E77D39-39F1-B1D0-611F-7E3D66285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6EC02A-87FD-CCC4-5DD3-7A53DF5854C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11F-7C1C-B7A9-28FF-F668B25B725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7576-6146-A65F-6427-34B5EA0162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A23B-BCDA-B931-C6A7-4F7F871941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7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D8000-405D-DD44-0A9D-A1D273A69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17758-215D-F2AB-D099-74D96B8DF3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322DC3-8DA6-44C5-E2AA-559ED0DBE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1C8CFD0-2E34-1A65-81A6-CFD44A74852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08C4-7D16-13BD-6949-B42DBE127E3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1F821-B2F7-AB3B-3BB8-F4FBB66B32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2E85C-7C59-1E21-9238-2201B4A019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37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69705-D52A-724E-03DF-A5F0CECCF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8BEF1F-9467-2603-270F-64F1A1DE90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8B3957-E6A4-CCD1-9845-8567B83186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EAEDBE5-7876-9654-359B-65D3C98A1E2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E71F4-4483-77DF-7CED-0C427E754AE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1817D-3708-BC44-0186-EB74709799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0F7A7-6A19-3EEB-1E26-FB816B99FE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3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802.11-yy/1262r1r0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972CB-1C73-57C0-5819-7D49B7EB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1E872F-51E2-D1F3-8D59-357E88927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2DD4D7-C4E2-9DF9-2663-753D5EDDA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2BBDB-09D8-4527-62BE-C1C89B2F0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45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6B282-07FB-4CFD-330B-C64879269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DFFCC4B-17EC-025D-1CAB-3F9BE917DA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59CF34-4DD9-5627-83C1-EBA31B715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3D2AF0-1077-CCEE-5828-45B3D55FA4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98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5770-F8EB-71AB-680D-FF398EE9C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5FD73E-8609-6BEB-180A-9E3AE8EF01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D7D1D1-43AD-6329-0749-19E405D4BD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828D29-B9ED-4E72-6B30-2C317DA152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43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6334-ACE3-D9C9-E5E0-E50F6920E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328B23-886B-072E-EA4C-986D69027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8843F0-03D6-E027-57AC-EFA21FF41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554C44-F348-5C00-9D37-5D7074D80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E043A-7A5A-0D2D-1755-E4756B3AA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D7ED835-701F-A0A1-DFB0-FEF7310645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DC9BCA1-C0F7-B90E-8058-FF045EBD3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64E2A87-4366-4797-C07A-5AC258DFE3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863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A541AC-E431-F841-C8FC-E3F2A6F08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910AE8F-4DB5-A2C4-ACC0-999BAC06C9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2936E43-A6F0-FCE3-A267-1A26CE90D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00BA39-9C3B-F90A-489F-CB90E277E3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342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Remaining Issues of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2025-07-29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05406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Zuo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C7326-6612-78FD-2D77-B5BB24B82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67BCCB-A9EC-2A7C-469E-5E0CD3CC4A8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Configuration: MCS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B922E7-DC60-B8A6-9279-CED2113ABFD1}"/>
              </a:ext>
            </a:extLst>
          </p:cNvPr>
          <p:cNvSpPr txBox="1"/>
          <p:nvPr/>
        </p:nvSpPr>
        <p:spPr>
          <a:xfrm>
            <a:off x="696912" y="1282312"/>
            <a:ext cx="7989888" cy="22159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FEC coding, e.g., convolutional coding with coding rate 1/2, can be supported for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FEC should depend on device types, e.g., FEC can be supported by active Tx but not mandatory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FEC can be configured based on coding rate, e.g., code rate = 1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no FEC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Devices can report their capability regarding FEC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baseline MCS table can be as follows.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0625B2B-55F6-DB1C-7ADE-A117CD99A84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6E1AF1C-0FBA-EF83-7B96-9E21429A02B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F616CE-ECF5-0423-75AB-57D9F69B52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FFBF7B1-AF01-A93D-957B-16F88713EC1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8947EDDB-4CCF-8C21-9DB3-0E6D921345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680937"/>
              </p:ext>
            </p:extLst>
          </p:nvPr>
        </p:nvGraphicFramePr>
        <p:xfrm>
          <a:off x="838200" y="3429000"/>
          <a:ext cx="7989887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80">
                  <a:extLst>
                    <a:ext uri="{9D8B030D-6E8A-4147-A177-3AD203B41FA5}">
                      <a16:colId xmlns:a16="http://schemas.microsoft.com/office/drawing/2014/main" val="419635163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val="4088761729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3050405441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225900543"/>
                    </a:ext>
                  </a:extLst>
                </a:gridCol>
              </a:tblGrid>
              <a:tr h="242848">
                <a:tc>
                  <a:txBody>
                    <a:bodyPr/>
                    <a:lstStyle/>
                    <a:p>
                      <a:r>
                        <a:rPr lang="en-GB" altLang="zh-CN" sz="1400" dirty="0"/>
                        <a:t>MCS Index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Device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FEC Coding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Data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63619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96712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02594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99799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951218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66833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815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10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4B329-93FD-94EA-F037-FE540A217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FA1B4F1-2484-ABE0-B2AF-2EE141572E5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B6BC26-B4DD-DE52-8138-80FD1BA834C6}"/>
              </a:ext>
            </a:extLst>
          </p:cNvPr>
          <p:cNvSpPr txBox="1"/>
          <p:nvPr/>
        </p:nvSpPr>
        <p:spPr>
          <a:xfrm>
            <a:off x="620712" y="1219200"/>
            <a:ext cx="7989888" cy="56477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SIG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MAC header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No FEC coding in DL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MAC header can be processed separately from frame body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CRC can be added to MAC header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Chip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cs typeface="Times New Roman" panose="02020603050405020304" pitchFamily="18" charset="0"/>
              </a:rPr>
              <a:t>Agreement</a:t>
            </a:r>
            <a:r>
              <a:rPr lang="en-GB" sz="1600" dirty="0">
                <a:cs typeface="Times New Roman" panose="02020603050405020304" pitchFamily="18" charset="0"/>
              </a:rPr>
              <a:t>: For UL PPDU for non backscattering case, for AMP Manchester encoded OOK  the chip duration of data portion is different for different data rates. The exact chip duration is TBD.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Chip duration scale with data rate and FEC coding, e.g., 2us for 250kbps without FEC coding and 1us for 250kbps with FEC coding with coding rate ½.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Same chip duration for UL sync and UL data.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BW, e.g., BW of the main lobe,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Narrower BW for lower data rates.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FDM may be applied at least for low data rate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All payload can be with fixed configuration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no need to support continuous 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Fix payload size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reduced signalling overhead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C92249E-3DD9-75AB-0869-B1EF6C77D5F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3BF2F83-32E0-257F-70DC-13165CE34A7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6AA462B-EC6A-D7BE-64B4-9B190B04E0B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B9141E0-A6A0-8817-7955-8439E99BF3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009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2165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Non-AMP preamble configuration;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design for both DL and UL;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waveform generation;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Flexible BW;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Other remaining issues.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4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OOK generation for AMP</a:t>
            </a:r>
            <a:r>
              <a:rPr lang="en-GB" altLang="zh-CN" sz="1800" dirty="0">
                <a:latin typeface="+mn-lt"/>
              </a:rPr>
              <a:t>,” IEEE 802.11-24/0802r1, May 2025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57092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preamble of an AMP DL PPDU for AMP enabled non-AP STA and active TX non-AP AMP STA should be configured as follow,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L-SIG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Rate - configured as MCS0 or unsupported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Length - indicate the entire DL PPDU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Version field - configured different from 802.11be and 802.11bn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UL/DL - configured as DL if there is no excitation field and UL otherwise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BF7F-13C4-6D96-2222-0DE5782B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81F875F-5D91-06EA-2AC1-25099DB5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1C740FC-CFAC-24EA-25A2-318D6B4294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890D0B5-A73A-BDC2-E882-02BE74F33BA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B688DD7-3072-0C1B-C345-686946F0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AF260EE-3268-33E0-F0E4-5155DD5E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18C0694-05AF-C63E-0A24-81EC8EDD0BB1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the baseline DL synchronization sequence with length 16 bits for both 1Mbps and 250kbps.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D4B9D-78C3-91F0-FFC4-D0CE647F5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CAC129C-84A3-17F6-A8B5-4A358AE5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07D49462-B627-2A55-85F3-FD33591E3B3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094024-8F03-105C-3FFB-62277709E35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EEF42BF-6AE5-9497-B293-2B253D0C5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1006D86-1141-AF73-1154-A87AC0ADD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BCE6DE5-DA69-61D0-AED9-7E2EF5C63F49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that the same chip duration is used for AMP sync field and AMP data field of a single AMP UL PPDU in 2.4 GHz.</a:t>
            </a:r>
          </a:p>
        </p:txBody>
      </p:sp>
    </p:spTree>
    <p:extLst>
      <p:ext uri="{BB962C8B-B14F-4D97-AF65-F5344CB8AC3E}">
        <p14:creationId xmlns:p14="http://schemas.microsoft.com/office/powerpoint/2010/main" val="3787596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Convolutional code with coding rate ½ can be </a:t>
            </a:r>
            <a:r>
              <a:rPr lang="en-GB" sz="2400" b="1" dirty="0" err="1">
                <a:cs typeface="Times New Roman" panose="02020603050405020304" pitchFamily="18" charset="0"/>
              </a:rPr>
              <a:t>optinally</a:t>
            </a:r>
            <a:r>
              <a:rPr lang="en-GB" sz="2400" b="1" dirty="0">
                <a:cs typeface="Times New Roman" panose="02020603050405020304" pitchFamily="18" charset="0"/>
              </a:rPr>
              <a:t> supported for non backscattering case in UL transmission with data rate 250kbps and 1Mbps.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4Mbps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330DA-E710-BAE7-A4CC-F72172D8F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058979A-AF7F-1EA7-9DC4-1C78EA6E3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D48A761E-C303-FE56-3813-8D319D93AA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B758B-E36A-2C8B-BF31-D7EDDFF75D6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6A6F680-015A-617C-B20A-1CCBFD393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35797C6-0DF9-BC33-40EB-DE2B16E5BD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9EB0732-A3DD-C1F4-48EC-70F250B2500B}"/>
              </a:ext>
            </a:extLst>
          </p:cNvPr>
          <p:cNvSpPr txBox="1"/>
          <p:nvPr/>
        </p:nvSpPr>
        <p:spPr>
          <a:xfrm>
            <a:off x="696912" y="1282312"/>
            <a:ext cx="7989888" cy="3170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UL PPDU for non backscattering case, for AMP Manchester encoded OOK  the chip duration of data portion is 2us for 250kbps and 0.5us for 1Mbps 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If FEC coding with coding rate ½ is applied, the chip duration is halved.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4Mbps is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3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remaining open issues in AMP PPDU design.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A7EA-4166-8998-DF07-9EC6D1795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90D2CFD-CC57-920D-CB90-86F1CB1136C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C8BEE61-D228-3447-2507-4F68C484CB5A}"/>
              </a:ext>
            </a:extLst>
          </p:cNvPr>
          <p:cNvSpPr txBox="1"/>
          <p:nvPr/>
        </p:nvSpPr>
        <p:spPr>
          <a:xfrm>
            <a:off x="696912" y="1282312"/>
            <a:ext cx="7989888" cy="41088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Non-AMP legacy preamble </a:t>
            </a:r>
            <a:r>
              <a:rPr lang="en-GB" sz="2000" dirty="0">
                <a:cs typeface="Times New Roman" panose="02020603050405020304" pitchFamily="18" charset="0"/>
              </a:rPr>
              <a:t>includes L-STF, L-LTF, L-SIG, RL-SIG, and U-SIGs </a:t>
            </a:r>
            <a:r>
              <a:rPr lang="en-GB" altLang="zh-CN" sz="2000" dirty="0">
                <a:cs typeface="Times New Roman" panose="02020603050405020304" pitchFamily="18" charset="0"/>
              </a:rPr>
              <a:t>for Active Tx and AMP enabled devices</a:t>
            </a:r>
            <a:r>
              <a:rPr lang="en-GB" altLang="zh-CN" sz="18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Two principles for configuration of individual fields in non-AMP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Legacy devices can differentiate AMP PPDU so that they do not misunderstand the AMP PPDU to avoid unexpected behaviour.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Some fields can be read by legacy devices to obtain useful information, e.g., duration of PPDU.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E2B70DB-EAF7-E718-9204-5F0DB00838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95AE560-499F-7D69-23BA-FC9465B31F3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E13E255-EB3A-AE6A-49EF-B6F588498F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1B3702-95C9-7B16-035C-47AAF17C5BD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27F214-E3B3-2966-8800-6FBF14D5C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057400"/>
            <a:ext cx="6400800" cy="89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68E22-AAD8-531B-58F3-AB2E90F87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EB9BD9C-7727-E721-EE88-0BD305AA963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3D57D02-4326-1D35-BC19-552BD4D9D7B3}"/>
              </a:ext>
            </a:extLst>
          </p:cNvPr>
          <p:cNvSpPr txBox="1"/>
          <p:nvPr/>
        </p:nvSpPr>
        <p:spPr>
          <a:xfrm>
            <a:off x="696912" y="1282312"/>
            <a:ext cx="7989888" cy="440120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Configuration of 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Rate: configured as MCS0 or unsupported rate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Unsupported rate: differentiate from WUR where rate is always configured as MCS0, legacy devices can stop reception once detecting unsupported rate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energy saving</a:t>
            </a:r>
            <a:r>
              <a:rPr lang="en-GB" sz="1800" dirty="0">
                <a:cs typeface="Times New Roman" panose="02020603050405020304" pitchFamily="18" charset="0"/>
              </a:rPr>
              <a:t>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Length: configured as entire DL PPDU including excitation field(s)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UL transmission parameters, e.g., payload size, rate, MCS, etc., are all configured by the AMP AP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Reserved: set as non default value, e.g., 1, to indicate 802.11bp PPDU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Configuration of RL-SIG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Instead of repetition of L-SIG, may consider other options, e.g., complement of L-SIG, to differentiate 802.11bp PPDU from legacy PPDU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8DDF13F-5716-B861-C76B-E8DE0529CD3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69E6360-E6AC-14D6-8714-5E03A290F9D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25674C1-613D-F40C-F640-F4A209584B6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6E3755-E86D-E086-4A81-A684F5A13E5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35228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3CEAC-627F-187E-0FCE-209FD0117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D78932-116F-3730-A5DC-C110A902895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Configuration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DBCBDA7-EC70-F49C-9FFD-30AC6D3B75D7}"/>
              </a:ext>
            </a:extLst>
          </p:cNvPr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Configuration of individual fields in U-SIG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Two U-SIG formats available but need to choose only one for 802.11bp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EHT MU PPDU can be chosen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How to differentiate 802.11bp PPDU from 802.11be and 802.11bn PPDU?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1: U-SIG contains multiple validate fields, e.g., version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Set one or multiple validate field(s) as non-default values so that legacy devices will stop reception once detecting one of the validate fields.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2: Set version field as “011”.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3: Set bandwidth as 110 or 111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UL/DL: configured as DL if there is no excitation field and UL otherwise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endParaRPr lang="en-GB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Maximum value, so it actually does not indicate </a:t>
            </a: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duration.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Remaining AMP triggered </a:t>
            </a: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duration.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A5C37A8-5649-5B72-5529-1D81EF15686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1EBED9C-3F1A-2C2E-BCBF-74C1E633333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584EB4-118E-9F97-5140-9BDBE313553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68761D9-9AB8-F977-7AB0-87ADC364DDF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30D013-F0F2-43D4-1CAE-653888199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29200"/>
            <a:ext cx="7543800" cy="132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28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CC381-819A-2F36-8C12-744347F11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9374B77-3F13-6CC2-92F4-3129EA5B8EE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Synchronization - DL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9888DA9-5C53-1B36-B4DA-EAEC952FB11E}"/>
              </a:ext>
            </a:extLst>
          </p:cNvPr>
          <p:cNvSpPr txBox="1"/>
          <p:nvPr/>
        </p:nvSpPr>
        <p:spPr>
          <a:xfrm>
            <a:off x="696912" y="1282312"/>
            <a:ext cx="7989888" cy="54630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IEEE 802.11bp defines 4 base sequences used for AMP DL/UL SYNC field in 2.4GHz frequency band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 based sync detection, long sequence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better performance &amp; high reception complexity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Synchronization performance depends on sequence length, chip duration, sampling rate,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Evaluation KPIs: self &amp; cross correlation properties, miss detection rate, false alarm probability, operation margin, complexity, etc.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b="1" dirty="0">
                <a:cs typeface="Times New Roman" panose="02020603050405020304" pitchFamily="18" charset="0"/>
              </a:rPr>
              <a:t>Sequence length</a:t>
            </a:r>
            <a:r>
              <a:rPr lang="en-GB" sz="1600" dirty="0">
                <a:cs typeface="Times New Roman" panose="02020603050405020304" pitchFamily="18" charset="0"/>
              </a:rPr>
              <a:t>: 16 or 32 bits with sampling rate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Backscatter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Detection based sync detection for lower complexity, long sequence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higher detection error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Short distance, e.g., few tens of centimetres for mono-static backscattering  high DL SNR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Shorter sequence, e.g., 8 bits, can be considered.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2D87C7-8F31-5AAA-FCC9-3CBBFF449BA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561C8C-D4B6-FAF7-6BB5-878EB5845E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284927-FB5D-FA50-698E-97AADB8123F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A1BA2A-3246-9DE4-67FC-07EA4894AF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8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7CEE8-5477-8709-DA62-C7D83C92B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010FEDA-6BA2-7B44-5492-5AD023CD8D3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Synchronization - UL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C93D8B5-1CED-EB59-1003-3036C31BEFBA}"/>
              </a:ext>
            </a:extLst>
          </p:cNvPr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 based sync detection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 single synchronization sequence can be used for multiple data rates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1000 ppm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no significant drifting of timing and frequency in UL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Much better reception sensitivity at AP side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better link budget in UL compared to DL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Length </a:t>
            </a:r>
            <a:r>
              <a:rPr lang="en-GB" sz="1600" dirty="0">
                <a:cs typeface="Times New Roman" panose="02020603050405020304" pitchFamily="18" charset="0"/>
              </a:rPr>
              <a:t>16 bits sequence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Backscatter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Correlation/detection based sync detection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100000 ppm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significant drifting of timing and frequency in UL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Chip duration may change 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Drifting of timing needs to be addressed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Consider special pattern, .</a:t>
            </a:r>
            <a:r>
              <a:rPr lang="en-GB" sz="1600" dirty="0" err="1">
                <a:cs typeface="Times New Roman" panose="02020603050405020304" pitchFamily="18" charset="0"/>
              </a:rPr>
              <a:t>e.g</a:t>
            </a:r>
            <a:r>
              <a:rPr lang="en-GB" sz="1600" dirty="0">
                <a:cs typeface="Times New Roman" panose="02020603050405020304" pitchFamily="18" charset="0"/>
              </a:rPr>
              <a:t>, 0101, at the beginning of the sync sequence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49FDC42-991B-7093-1932-A7D15BE672C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59F280D4-73CC-91E5-B0F4-DB93A70CA9F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64C5DC3-C431-C861-413E-873BF7E6AB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24E8822-2ED7-161B-E69B-8BBE2D54F51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5666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E393C-9183-4387-D5D5-965DD0A88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ADEAA7-D092-17F6-D243-29056981CEC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DL/UL waveform generation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E750B6-8DC7-0534-6194-0A1B4356F4A7}"/>
              </a:ext>
            </a:extLst>
          </p:cNvPr>
          <p:cNvSpPr txBox="1"/>
          <p:nvPr/>
        </p:nvSpPr>
        <p:spPr>
          <a:xfrm>
            <a:off x="696912" y="1282312"/>
            <a:ext cx="79898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The carrier waveform for AMP Downlink PPDU is constructed by repeating one predefined base waveform of TBD micro-second.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Replace Barker code with another spreading code, which can generate a narrow bandwidth DSSS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BW flexibly depends on the spreading code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OFDM BPSK sequence to generate a narrow bandwidth OFDM signal as the predefined base waveform for around 10MHz.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Suitable for AMP devices with filtering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Much less interference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better coverage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Two channels can be </a:t>
            </a:r>
            <a:r>
              <a:rPr lang="en-GB" sz="1600" dirty="0" err="1">
                <a:cs typeface="Times New Roman" panose="02020603050405020304" pitchFamily="18" charset="0"/>
              </a:rPr>
              <a:t>FDMed</a:t>
            </a:r>
            <a:r>
              <a:rPr lang="en-GB" sz="1600" dirty="0">
                <a:cs typeface="Times New Roman" panose="02020603050405020304" pitchFamily="18" charset="0"/>
              </a:rPr>
              <a:t> in a 20MHz channel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Frequency shift is possible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Detailed design in our companion contribution [1].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80C27D-2A95-561C-5698-482E3C9E2D0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EDD6D92-BA72-DC2D-F2E8-346715AAF37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AD5FCD9-104B-5D72-FB8E-8DF543FF63F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5CB245-0CBC-54B7-E8FD-E159805BF01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4747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PPDU: Flexible BW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DL PPDU</a:t>
            </a:r>
            <a:endParaRPr lang="en-GB" altLang="zh-CN" sz="18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Different BW can be considered for different fields including preamble, excitation, data, etc., to achieve optimized performance.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Active Tx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Preamble: 20MHz with OFDM 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AMP part: no less than 10 MHz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Close-range backscattering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600" dirty="0">
                <a:cs typeface="Times New Roman" panose="02020603050405020304" pitchFamily="18" charset="0"/>
              </a:rPr>
              <a:t>Preamble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20MHz with OFDM waveform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part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AMP part: no less than 10 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field for activating: 20MHz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BW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Can either be pre-defined or flexibly configured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Trade-off between performance and signalling overhead/complexity.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1725</Words>
  <Application>Microsoft Office PowerPoint</Application>
  <PresentationFormat>On-screen Show (4:3)</PresentationFormat>
  <Paragraphs>292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ACcord Submission Template</vt:lpstr>
      <vt:lpstr>Remaining Issues of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2113</cp:revision>
  <cp:lastPrinted>1998-02-10T13:28:00Z</cp:lastPrinted>
  <dcterms:created xsi:type="dcterms:W3CDTF">2009-12-02T19:05:00Z</dcterms:created>
  <dcterms:modified xsi:type="dcterms:W3CDTF">2025-07-29T07:56:37Z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