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57" r:id="rId3"/>
    <p:sldId id="649" r:id="rId4"/>
    <p:sldId id="653" r:id="rId5"/>
    <p:sldId id="650" r:id="rId6"/>
    <p:sldId id="634" r:id="rId7"/>
    <p:sldId id="654" r:id="rId8"/>
    <p:sldId id="648" r:id="rId9"/>
    <p:sldId id="629" r:id="rId10"/>
    <p:sldId id="651" r:id="rId11"/>
    <p:sldId id="652" r:id="rId12"/>
    <p:sldId id="621" r:id="rId13"/>
    <p:sldId id="500" r:id="rId14"/>
    <p:sldId id="630" r:id="rId15"/>
    <p:sldId id="646" r:id="rId16"/>
    <p:sldId id="647" r:id="rId17"/>
    <p:sldId id="623" r:id="rId18"/>
    <p:sldId id="655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1" autoAdjust="0"/>
    <p:restoredTop sz="94719" autoAdjust="0"/>
  </p:normalViewPr>
  <p:slideViewPr>
    <p:cSldViewPr>
      <p:cViewPr varScale="1">
        <p:scale>
          <a:sx n="126" d="100"/>
          <a:sy n="126" d="100"/>
        </p:scale>
        <p:origin x="800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2844" y="11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3BEED-CD75-6447-1A51-D5F5C82C3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1B22688-E742-F75E-30EF-5273E4D52E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D64B965-124B-CA7B-EA34-08D7CAF620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5C136F-1B1B-5538-A2CA-69F911196E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446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6E2368-EF00-4E7B-2DF3-B489AA31E4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E358899-1B8E-58FA-D8CE-7FC0D5E323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AB8BA6E-2766-4D37-2951-1E9B3229EA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827748E-FF88-4391-D5E3-1A9DB0FF56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32073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825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BBE3-CA79-137B-4F76-F2DDEB1E0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AEED2-18E3-E982-5871-733BB1C85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7BF0C-0CD4-7FA0-8065-BF0A2D8E4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1E03997-9EC4-1C06-0751-B122F283673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CB058-8AF6-BDFA-E818-EBAF8DA5BF4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1B862-B60B-FFA5-B9D7-C7A1A6B13A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19E9-7BFC-617F-3C81-38F7A45EDC3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795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2D51AA-2674-8F13-24C0-6052601F2F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108539-B2F5-E592-2C65-B34705E3F1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E77D39-39F1-B1D0-611F-7E3D662854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76EC02A-87FD-CCC4-5DD3-7A53DF5854C8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7511F-7C1C-B7A9-28FF-F668B25B725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27576-6146-A65F-6427-34B5EA0162D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AA23B-BCDA-B931-C6A7-4F7F8719416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875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D8000-405D-DD44-0A9D-A1D273A69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617758-215D-F2AB-D099-74D96B8DF3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322DC3-8DA6-44C5-E2AA-559ED0DBE6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1C8CFD0-2E34-1A65-81A6-CFD44A748522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08C4-7D16-13BD-6949-B42DBE127E3D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1F821-B2F7-AB3B-3BB8-F4FBB66B320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2E85C-7C59-1E21-9238-2201B4A019C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374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97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69705-D52A-724E-03DF-A5F0CECCF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8BEF1F-9467-2603-270F-64F1A1DE90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8B3957-E6A4-CCD1-9845-8567B83186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EAEDBE5-7876-9654-359B-65D3C98A1E2E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E71F4-4483-77DF-7CED-0C427E754AED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31817D-3708-BC44-0186-EB74709799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F0F7A7-6A19-3EEB-1E26-FB816B99FEE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37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802.11-yy/1262r0r0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972CB-1C73-57C0-5819-7D49B7EB2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81E872F-51E2-D1F3-8D59-357E88927A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72DD4D7-C4E2-9DF9-2663-753D5EDDA4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52BBDB-09D8-4527-62BE-C1C89B2F01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452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E6B282-07FB-4CFD-330B-C648792699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DFFCC4B-17EC-025D-1CAB-3F9BE917DA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859CF34-4DD9-5627-83C1-EBA31B715E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3D2AF0-1077-CCEE-5828-45B3D55FA4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5983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E5770-F8EB-71AB-680D-FF398EE9CC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D5FD73E-8609-6BEB-180A-9E3AE8EF01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ED7D1D1-43AD-6329-0749-19E405D4BD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1828D29-B9ED-4E72-6B30-2C317DA152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9430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D6334-ACE3-D9C9-E5E0-E50F6920EF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8328B23-886B-072E-EA4C-986D690277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28843F0-03D6-E027-57AC-EFA21FF41E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554C44-F348-5C00-9D37-5D7074D808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391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E043A-7A5A-0D2D-1755-E4756B3AA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D7ED835-701F-A0A1-DFB0-FEF7310645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DC9BCA1-C0F7-B90E-8058-FF045EBD34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64E2A87-4366-4797-C07A-5AC258DFE3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2863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A541AC-E431-F841-C8FC-E3F2A6F08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910AE8F-4DB5-A2C4-ACC0-999BAC06C9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2936E43-A6F0-FCE3-A267-1A26CE90D1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00BA39-9C3B-F90A-489F-CB90E277E3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8342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8217A-5193-A224-67B8-3C9BDC9AC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39C3BDB-3B1D-C589-D88C-B6FD12AD91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17D4061-FD7C-1E44-0F61-9DCCCC821B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9EF159-A664-46F8-4AD5-DB3EF6383C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28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Remaining Issues of AMP PPDU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</a:t>
            </a:r>
            <a:r>
              <a:rPr lang="en-US" sz="1800"/>
              <a:t>:</a:t>
            </a:r>
            <a:r>
              <a:rPr lang="en-US" sz="1800" b="0"/>
              <a:t> 2025-07-29</a:t>
            </a:r>
            <a:endParaRPr lang="en-US" sz="18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054068"/>
              </p:ext>
            </p:extLst>
          </p:nvPr>
        </p:nvGraphicFramePr>
        <p:xfrm>
          <a:off x="838200" y="2701138"/>
          <a:ext cx="7886702" cy="2659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Zuo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2C7326-6612-78FD-2D77-B5BB24B82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067BCCB-A9EC-2A7C-469E-5E0CD3CC4A8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Configuration: MCS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9B922E7-DC60-B8A6-9279-CED2113ABFD1}"/>
              </a:ext>
            </a:extLst>
          </p:cNvPr>
          <p:cNvSpPr txBox="1"/>
          <p:nvPr/>
        </p:nvSpPr>
        <p:spPr>
          <a:xfrm>
            <a:off x="696912" y="1282312"/>
            <a:ext cx="7989888" cy="22159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FEC coding, e.g., convolutional coding with coding rate 1/2, can be supported for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FEC should depend on device types, e.g., FEC can be supported by active Tx but not mandatory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FEC can be configured based on coding rate, e.g., code rate = 1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no FEC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Devices can report their capability regarding FEC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 baseline MCS table can be as follows.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B0625B2B-55F6-DB1C-7ADE-A117CD99A84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6E1AF1C-0FBA-EF83-7B96-9E21429A02B1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1F616CE-ECF5-0423-75AB-57D9F69B52E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FFBF7B1-AF01-A93D-957B-16F88713EC1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8947EDDB-4CCF-8C21-9DB3-0E6D921345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680937"/>
              </p:ext>
            </p:extLst>
          </p:nvPr>
        </p:nvGraphicFramePr>
        <p:xfrm>
          <a:off x="838200" y="3429000"/>
          <a:ext cx="7989887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80">
                  <a:extLst>
                    <a:ext uri="{9D8B030D-6E8A-4147-A177-3AD203B41FA5}">
                      <a16:colId xmlns:a16="http://schemas.microsoft.com/office/drawing/2014/main" val="4196351630"/>
                    </a:ext>
                  </a:extLst>
                </a:gridCol>
                <a:gridCol w="2735263">
                  <a:extLst>
                    <a:ext uri="{9D8B030D-6E8A-4147-A177-3AD203B41FA5}">
                      <a16:colId xmlns:a16="http://schemas.microsoft.com/office/drawing/2014/main" val="4088761729"/>
                    </a:ext>
                  </a:extLst>
                </a:gridCol>
                <a:gridCol w="1997472">
                  <a:extLst>
                    <a:ext uri="{9D8B030D-6E8A-4147-A177-3AD203B41FA5}">
                      <a16:colId xmlns:a16="http://schemas.microsoft.com/office/drawing/2014/main" val="3050405441"/>
                    </a:ext>
                  </a:extLst>
                </a:gridCol>
                <a:gridCol w="1997472">
                  <a:extLst>
                    <a:ext uri="{9D8B030D-6E8A-4147-A177-3AD203B41FA5}">
                      <a16:colId xmlns:a16="http://schemas.microsoft.com/office/drawing/2014/main" val="225900543"/>
                    </a:ext>
                  </a:extLst>
                </a:gridCol>
              </a:tblGrid>
              <a:tr h="242848">
                <a:tc>
                  <a:txBody>
                    <a:bodyPr/>
                    <a:lstStyle/>
                    <a:p>
                      <a:r>
                        <a:rPr lang="en-GB" altLang="zh-CN" sz="1400" dirty="0"/>
                        <a:t>MCS Index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Device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FEC Coding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Data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463619"/>
                  </a:ext>
                </a:extLst>
              </a:tr>
              <a:tr h="511313">
                <a:tc>
                  <a:txBody>
                    <a:bodyPr/>
                    <a:lstStyle/>
                    <a:p>
                      <a:r>
                        <a:rPr lang="en-GB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196712"/>
                  </a:ext>
                </a:extLst>
              </a:tr>
              <a:tr h="511313"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025941"/>
                  </a:ext>
                </a:extLst>
              </a:tr>
              <a:tr h="440968"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997991"/>
                  </a:ext>
                </a:extLst>
              </a:tr>
              <a:tr h="440968"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951218"/>
                  </a:ext>
                </a:extLst>
              </a:tr>
              <a:tr h="296237">
                <a:tc>
                  <a:txBody>
                    <a:bodyPr/>
                    <a:lstStyle/>
                    <a:p>
                      <a:r>
                        <a:rPr lang="en-GB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4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666833"/>
                  </a:ext>
                </a:extLst>
              </a:tr>
              <a:tr h="296237">
                <a:tc>
                  <a:txBody>
                    <a:bodyPr/>
                    <a:lstStyle/>
                    <a:p>
                      <a:r>
                        <a:rPr lang="en-GB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4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815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10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64B329-93FD-94EA-F037-FE540A217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7FA1B4F1-2484-ABE0-B2AF-2EE141572E5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Other Issues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BB6BC26-B4DD-DE52-8138-80FD1BA834C6}"/>
              </a:ext>
            </a:extLst>
          </p:cNvPr>
          <p:cNvSpPr txBox="1"/>
          <p:nvPr/>
        </p:nvSpPr>
        <p:spPr>
          <a:xfrm>
            <a:off x="620712" y="1284966"/>
            <a:ext cx="7989888" cy="558614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SIG </a:t>
            </a:r>
            <a:r>
              <a:rPr lang="en-GB" sz="1800" dirty="0" err="1">
                <a:cs typeface="Times New Roman" panose="02020603050405020304" pitchFamily="18" charset="0"/>
              </a:rPr>
              <a:t>v.s</a:t>
            </a:r>
            <a:r>
              <a:rPr lang="en-GB" sz="1800" dirty="0">
                <a:cs typeface="Times New Roman" panose="02020603050405020304" pitchFamily="18" charset="0"/>
              </a:rPr>
              <a:t>. MAC header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No FEC coding in DL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1600" dirty="0">
                <a:cs typeface="Times New Roman" panose="02020603050405020304" pitchFamily="18" charset="0"/>
              </a:rPr>
              <a:t>MAC header can be processed separately from frame body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CRC can be added to MAC header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UL Chip duration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b="1" dirty="0">
                <a:cs typeface="Times New Roman" panose="02020603050405020304" pitchFamily="18" charset="0"/>
              </a:rPr>
              <a:t>Agreement</a:t>
            </a:r>
            <a:r>
              <a:rPr lang="en-GB" sz="1600" dirty="0">
                <a:cs typeface="Times New Roman" panose="02020603050405020304" pitchFamily="18" charset="0"/>
              </a:rPr>
              <a:t>: For UL PPDU for non backscattering case, for AMP Manchester encoded OOK  the chip duration of data portion is different for different data rates. The exact chip duration is TBD.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Chip duration scale with data rate and FEC coding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UL BW, e.g., BW of the main lobe, can also scale with data rate.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Narrower BW for lower data rates.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FDM may be applied at least for low data rate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Payload size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Major payload type: IDs, reporting,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All payload can be with fixed configuration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1600" dirty="0">
                <a:cs typeface="Times New Roman" panose="02020603050405020304" pitchFamily="18" charset="0"/>
              </a:rPr>
              <a:t>no need to support continuous payload size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Fix payload size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reduced signalling overhead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C92249E-3DD9-75AB-0869-B1EF6C77D5F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3BF2F83-32E0-257F-70DC-13165CE34A7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6AA462B-EC6A-D7BE-64B4-9B190B04E0B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B9141E0-A6A0-8817-7955-8439E99BF30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0093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21653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following issues are discussed and analysed in this contribution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Non-AMP preamble configuration;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Synchronization design for both DL and UL;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DL/UL waveform generation;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Flexible BW;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Other remaining issues.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2400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826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</a:t>
            </a:r>
            <a:r>
              <a:rPr lang="sv-SE" altLang="zh-CN" sz="1800" dirty="0">
                <a:latin typeface="+mn-lt"/>
              </a:rPr>
              <a:t>OOK generation for AMP</a:t>
            </a:r>
            <a:r>
              <a:rPr lang="en-GB" altLang="zh-CN" sz="1800" dirty="0">
                <a:latin typeface="+mn-lt"/>
              </a:rPr>
              <a:t>,” IEEE 802.11-24/0802r1, May 2025</a:t>
            </a: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E04C-B4E5-C486-29C1-07CB2425B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82E593DA-4A78-7802-ED45-0DF28525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1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60FF7E7-0247-67F7-1AF7-64FB3EE6171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96CD64D-EA70-2B49-F1B2-4DF4E05B113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5D33BFE-8682-F5B4-96DE-F2F6B0CD4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E71B51-5460-C068-1501-D3B6CFEFE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1A9EA3C-8C6E-49AD-ADF1-46327BB000E0}"/>
              </a:ext>
            </a:extLst>
          </p:cNvPr>
          <p:cNvSpPr txBox="1"/>
          <p:nvPr/>
        </p:nvSpPr>
        <p:spPr>
          <a:xfrm>
            <a:off x="696912" y="1282312"/>
            <a:ext cx="7989888" cy="570925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The preamble of an AMP DL PPDU for AMP enabled non-AP STA and active TX non-AP AMP STA should be configured as follow,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L-SIG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Rate - configured as MCS0 or unsupported rate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Length - indicate the entire DL PPDU length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U-SIG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Version field - configured different from 802.11be and 802.11bn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UL/DL - configured as DL if there is no excitation field and UL otherwise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2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2BF7F-13C4-6D96-2222-0DE5782B0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481F875F-5D91-06EA-2AC1-25099DB5D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2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41C740FC-CFAC-24EA-25A2-318D6B4294A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890D0B5-A73A-BDC2-E882-02BE74F33BA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B688DD7-3072-0C1B-C345-686946F08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AF260EE-3268-33E0-F0E4-5155DD5E4D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418C0694-05AF-C63E-0A24-81EC8EDD0BB1}"/>
              </a:ext>
            </a:extLst>
          </p:cNvPr>
          <p:cNvSpPr txBox="1"/>
          <p:nvPr/>
        </p:nvSpPr>
        <p:spPr>
          <a:xfrm>
            <a:off x="642938" y="1500855"/>
            <a:ext cx="7989888" cy="12003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specify, in 2.4 GHz, the baseline DL synchronization sequence with length 16 bits for both 1Mbps and 250kbps. </a:t>
            </a:r>
            <a:endParaRPr lang="en-GB" sz="2400" b="1" dirty="0">
              <a:highlight>
                <a:srgbClr val="FFFF00"/>
              </a:highligh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47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D4B9D-78C3-91F0-FFC4-D0CE647F51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CAC129C-84A3-17F6-A8B5-4A358AE5B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3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07D49462-B627-2A55-85F3-FD33591E3B3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094024-8F03-105C-3FFB-62277709E35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BEEF42BF-6AE5-9497-B293-2B253D0C5F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1006D86-1141-AF73-1154-A87AC0ADD6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3BCE6DE5-DA69-61D0-AED9-7E2EF5C63F49}"/>
              </a:ext>
            </a:extLst>
          </p:cNvPr>
          <p:cNvSpPr txBox="1"/>
          <p:nvPr/>
        </p:nvSpPr>
        <p:spPr>
          <a:xfrm>
            <a:off x="642938" y="1500855"/>
            <a:ext cx="7989888" cy="12003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 that the same chip duration is used for AMP sync field and AMP data field of a single AMP UL PPDU in 2.4 GHz.</a:t>
            </a:r>
          </a:p>
        </p:txBody>
      </p:sp>
    </p:spTree>
    <p:extLst>
      <p:ext uri="{BB962C8B-B14F-4D97-AF65-F5344CB8AC3E}">
        <p14:creationId xmlns:p14="http://schemas.microsoft.com/office/powerpoint/2010/main" val="3787596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4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8C0C5B47-3370-1CF7-2859-0A02861344B7}"/>
              </a:ext>
            </a:extLst>
          </p:cNvPr>
          <p:cNvSpPr txBox="1"/>
          <p:nvPr/>
        </p:nvSpPr>
        <p:spPr>
          <a:xfrm>
            <a:off x="696912" y="1282312"/>
            <a:ext cx="7989888" cy="23544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Convolutional code with coding rate ½ can be supported for non backscattering case in UL transmission with data rate 250kbps and 1Mbps.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4Mbps is TBD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75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2330DA-E710-BAE7-A4CC-F72172D8F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058979A-AF7F-1EA7-9DC4-1C78EA6E3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5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D48A761E-C303-FE56-3813-8D319D93AAD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B758B-E36A-2C8B-BF31-D7EDDFF75D67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6A6F680-015A-617C-B20A-1CCBFD393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235797C6-0DF9-BC33-40EB-DE2B16E5BD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18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49EB0732-A3DD-C1F4-48EC-70F250B2500B}"/>
              </a:ext>
            </a:extLst>
          </p:cNvPr>
          <p:cNvSpPr txBox="1"/>
          <p:nvPr/>
        </p:nvSpPr>
        <p:spPr>
          <a:xfrm>
            <a:off x="696912" y="1282312"/>
            <a:ext cx="7989888" cy="317009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For UL PPDU for non backscattering case, for AMP Manchester encoded OOK  the chip duration of data portion is 2us for 250kbps and 0.5us for 1Mbps 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If FEC coding with coding rate ½ is applied, the chip duration is halved.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4Mbps is TBD.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537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remaining open issues in AMP PPDU design.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3A7EA-4166-8998-DF07-9EC6D1795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290D2CFD-CC57-920D-CB90-86F1CB1136C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Non-AMP DL Preamble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C8BEE61-D228-3447-2507-4F68C484CB5A}"/>
              </a:ext>
            </a:extLst>
          </p:cNvPr>
          <p:cNvSpPr txBox="1"/>
          <p:nvPr/>
        </p:nvSpPr>
        <p:spPr>
          <a:xfrm>
            <a:off x="696912" y="1282312"/>
            <a:ext cx="7989888" cy="410881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Non-AMP legacy preamble </a:t>
            </a:r>
            <a:r>
              <a:rPr lang="en-GB" sz="2000" dirty="0">
                <a:cs typeface="Times New Roman" panose="02020603050405020304" pitchFamily="18" charset="0"/>
              </a:rPr>
              <a:t>includes L-STF, L-LTF, L-SIG, RL-SIG, and U-SIGs </a:t>
            </a:r>
            <a:r>
              <a:rPr lang="en-GB" altLang="zh-CN" sz="2000" dirty="0">
                <a:cs typeface="Times New Roman" panose="02020603050405020304" pitchFamily="18" charset="0"/>
              </a:rPr>
              <a:t>for Active Tx and AMP enabled devices</a:t>
            </a:r>
            <a:r>
              <a:rPr lang="en-GB" altLang="zh-CN" sz="1800" dirty="0">
                <a:cs typeface="Times New Roman" panose="02020603050405020304" pitchFamily="18" charset="0"/>
              </a:rPr>
              <a:t>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Two principles for configuration of individual fields in non-AMP preamble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Legacy devices can differentiate AMP PPDU so that they do not misunderstand the AMP PPDU to avoid unexpected behaviour.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Some fields can be read by legacy devices to obtain useful information, e.g., duration of PPDU.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E2B70DB-EAF7-E718-9204-5F0DB008381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95AE560-499F-7D69-23BA-FC9465B31F3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E13E255-EB3A-AE6A-49EF-B6F588498F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01B3702-95C9-7B16-035C-47AAF17C5BD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27F214-E3B3-2966-8800-6FBF14D5C6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057400"/>
            <a:ext cx="6400800" cy="89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2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A68E22-AAD8-531B-58F3-AB2E90F87F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EB9BD9C-7727-E721-EE88-0BD305AA963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Non-AMP DL Preamble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3D57D02-4326-1D35-BC19-552BD4D9D7B3}"/>
              </a:ext>
            </a:extLst>
          </p:cNvPr>
          <p:cNvSpPr txBox="1"/>
          <p:nvPr/>
        </p:nvSpPr>
        <p:spPr>
          <a:xfrm>
            <a:off x="696912" y="1282312"/>
            <a:ext cx="7989888" cy="440120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Configuration of L-SIG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Rate: configured as MCS0 or unsupported rate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Unsupported rate: differentiate from WUR where rate is always configured as MCS0, legacy devices can stop reception once detecting unsupported rate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energy saving</a:t>
            </a:r>
            <a:r>
              <a:rPr lang="en-GB" sz="1800" dirty="0">
                <a:cs typeface="Times New Roman" panose="02020603050405020304" pitchFamily="18" charset="0"/>
              </a:rPr>
              <a:t> 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Length: configured as entire DL PPDU including excitation field(s)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UL transmission parameters, e.g., payload size, rate, MCS, etc., are all configured by the AMP AP 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Reserved: set as non default value, e.g., 1, to indicate 802.11bp PPDU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Configuration of RL-SIG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Instead of repetition of L-SIG, may consider other options, e.g., complement of L-SIG, to differentiate 802.11bp PPDU from legacy PPDU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B8DDF13F-5716-B861-C76B-E8DE0529CD3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69E6360-E6AC-14D6-8714-5E03A290F9D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525674C1-613D-F40C-F640-F4A209584B6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46E3755-E86D-E086-4A81-A684F5A13E5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35228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C3CEAC-627F-187E-0FCE-209FD01179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9D78932-116F-3730-A5DC-C110A902895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Non-AMP DL Preamble Configuration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DBCBDA7-EC70-F49C-9FFD-30AC6D3B75D7}"/>
              </a:ext>
            </a:extLst>
          </p:cNvPr>
          <p:cNvSpPr txBox="1"/>
          <p:nvPr/>
        </p:nvSpPr>
        <p:spPr>
          <a:xfrm>
            <a:off x="696912" y="1282312"/>
            <a:ext cx="7989888" cy="40626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Configuration of individual fields in U-SIG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Two U-SIG formats available but need to choose only one for 802.11bp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EHT MU PPDU can be chosen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How to differentiate 802.11bp PPDU from 802.11be and 802.11bn PPDU?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Option 1: U-SIG contains multiple validate fields, e.g., version</a:t>
            </a:r>
          </a:p>
          <a:p>
            <a:pPr marL="1657350" lvl="4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Set one or multiple validate field(s) as non-default values so that legacy devices will stop reception once detecting one of the validate fields. 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Option 2: Set version field as “011”.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Option 3: Set bandwidth as 110 or 111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UL/DL: configured as DL if there is no excitation field and UL otherwise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 err="1">
                <a:cs typeface="Times New Roman" panose="02020603050405020304" pitchFamily="18" charset="0"/>
              </a:rPr>
              <a:t>Txop</a:t>
            </a:r>
            <a:endParaRPr lang="en-GB" sz="14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Maximum value, so it actually does not indicate </a:t>
            </a:r>
            <a:r>
              <a:rPr lang="en-GB" sz="1400" dirty="0" err="1">
                <a:cs typeface="Times New Roman" panose="02020603050405020304" pitchFamily="18" charset="0"/>
              </a:rPr>
              <a:t>Txop</a:t>
            </a:r>
            <a:r>
              <a:rPr lang="en-GB" sz="1400" dirty="0">
                <a:cs typeface="Times New Roman" panose="02020603050405020304" pitchFamily="18" charset="0"/>
              </a:rPr>
              <a:t> duration.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Remaining AMP triggered </a:t>
            </a:r>
            <a:r>
              <a:rPr lang="en-GB" sz="1400" dirty="0" err="1">
                <a:cs typeface="Times New Roman" panose="02020603050405020304" pitchFamily="18" charset="0"/>
              </a:rPr>
              <a:t>Txop</a:t>
            </a:r>
            <a:r>
              <a:rPr lang="en-GB" sz="1400" dirty="0">
                <a:cs typeface="Times New Roman" panose="02020603050405020304" pitchFamily="18" charset="0"/>
              </a:rPr>
              <a:t> duration.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A5C37A8-5649-5B72-5529-1D81EF15686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1EBED9C-3F1A-2C2E-BCBF-74C1E633333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B584EB4-118E-9F97-5140-9BDBE313553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68761D9-9AB8-F977-7AB0-87ADC364DDF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30D013-F0F2-43D4-1CAE-653888199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029200"/>
            <a:ext cx="7543800" cy="132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28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CC381-819A-2F36-8C12-744347F11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F9374B77-3F13-6CC2-92F4-3129EA5B8EE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Synchronization - DL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9888DA9-5C53-1B36-B4DA-EAEC952FB11E}"/>
              </a:ext>
            </a:extLst>
          </p:cNvPr>
          <p:cNvSpPr txBox="1"/>
          <p:nvPr/>
        </p:nvSpPr>
        <p:spPr>
          <a:xfrm>
            <a:off x="696912" y="1282312"/>
            <a:ext cx="7989888" cy="546303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>
                <a:cs typeface="Times New Roman" panose="02020603050405020304" pitchFamily="18" charset="0"/>
              </a:rPr>
              <a:t>Agreement</a:t>
            </a:r>
            <a:r>
              <a:rPr lang="en-GB" sz="1800" dirty="0">
                <a:cs typeface="Times New Roman" panose="02020603050405020304" pitchFamily="18" charset="0"/>
              </a:rPr>
              <a:t>: IEEE 802.11bp defines 4 base sequences used for AMP DL/UL SYNC field in 2.4GHz frequency band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DL synchronization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Active Tx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Correlation based sync detection, long sequence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better performance &amp; high reception complexity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Synchronization performance depends on sequence length, chip duration, sampling rate, etc.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Evaluation KPIs: self &amp; cross correlation properties, miss detection rate, false alarm probability, operation margin, complexity, etc.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b="1" dirty="0">
                <a:cs typeface="Times New Roman" panose="02020603050405020304" pitchFamily="18" charset="0"/>
              </a:rPr>
              <a:t>Sequence length</a:t>
            </a:r>
            <a:r>
              <a:rPr lang="en-GB" sz="1600" dirty="0">
                <a:cs typeface="Times New Roman" panose="02020603050405020304" pitchFamily="18" charset="0"/>
              </a:rPr>
              <a:t>: 16 or 32 bits with sampling rate 8MHz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Backscatter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Detection based sync detection for lower complexity, long sequence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higher detection error rate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Short distance, e.g., few tens of centimetres for mono-static backscattering  high DL SNR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Shorter sequence, e.g., 8 bits, can be considered.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E2D87C7-8F31-5AAA-FCC9-3CBBFF449BA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F561C8C-D4B6-FAF7-6BB5-878EB5845ED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1284927-FB5D-FA50-698E-97AADB8123F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BA1BA2A-3246-9DE4-67FC-07EA4894AF8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8683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77CEE8-5477-8709-DA62-C7D83C92B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2010FEDA-6BA2-7B44-5492-5AD023CD8D3C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Synchronization - UL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C93D8B5-1CED-EB59-1003-3036C31BEFBA}"/>
              </a:ext>
            </a:extLst>
          </p:cNvPr>
          <p:cNvSpPr txBox="1"/>
          <p:nvPr/>
        </p:nvSpPr>
        <p:spPr>
          <a:xfrm>
            <a:off x="696912" y="1282312"/>
            <a:ext cx="7989888" cy="49090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 synchronization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Active Tx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Correlation based sync detection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A single synchronization sequence can be used for multiple data rates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1000 ppm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no significant drifting of timing and frequency in UL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Much better reception sensitivity at AP side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1600" dirty="0">
                <a:cs typeface="Times New Roman" panose="02020603050405020304" pitchFamily="18" charset="0"/>
              </a:rPr>
              <a:t>better link budget in UL compared to DL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Length </a:t>
            </a:r>
            <a:r>
              <a:rPr lang="en-GB" sz="1600" dirty="0">
                <a:cs typeface="Times New Roman" panose="02020603050405020304" pitchFamily="18" charset="0"/>
              </a:rPr>
              <a:t>16 bits sequence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Backscatter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Correlation/detection based sync detection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100000 ppm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significant drifting of timing and frequency in UL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Chip duration may change 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Drifting of timing needs to be addressed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Consider special pattern, .</a:t>
            </a:r>
            <a:r>
              <a:rPr lang="en-GB" sz="1600" dirty="0" err="1">
                <a:cs typeface="Times New Roman" panose="02020603050405020304" pitchFamily="18" charset="0"/>
              </a:rPr>
              <a:t>e.g</a:t>
            </a:r>
            <a:r>
              <a:rPr lang="en-GB" sz="1600" dirty="0">
                <a:cs typeface="Times New Roman" panose="02020603050405020304" pitchFamily="18" charset="0"/>
              </a:rPr>
              <a:t>, 0101, at the beginning of the sync sequence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D49FDC42-991B-7093-1932-A7D15BE672CE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59F280D4-73CC-91E5-B0F4-DB93A70CA9F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64C5DC3-C431-C861-413E-873BF7E6AB1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24E8822-2ED7-161B-E69B-8BBE2D54F51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25666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E393C-9183-4387-D5D5-965DD0A88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0ADEAA7-D092-17F6-D243-29056981CEC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DL/UL waveform generation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E750B6-8DC7-0534-6194-0A1B4356F4A7}"/>
              </a:ext>
            </a:extLst>
          </p:cNvPr>
          <p:cNvSpPr txBox="1"/>
          <p:nvPr/>
        </p:nvSpPr>
        <p:spPr>
          <a:xfrm>
            <a:off x="696912" y="1282312"/>
            <a:ext cx="7989888" cy="475514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>
                <a:cs typeface="Times New Roman" panose="02020603050405020304" pitchFamily="18" charset="0"/>
              </a:rPr>
              <a:t>Agreement</a:t>
            </a:r>
            <a:r>
              <a:rPr lang="en-GB" sz="1800" dirty="0">
                <a:cs typeface="Times New Roman" panose="02020603050405020304" pitchFamily="18" charset="0"/>
              </a:rPr>
              <a:t>: The carrier waveform for AMP Downlink PPDU is constructed by repeating one predefined base waveform of TBD micro-second.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DSSS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Replace Barker code with another spreading code, which can generate a narrow bandwidth DSSS signal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BW flexibly depends on the spreading code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OFDM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OFDM BPSK sequence to generate a narrow bandwidth OFDM signal as the predefined base waveform for around 10MHz.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Suitable for AMP devices with filtering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Much less interference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better coverage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Two channels can be </a:t>
            </a:r>
            <a:r>
              <a:rPr lang="en-GB" sz="1600" dirty="0" err="1">
                <a:cs typeface="Times New Roman" panose="02020603050405020304" pitchFamily="18" charset="0"/>
              </a:rPr>
              <a:t>FDMed</a:t>
            </a:r>
            <a:r>
              <a:rPr lang="en-GB" sz="1600" dirty="0">
                <a:cs typeface="Times New Roman" panose="02020603050405020304" pitchFamily="18" charset="0"/>
              </a:rPr>
              <a:t> in a 20MHz channel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Frequency shift is possible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Detailed design in our companion contribution [1].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280C27D-2A95-561C-5698-482E3C9E2D0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EDD6D92-BA72-DC2D-F2E8-346715AAF37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AD5FCD9-104B-5D72-FB8E-8DF543FF63F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25CB245-0CBC-54B7-E8FD-E159805BF01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94747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7D1A7-85E6-1B0C-082F-4FD0E75FB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CF4FC8D-BEAA-FE61-1A99-92B67DBE337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PPDU: Flexible BW and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847B18-8067-933A-71C3-7174673064B1}"/>
              </a:ext>
            </a:extLst>
          </p:cNvPr>
          <p:cNvSpPr txBox="1"/>
          <p:nvPr/>
        </p:nvSpPr>
        <p:spPr>
          <a:xfrm>
            <a:off x="696912" y="1282312"/>
            <a:ext cx="7989888" cy="49090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DL PPDU</a:t>
            </a:r>
            <a:endParaRPr lang="en-GB" altLang="zh-CN" sz="18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Different BW/waveforms can be considered for different fields including preamble, excitation, data, etc., to achieve optimized performance.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Active Tx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Preamble: 20MHz with OFDM waveform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AMP part: no less than 10 MHz but can be DSSS waveform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Close-range backscattering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600" dirty="0">
                <a:cs typeface="Times New Roman" panose="02020603050405020304" pitchFamily="18" charset="0"/>
              </a:rPr>
              <a:t>Preamble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20MHz with OFDM waveform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AMP part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AMP part: no less than 10 MHz but can be DSSS waveform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Excitation field for activating: 20MHz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BW and waveform configuration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Can either be pre-defined or flexibly configured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Trade-off between performance and signalling overhead/complexity.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6FE0ED2-7A1F-3463-CE57-294D611E342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2BD734A-D001-7124-CE9E-A2312838D9B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F6AEE2A-DEF7-E722-1D75-819A340E014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802.11-25/1262r0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851822F-E48F-3FFE-7DDC-F6B9BB5E0AE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46798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1718</Words>
  <Application>Microsoft Office PowerPoint</Application>
  <PresentationFormat>On-screen Show (4:3)</PresentationFormat>
  <Paragraphs>292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Courier New</vt:lpstr>
      <vt:lpstr>Times New Roman</vt:lpstr>
      <vt:lpstr>Wingdings</vt:lpstr>
      <vt:lpstr>ACcord Submission Template</vt:lpstr>
      <vt:lpstr>Remaining Issues of AMP PPDU Design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SP 1</vt:lpstr>
      <vt:lpstr>SP 2</vt:lpstr>
      <vt:lpstr>SP 3</vt:lpstr>
      <vt:lpstr>SP 4</vt:lpstr>
      <vt:lpstr>SP 5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2110</cp:revision>
  <cp:lastPrinted>1998-02-10T13:28:00Z</cp:lastPrinted>
  <dcterms:created xsi:type="dcterms:W3CDTF">2009-12-02T19:05:00Z</dcterms:created>
  <dcterms:modified xsi:type="dcterms:W3CDTF">2025-07-28T07:33:50Z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