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258" r:id="rId4"/>
    <p:sldId id="2477" r:id="rId5"/>
    <p:sldId id="259" r:id="rId6"/>
    <p:sldId id="2481" r:id="rId7"/>
    <p:sldId id="2483" r:id="rId8"/>
    <p:sldId id="2479" r:id="rId9"/>
    <p:sldId id="2508" r:id="rId10"/>
    <p:sldId id="2509" r:id="rId11"/>
    <p:sldId id="2510" r:id="rId12"/>
    <p:sldId id="264" r:id="rId13"/>
  </p:sldIdLst>
  <p:sldSz cx="12192000" cy="6858000"/>
  <p:notesSz cx="6934200" cy="9280525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  <p:ext uri="GoogleSlidesCustomDataVersion2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16" roundtripDataSignature="AMtx7mhRbkSBdljJRQZeBYjBBeyLEgLSS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990" y="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0" d="100"/>
          <a:sy n="80" d="100"/>
        </p:scale>
        <p:origin x="3984" y="35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customschemas.google.com/relationships/presentationmetadata" Target="metadata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/>
        </p:nvSpPr>
        <p:spPr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4" name="Google Shape;4;n"/>
          <p:cNvSpPr txBox="1">
            <a:spLocks noGrp="1"/>
          </p:cNvSpPr>
          <p:nvPr>
            <p:ph type="hdr" idx="2"/>
          </p:nvPr>
        </p:nvSpPr>
        <p:spPr>
          <a:xfrm>
            <a:off x="5640388" y="96838"/>
            <a:ext cx="639762" cy="2111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 b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5" name="Google Shape;5;n"/>
          <p:cNvSpPr txBox="1">
            <a:spLocks noGrp="1"/>
          </p:cNvSpPr>
          <p:nvPr>
            <p:ph type="dt" idx="10"/>
          </p:nvPr>
        </p:nvSpPr>
        <p:spPr>
          <a:xfrm>
            <a:off x="654050" y="96838"/>
            <a:ext cx="825500" cy="2111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 b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6" name="Google Shape;6;n"/>
          <p:cNvSpPr>
            <a:spLocks noGrp="1" noRot="1" noChangeAspect="1"/>
          </p:cNvSpPr>
          <p:nvPr>
            <p:ph type="sldImg" idx="3"/>
          </p:nvPr>
        </p:nvSpPr>
        <p:spPr>
          <a:xfrm>
            <a:off x="385763" y="701675"/>
            <a:ext cx="6161087" cy="3467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600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7" name="Google Shape;7;n"/>
          <p:cNvSpPr txBox="1">
            <a:spLocks noGrp="1"/>
          </p:cNvSpPr>
          <p:nvPr>
            <p:ph type="body" idx="1"/>
          </p:nvPr>
        </p:nvSpPr>
        <p:spPr>
          <a:xfrm>
            <a:off x="923925" y="4408488"/>
            <a:ext cx="5084763" cy="417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600" tIns="46075" rIns="93600" bIns="46075" anchor="t" anchorCtr="0">
            <a:noAutofit/>
          </a:bodyPr>
          <a:lstStyle>
            <a:lvl1pPr marL="457200" marR="0" lvl="0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914400" marR="0" lvl="1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371600" marR="0" lvl="2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828800" marR="0" lvl="3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2286000" marR="0" lvl="4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ftr" idx="11"/>
          </p:nvPr>
        </p:nvSpPr>
        <p:spPr>
          <a:xfrm>
            <a:off x="5357813" y="8985250"/>
            <a:ext cx="922337" cy="1809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9" name="Google Shape;9;n"/>
          <p:cNvSpPr txBox="1">
            <a:spLocks noGrp="1"/>
          </p:cNvSpPr>
          <p:nvPr>
            <p:ph type="sldNum" idx="12"/>
          </p:nvPr>
        </p:nvSpPr>
        <p:spPr>
          <a:xfrm>
            <a:off x="3222625" y="8985250"/>
            <a:ext cx="511175" cy="3635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CA" sz="1200" b="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Page </a:t>
            </a:r>
            <a:fld id="{00000000-1234-1234-1234-123412341234}" type="slidenum">
              <a:rPr lang="en-CA" sz="1200" b="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sz="1200" b="0" u="non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0" name="Google Shape;10;n"/>
          <p:cNvSpPr/>
          <p:nvPr/>
        </p:nvSpPr>
        <p:spPr>
          <a:xfrm>
            <a:off x="722313" y="8985250"/>
            <a:ext cx="714375" cy="182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CA"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Submission</a:t>
            </a:r>
            <a:endParaRPr/>
          </a:p>
        </p:txBody>
      </p:sp>
      <p:cxnSp>
        <p:nvCxnSpPr>
          <p:cNvPr id="11" name="Google Shape;11;n"/>
          <p:cNvCxnSpPr/>
          <p:nvPr/>
        </p:nvCxnSpPr>
        <p:spPr>
          <a:xfrm>
            <a:off x="723900" y="8983663"/>
            <a:ext cx="5486400" cy="1587"/>
          </a:xfrm>
          <a:prstGeom prst="straightConnector1">
            <a:avLst/>
          </a:prstGeom>
          <a:noFill/>
          <a:ln w="12600" cap="flat" cmpd="sng">
            <a:solidFill>
              <a:srgbClr val="000000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12" name="Google Shape;12;n"/>
          <p:cNvCxnSpPr/>
          <p:nvPr/>
        </p:nvCxnSpPr>
        <p:spPr>
          <a:xfrm>
            <a:off x="647700" y="296863"/>
            <a:ext cx="5638800" cy="1587"/>
          </a:xfrm>
          <a:prstGeom prst="straightConnector1">
            <a:avLst/>
          </a:prstGeom>
          <a:noFill/>
          <a:ln w="12600" cap="flat" cmpd="sng">
            <a:solidFill>
              <a:srgbClr val="000000"/>
            </a:solidFill>
            <a:prstDash val="solid"/>
            <a:miter lim="800000"/>
            <a:headEnd type="none" w="med" len="med"/>
            <a:tailEnd type="none" w="med" len="med"/>
          </a:ln>
        </p:spPr>
      </p:cxn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:notes"/>
          <p:cNvSpPr txBox="1">
            <a:spLocks noGrp="1"/>
          </p:cNvSpPr>
          <p:nvPr>
            <p:ph type="hdr" idx="2"/>
          </p:nvPr>
        </p:nvSpPr>
        <p:spPr>
          <a:xfrm>
            <a:off x="5640388" y="96838"/>
            <a:ext cx="639762" cy="2111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lvl="0"/>
            <a:r>
              <a:rPr lang="en-CA" dirty="0"/>
              <a:t>doc.: IEEE 802.11-yy/1257r0</a:t>
            </a:r>
            <a:endParaRPr dirty="0"/>
          </a:p>
        </p:txBody>
      </p:sp>
      <p:sp>
        <p:nvSpPr>
          <p:cNvPr id="80" name="Google Shape;80;p1:notes"/>
          <p:cNvSpPr txBox="1">
            <a:spLocks noGrp="1"/>
          </p:cNvSpPr>
          <p:nvPr>
            <p:ph type="dt" idx="10"/>
          </p:nvPr>
        </p:nvSpPr>
        <p:spPr>
          <a:xfrm>
            <a:off x="654050" y="96838"/>
            <a:ext cx="825500" cy="2111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CA"/>
              <a:t>Month Year</a:t>
            </a:r>
            <a:endParaRPr/>
          </a:p>
        </p:txBody>
      </p:sp>
      <p:sp>
        <p:nvSpPr>
          <p:cNvPr id="81" name="Google Shape;81;p1:notes"/>
          <p:cNvSpPr txBox="1">
            <a:spLocks noGrp="1"/>
          </p:cNvSpPr>
          <p:nvPr>
            <p:ph type="ftr" idx="11"/>
          </p:nvPr>
        </p:nvSpPr>
        <p:spPr>
          <a:xfrm>
            <a:off x="5357813" y="8985250"/>
            <a:ext cx="922337" cy="1809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CA"/>
              <a:t>John Doe, Some Company</a:t>
            </a:r>
            <a:endParaRPr/>
          </a:p>
        </p:txBody>
      </p:sp>
      <p:sp>
        <p:nvSpPr>
          <p:cNvPr id="82" name="Google Shape;82;p1:notes"/>
          <p:cNvSpPr txBox="1">
            <a:spLocks noGrp="1"/>
          </p:cNvSpPr>
          <p:nvPr>
            <p:ph type="sldNum" idx="12"/>
          </p:nvPr>
        </p:nvSpPr>
        <p:spPr>
          <a:xfrm>
            <a:off x="3222625" y="8985250"/>
            <a:ext cx="511175" cy="3635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CA"/>
              <a:t>Page </a:t>
            </a:r>
            <a:fld id="{00000000-1234-1234-1234-123412341234}" type="slidenum">
              <a:rPr lang="en-CA"/>
              <a:t>1</a:t>
            </a:fld>
            <a:endParaRPr/>
          </a:p>
        </p:txBody>
      </p:sp>
      <p:sp>
        <p:nvSpPr>
          <p:cNvPr id="83" name="Google Shape;83;p1:notes"/>
          <p:cNvSpPr txBox="1"/>
          <p:nvPr/>
        </p:nvSpPr>
        <p:spPr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84" name="Google Shape;84;p1:notes"/>
          <p:cNvSpPr txBox="1">
            <a:spLocks noGrp="1"/>
          </p:cNvSpPr>
          <p:nvPr>
            <p:ph type="body" idx="1"/>
          </p:nvPr>
        </p:nvSpPr>
        <p:spPr>
          <a:xfrm>
            <a:off x="923925" y="4408488"/>
            <a:ext cx="5086350" cy="42703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600" tIns="46075" rIns="93600" bIns="4607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5" name="Google Shape;85;p1:notes"/>
          <p:cNvSpPr>
            <a:spLocks noGrp="1" noRot="1" noChangeAspect="1"/>
          </p:cNvSpPr>
          <p:nvPr>
            <p:ph type="sldImg" idx="3"/>
          </p:nvPr>
        </p:nvSpPr>
        <p:spPr>
          <a:xfrm>
            <a:off x="385763" y="701675"/>
            <a:ext cx="6161087" cy="3467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2:notes"/>
          <p:cNvSpPr txBox="1">
            <a:spLocks noGrp="1"/>
          </p:cNvSpPr>
          <p:nvPr>
            <p:ph type="body" idx="1"/>
          </p:nvPr>
        </p:nvSpPr>
        <p:spPr>
          <a:xfrm>
            <a:off x="923925" y="4408488"/>
            <a:ext cx="5084763" cy="4175125"/>
          </a:xfrm>
          <a:prstGeom prst="rect">
            <a:avLst/>
          </a:prstGeom>
        </p:spPr>
        <p:txBody>
          <a:bodyPr spcFirstLastPara="1" wrap="square" lIns="93600" tIns="46075" rIns="93600" bIns="46075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6" name="Google Shape;96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5763" y="701675"/>
            <a:ext cx="6161087" cy="3467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3:notes"/>
          <p:cNvSpPr txBox="1">
            <a:spLocks noGrp="1"/>
          </p:cNvSpPr>
          <p:nvPr>
            <p:ph type="body" idx="1"/>
          </p:nvPr>
        </p:nvSpPr>
        <p:spPr>
          <a:xfrm>
            <a:off x="923925" y="4408488"/>
            <a:ext cx="5084763" cy="4175125"/>
          </a:xfrm>
          <a:prstGeom prst="rect">
            <a:avLst/>
          </a:prstGeom>
        </p:spPr>
        <p:txBody>
          <a:bodyPr spcFirstLastPara="1" wrap="square" lIns="93600" tIns="46075" rIns="93600" bIns="46075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r>
              <a:rPr lang="en-US" dirty="0"/>
              <a:t>RN16 is only unique for the tag contending for a particular slot orders in less number of tags</a:t>
            </a:r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06" name="Google Shape;106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5763" y="701675"/>
            <a:ext cx="6161087" cy="3467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5:notes"/>
          <p:cNvSpPr txBox="1">
            <a:spLocks noGrp="1"/>
          </p:cNvSpPr>
          <p:nvPr>
            <p:ph type="body" idx="1"/>
          </p:nvPr>
        </p:nvSpPr>
        <p:spPr>
          <a:xfrm>
            <a:off x="923925" y="4408488"/>
            <a:ext cx="5084763" cy="4175125"/>
          </a:xfrm>
          <a:prstGeom prst="rect">
            <a:avLst/>
          </a:prstGeom>
        </p:spPr>
        <p:txBody>
          <a:bodyPr spcFirstLastPara="1" wrap="square" lIns="93600" tIns="46075" rIns="93600" bIns="46075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5" name="Google Shape;115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5763" y="701675"/>
            <a:ext cx="6161087" cy="3467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p15:notes"/>
          <p:cNvSpPr txBox="1">
            <a:spLocks noGrp="1"/>
          </p:cNvSpPr>
          <p:nvPr>
            <p:ph type="body" idx="1"/>
          </p:nvPr>
        </p:nvSpPr>
        <p:spPr>
          <a:xfrm>
            <a:off x="923925" y="4408488"/>
            <a:ext cx="5084763" cy="4175125"/>
          </a:xfrm>
          <a:prstGeom prst="rect">
            <a:avLst/>
          </a:prstGeom>
        </p:spPr>
        <p:txBody>
          <a:bodyPr spcFirstLastPara="1" wrap="square" lIns="93600" tIns="46075" rIns="93600" bIns="46075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2" name="Google Shape;162;p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5763" y="701675"/>
            <a:ext cx="6161087" cy="3467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17"/>
          <p:cNvSpPr txBox="1"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17"/>
          <p:cNvSpPr txBox="1"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t" anchorCtr="0">
            <a:noAutofit/>
          </a:bodyPr>
          <a:lstStyle>
            <a:lvl1pPr lvl="0" algn="ctr">
              <a:spcBef>
                <a:spcPts val="600"/>
              </a:spcBef>
              <a:spcAft>
                <a:spcPts val="0"/>
              </a:spcAft>
              <a:buSzPts val="2400"/>
              <a:buNone/>
              <a:defRPr/>
            </a:lvl1pPr>
            <a:lvl2pPr lvl="1" algn="ctr">
              <a:spcBef>
                <a:spcPts val="500"/>
              </a:spcBef>
              <a:spcAft>
                <a:spcPts val="0"/>
              </a:spcAft>
              <a:buSzPts val="2000"/>
              <a:buNone/>
              <a:defRPr/>
            </a:lvl2pPr>
            <a:lvl3pPr lvl="2" algn="ctr">
              <a:spcBef>
                <a:spcPts val="450"/>
              </a:spcBef>
              <a:spcAft>
                <a:spcPts val="0"/>
              </a:spcAft>
              <a:buSzPts val="1800"/>
              <a:buNone/>
              <a:defRPr/>
            </a:lvl3pPr>
            <a:lvl4pPr lvl="3" algn="ctr">
              <a:spcBef>
                <a:spcPts val="400"/>
              </a:spcBef>
              <a:spcAft>
                <a:spcPts val="0"/>
              </a:spcAft>
              <a:buSzPts val="1600"/>
              <a:buNone/>
              <a:defRPr/>
            </a:lvl4pPr>
            <a:lvl5pPr lvl="4" algn="ctr">
              <a:spcBef>
                <a:spcPts val="400"/>
              </a:spcBef>
              <a:spcAft>
                <a:spcPts val="0"/>
              </a:spcAft>
              <a:buSzPts val="1600"/>
              <a:buNone/>
              <a:defRPr/>
            </a:lvl5pPr>
            <a:lvl6pPr lvl="5" algn="ctr">
              <a:spcBef>
                <a:spcPts val="400"/>
              </a:spcBef>
              <a:spcAft>
                <a:spcPts val="0"/>
              </a:spcAft>
              <a:buSzPts val="1600"/>
              <a:buNone/>
              <a:defRPr/>
            </a:lvl6pPr>
            <a:lvl7pPr lvl="6" algn="ctr">
              <a:spcBef>
                <a:spcPts val="400"/>
              </a:spcBef>
              <a:spcAft>
                <a:spcPts val="0"/>
              </a:spcAft>
              <a:buSzPts val="1600"/>
              <a:buNone/>
              <a:defRPr/>
            </a:lvl7pPr>
            <a:lvl8pPr lvl="7" algn="ctr">
              <a:spcBef>
                <a:spcPts val="400"/>
              </a:spcBef>
              <a:spcAft>
                <a:spcPts val="0"/>
              </a:spcAft>
              <a:buSzPts val="1600"/>
              <a:buNone/>
              <a:defRPr/>
            </a:lvl8pPr>
            <a:lvl9pPr lvl="8" algn="ctr">
              <a:spcBef>
                <a:spcPts val="40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17"/>
          <p:cNvSpPr txBox="1"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March 2025</a:t>
            </a:r>
            <a:endParaRPr/>
          </a:p>
        </p:txBody>
      </p:sp>
      <p:sp>
        <p:nvSpPr>
          <p:cNvPr id="27" name="Google Shape;27;p17"/>
          <p:cNvSpPr txBox="1"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CA"/>
              <a:t>Kamran Nishat (HaiLa Technologies)</a:t>
            </a:r>
            <a:endParaRPr/>
          </a:p>
        </p:txBody>
      </p:sp>
      <p:sp>
        <p:nvSpPr>
          <p:cNvPr id="28" name="Google Shape;28;p17"/>
          <p:cNvSpPr txBox="1"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0" lvl="0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lvl="1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lvl="2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lvl="3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lvl="4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lvl="5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lvl="6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lvl="7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lvl="8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CA"/>
              <a:t>Slide </a:t>
            </a:r>
            <a:fld id="{00000000-1234-1234-1234-123412341234}" type="slidenum">
              <a:rPr lang="en-C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18"/>
          <p:cNvSpPr txBox="1">
            <a:spLocks noGrp="1"/>
          </p:cNvSpPr>
          <p:nvPr>
            <p:ph type="title"/>
          </p:nvPr>
        </p:nvSpPr>
        <p:spPr>
          <a:xfrm>
            <a:off x="914401" y="685801"/>
            <a:ext cx="10361084" cy="10652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18"/>
          <p:cNvSpPr txBox="1">
            <a:spLocks noGrp="1"/>
          </p:cNvSpPr>
          <p:nvPr>
            <p:ph type="body" idx="1"/>
          </p:nvPr>
        </p:nvSpPr>
        <p:spPr>
          <a:xfrm>
            <a:off x="914401" y="1981201"/>
            <a:ext cx="10361084" cy="41132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t" anchorCtr="0">
            <a:noAutofit/>
          </a:bodyPr>
          <a:lstStyle>
            <a:lvl1pPr marL="457200" lvl="0" indent="-228600" algn="l">
              <a:spcBef>
                <a:spcPts val="60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50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45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40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40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40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40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40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40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18"/>
          <p:cNvSpPr txBox="1"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0" lvl="0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lvl="1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lvl="2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lvl="3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lvl="4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lvl="5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lvl="6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lvl="7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lvl="8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CA"/>
              <a:t>Slide </a:t>
            </a:r>
            <a:fld id="{00000000-1234-1234-1234-123412341234}" type="slidenum">
              <a:rPr lang="en-CA"/>
              <a:t>‹#›</a:t>
            </a:fld>
            <a:endParaRPr/>
          </a:p>
        </p:txBody>
      </p:sp>
      <p:sp>
        <p:nvSpPr>
          <p:cNvPr id="33" name="Google Shape;33;p18"/>
          <p:cNvSpPr txBox="1"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000000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CA"/>
              <a:t>Kamran Nishat (HaiLa Technologies)</a:t>
            </a:r>
            <a:endParaRPr/>
          </a:p>
        </p:txBody>
      </p:sp>
      <p:sp>
        <p:nvSpPr>
          <p:cNvPr id="34" name="Google Shape;34;p18"/>
          <p:cNvSpPr txBox="1"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 b="1">
                <a:solidFill>
                  <a:srgbClr val="000000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March 2025</a:t>
            </a:r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19"/>
          <p:cNvSpPr txBox="1"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cap="none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7" name="Google Shape;37;p19"/>
          <p:cNvSpPr txBox="1"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b" anchorCtr="0">
            <a:noAutofit/>
          </a:bodyPr>
          <a:lstStyle>
            <a:lvl1pPr marL="457200" lvl="0" indent="-228600" algn="l">
              <a:spcBef>
                <a:spcPts val="600"/>
              </a:spcBef>
              <a:spcAft>
                <a:spcPts val="0"/>
              </a:spcAft>
              <a:buSzPts val="2000"/>
              <a:buNone/>
              <a:defRPr sz="2000"/>
            </a:lvl1pPr>
            <a:lvl2pPr marL="914400" lvl="1" indent="-228600" algn="l">
              <a:spcBef>
                <a:spcPts val="500"/>
              </a:spcBef>
              <a:spcAft>
                <a:spcPts val="0"/>
              </a:spcAft>
              <a:buSzPts val="1800"/>
              <a:buNone/>
              <a:defRPr sz="1800"/>
            </a:lvl2pPr>
            <a:lvl3pPr marL="1371600" lvl="2" indent="-228600" algn="l">
              <a:spcBef>
                <a:spcPts val="450"/>
              </a:spcBef>
              <a:spcAft>
                <a:spcPts val="0"/>
              </a:spcAft>
              <a:buSzPts val="1600"/>
              <a:buNone/>
              <a:defRPr sz="1600"/>
            </a:lvl3pPr>
            <a:lvl4pPr marL="1828800" lvl="3" indent="-228600" algn="l">
              <a:spcBef>
                <a:spcPts val="400"/>
              </a:spcBef>
              <a:spcAft>
                <a:spcPts val="0"/>
              </a:spcAft>
              <a:buSzPts val="1400"/>
              <a:buNone/>
              <a:defRPr sz="1400"/>
            </a:lvl4pPr>
            <a:lvl5pPr marL="2286000" lvl="4" indent="-228600" algn="l">
              <a:spcBef>
                <a:spcPts val="400"/>
              </a:spcBef>
              <a:spcAft>
                <a:spcPts val="0"/>
              </a:spcAft>
              <a:buSzPts val="1400"/>
              <a:buNone/>
              <a:defRPr sz="1400"/>
            </a:lvl5pPr>
            <a:lvl6pPr marL="2743200" lvl="5" indent="-228600" algn="l">
              <a:spcBef>
                <a:spcPts val="400"/>
              </a:spcBef>
              <a:spcAft>
                <a:spcPts val="0"/>
              </a:spcAft>
              <a:buSzPts val="1400"/>
              <a:buNone/>
              <a:defRPr sz="1400"/>
            </a:lvl6pPr>
            <a:lvl7pPr marL="3200400" lvl="6" indent="-228600" algn="l">
              <a:spcBef>
                <a:spcPts val="400"/>
              </a:spcBef>
              <a:spcAft>
                <a:spcPts val="0"/>
              </a:spcAft>
              <a:buSzPts val="1400"/>
              <a:buNone/>
              <a:defRPr sz="1400"/>
            </a:lvl7pPr>
            <a:lvl8pPr marL="3657600" lvl="7" indent="-228600" algn="l">
              <a:spcBef>
                <a:spcPts val="400"/>
              </a:spcBef>
              <a:spcAft>
                <a:spcPts val="0"/>
              </a:spcAft>
              <a:buSzPts val="1400"/>
              <a:buNone/>
              <a:defRPr sz="1400"/>
            </a:lvl8pPr>
            <a:lvl9pPr marL="4114800" lvl="8" indent="-228600" algn="l">
              <a:spcBef>
                <a:spcPts val="400"/>
              </a:spcBef>
              <a:spcAft>
                <a:spcPts val="0"/>
              </a:spcAft>
              <a:buSzPts val="1400"/>
              <a:buNone/>
              <a:defRPr sz="1400"/>
            </a:lvl9pPr>
          </a:lstStyle>
          <a:p>
            <a:endParaRPr/>
          </a:p>
        </p:txBody>
      </p:sp>
      <p:sp>
        <p:nvSpPr>
          <p:cNvPr id="38" name="Google Shape;38;p19"/>
          <p:cNvSpPr txBox="1"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March 2025</a:t>
            </a:r>
            <a:endParaRPr/>
          </a:p>
        </p:txBody>
      </p:sp>
      <p:sp>
        <p:nvSpPr>
          <p:cNvPr id="39" name="Google Shape;39;p19"/>
          <p:cNvSpPr txBox="1"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CA"/>
              <a:t>Kamran Nishat (HaiLa Technologies)</a:t>
            </a:r>
            <a:endParaRPr/>
          </a:p>
        </p:txBody>
      </p:sp>
      <p:sp>
        <p:nvSpPr>
          <p:cNvPr id="40" name="Google Shape;40;p19"/>
          <p:cNvSpPr txBox="1"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0" lvl="0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lvl="1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lvl="2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lvl="3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lvl="4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lvl="5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lvl="6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lvl="7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lvl="8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CA"/>
              <a:t>Slide </a:t>
            </a:r>
            <a:fld id="{00000000-1234-1234-1234-123412341234}" type="slidenum">
              <a:rPr lang="en-C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20"/>
          <p:cNvSpPr txBox="1">
            <a:spLocks noGrp="1"/>
          </p:cNvSpPr>
          <p:nvPr>
            <p:ph type="title"/>
          </p:nvPr>
        </p:nvSpPr>
        <p:spPr>
          <a:xfrm>
            <a:off x="914401" y="685801"/>
            <a:ext cx="10361084" cy="10652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20"/>
          <p:cNvSpPr txBox="1">
            <a:spLocks noGrp="1"/>
          </p:cNvSpPr>
          <p:nvPr>
            <p:ph type="body" idx="1"/>
          </p:nvPr>
        </p:nvSpPr>
        <p:spPr>
          <a:xfrm>
            <a:off x="914401" y="1981201"/>
            <a:ext cx="5077884" cy="41132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t" anchorCtr="0">
            <a:noAutofit/>
          </a:bodyPr>
          <a:lstStyle>
            <a:lvl1pPr marL="457200" lvl="0" indent="-228600" algn="l">
              <a:spcBef>
                <a:spcPts val="600"/>
              </a:spcBef>
              <a:spcAft>
                <a:spcPts val="0"/>
              </a:spcAft>
              <a:buSzPts val="1400"/>
              <a:buNone/>
              <a:defRPr sz="2800"/>
            </a:lvl1pPr>
            <a:lvl2pPr marL="914400" lvl="1" indent="-228600" algn="l">
              <a:spcBef>
                <a:spcPts val="500"/>
              </a:spcBef>
              <a:spcAft>
                <a:spcPts val="0"/>
              </a:spcAft>
              <a:buSzPts val="1400"/>
              <a:buNone/>
              <a:defRPr sz="2400"/>
            </a:lvl2pPr>
            <a:lvl3pPr marL="1371600" lvl="2" indent="-228600" algn="l">
              <a:spcBef>
                <a:spcPts val="450"/>
              </a:spcBef>
              <a:spcAft>
                <a:spcPts val="0"/>
              </a:spcAft>
              <a:buSzPts val="1400"/>
              <a:buNone/>
              <a:defRPr sz="2000"/>
            </a:lvl3pPr>
            <a:lvl4pPr marL="1828800" lvl="3" indent="-228600" algn="l">
              <a:spcBef>
                <a:spcPts val="400"/>
              </a:spcBef>
              <a:spcAft>
                <a:spcPts val="0"/>
              </a:spcAft>
              <a:buSzPts val="1400"/>
              <a:buNone/>
              <a:defRPr sz="1800"/>
            </a:lvl4pPr>
            <a:lvl5pPr marL="2286000" lvl="4" indent="-228600" algn="l">
              <a:spcBef>
                <a:spcPts val="400"/>
              </a:spcBef>
              <a:spcAft>
                <a:spcPts val="0"/>
              </a:spcAft>
              <a:buSzPts val="1400"/>
              <a:buNone/>
              <a:defRPr sz="1800"/>
            </a:lvl5pPr>
            <a:lvl6pPr marL="2743200" lvl="5" indent="-228600" algn="l">
              <a:spcBef>
                <a:spcPts val="400"/>
              </a:spcBef>
              <a:spcAft>
                <a:spcPts val="0"/>
              </a:spcAft>
              <a:buSzPts val="1400"/>
              <a:buNone/>
              <a:defRPr sz="1800"/>
            </a:lvl6pPr>
            <a:lvl7pPr marL="3200400" lvl="6" indent="-228600" algn="l">
              <a:spcBef>
                <a:spcPts val="400"/>
              </a:spcBef>
              <a:spcAft>
                <a:spcPts val="0"/>
              </a:spcAft>
              <a:buSzPts val="1400"/>
              <a:buNone/>
              <a:defRPr sz="1800"/>
            </a:lvl7pPr>
            <a:lvl8pPr marL="3657600" lvl="7" indent="-228600" algn="l">
              <a:spcBef>
                <a:spcPts val="400"/>
              </a:spcBef>
              <a:spcAft>
                <a:spcPts val="0"/>
              </a:spcAft>
              <a:buSzPts val="1400"/>
              <a:buNone/>
              <a:defRPr sz="1800"/>
            </a:lvl8pPr>
            <a:lvl9pPr marL="4114800" lvl="8" indent="-228600" algn="l">
              <a:spcBef>
                <a:spcPts val="40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44" name="Google Shape;44;p20"/>
          <p:cNvSpPr txBox="1">
            <a:spLocks noGrp="1"/>
          </p:cNvSpPr>
          <p:nvPr>
            <p:ph type="body" idx="2"/>
          </p:nvPr>
        </p:nvSpPr>
        <p:spPr>
          <a:xfrm>
            <a:off x="6195484" y="1981201"/>
            <a:ext cx="5080000" cy="41132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t" anchorCtr="0">
            <a:noAutofit/>
          </a:bodyPr>
          <a:lstStyle>
            <a:lvl1pPr marL="457200" lvl="0" indent="-228600" algn="l">
              <a:spcBef>
                <a:spcPts val="600"/>
              </a:spcBef>
              <a:spcAft>
                <a:spcPts val="0"/>
              </a:spcAft>
              <a:buSzPts val="1400"/>
              <a:buNone/>
              <a:defRPr sz="2800"/>
            </a:lvl1pPr>
            <a:lvl2pPr marL="914400" lvl="1" indent="-228600" algn="l">
              <a:spcBef>
                <a:spcPts val="500"/>
              </a:spcBef>
              <a:spcAft>
                <a:spcPts val="0"/>
              </a:spcAft>
              <a:buSzPts val="1400"/>
              <a:buNone/>
              <a:defRPr sz="2400"/>
            </a:lvl2pPr>
            <a:lvl3pPr marL="1371600" lvl="2" indent="-228600" algn="l">
              <a:spcBef>
                <a:spcPts val="450"/>
              </a:spcBef>
              <a:spcAft>
                <a:spcPts val="0"/>
              </a:spcAft>
              <a:buSzPts val="1400"/>
              <a:buNone/>
              <a:defRPr sz="2000"/>
            </a:lvl3pPr>
            <a:lvl4pPr marL="1828800" lvl="3" indent="-228600" algn="l">
              <a:spcBef>
                <a:spcPts val="400"/>
              </a:spcBef>
              <a:spcAft>
                <a:spcPts val="0"/>
              </a:spcAft>
              <a:buSzPts val="1400"/>
              <a:buNone/>
              <a:defRPr sz="1800"/>
            </a:lvl4pPr>
            <a:lvl5pPr marL="2286000" lvl="4" indent="-228600" algn="l">
              <a:spcBef>
                <a:spcPts val="400"/>
              </a:spcBef>
              <a:spcAft>
                <a:spcPts val="0"/>
              </a:spcAft>
              <a:buSzPts val="1400"/>
              <a:buNone/>
              <a:defRPr sz="1800"/>
            </a:lvl5pPr>
            <a:lvl6pPr marL="2743200" lvl="5" indent="-228600" algn="l">
              <a:spcBef>
                <a:spcPts val="400"/>
              </a:spcBef>
              <a:spcAft>
                <a:spcPts val="0"/>
              </a:spcAft>
              <a:buSzPts val="1400"/>
              <a:buNone/>
              <a:defRPr sz="1800"/>
            </a:lvl6pPr>
            <a:lvl7pPr marL="3200400" lvl="6" indent="-228600" algn="l">
              <a:spcBef>
                <a:spcPts val="400"/>
              </a:spcBef>
              <a:spcAft>
                <a:spcPts val="0"/>
              </a:spcAft>
              <a:buSzPts val="1400"/>
              <a:buNone/>
              <a:defRPr sz="1800"/>
            </a:lvl7pPr>
            <a:lvl8pPr marL="3657600" lvl="7" indent="-228600" algn="l">
              <a:spcBef>
                <a:spcPts val="400"/>
              </a:spcBef>
              <a:spcAft>
                <a:spcPts val="0"/>
              </a:spcAft>
              <a:buSzPts val="1400"/>
              <a:buNone/>
              <a:defRPr sz="1800"/>
            </a:lvl8pPr>
            <a:lvl9pPr marL="4114800" lvl="8" indent="-228600" algn="l">
              <a:spcBef>
                <a:spcPts val="40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45" name="Google Shape;45;p20"/>
          <p:cNvSpPr txBox="1"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March 2025</a:t>
            </a:r>
            <a:endParaRPr/>
          </a:p>
        </p:txBody>
      </p:sp>
      <p:sp>
        <p:nvSpPr>
          <p:cNvPr id="46" name="Google Shape;46;p20"/>
          <p:cNvSpPr txBox="1"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CA"/>
              <a:t>Kamran Nishat (HaiLa Technologies)</a:t>
            </a:r>
            <a:endParaRPr/>
          </a:p>
        </p:txBody>
      </p:sp>
      <p:sp>
        <p:nvSpPr>
          <p:cNvPr id="47" name="Google Shape;47;p20"/>
          <p:cNvSpPr txBox="1"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0" lvl="0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lvl="1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lvl="2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lvl="3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lvl="4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lvl="5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lvl="6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lvl="7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lvl="8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CA"/>
              <a:t>Slide </a:t>
            </a:r>
            <a:fld id="{00000000-1234-1234-1234-123412341234}" type="slidenum">
              <a:rPr lang="en-C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21"/>
          <p:cNvSpPr txBox="1"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0" name="Google Shape;50;p21"/>
          <p:cNvSpPr txBox="1"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b" anchorCtr="0">
            <a:noAutofit/>
          </a:bodyPr>
          <a:lstStyle>
            <a:lvl1pPr marL="457200" lvl="0" indent="-228600" algn="l">
              <a:spcBef>
                <a:spcPts val="600"/>
              </a:spcBef>
              <a:spcAft>
                <a:spcPts val="0"/>
              </a:spcAft>
              <a:buSzPts val="2400"/>
              <a:buNone/>
              <a:defRPr sz="2400" b="1"/>
            </a:lvl1pPr>
            <a:lvl2pPr marL="914400" lvl="1" indent="-228600" algn="l">
              <a:spcBef>
                <a:spcPts val="500"/>
              </a:spcBef>
              <a:spcAft>
                <a:spcPts val="0"/>
              </a:spcAft>
              <a:buSzPts val="2000"/>
              <a:buNone/>
              <a:defRPr sz="2000" b="1"/>
            </a:lvl2pPr>
            <a:lvl3pPr marL="1371600" lvl="2" indent="-228600" algn="l">
              <a:spcBef>
                <a:spcPts val="450"/>
              </a:spcBef>
              <a:spcAft>
                <a:spcPts val="0"/>
              </a:spcAft>
              <a:buSzPts val="1800"/>
              <a:buNone/>
              <a:defRPr sz="1800" b="1"/>
            </a:lvl3pPr>
            <a:lvl4pPr marL="1828800" lvl="3" indent="-228600" algn="l">
              <a:spcBef>
                <a:spcPts val="400"/>
              </a:spcBef>
              <a:spcAft>
                <a:spcPts val="0"/>
              </a:spcAft>
              <a:buSzPts val="1600"/>
              <a:buNone/>
              <a:defRPr sz="1600" b="1"/>
            </a:lvl4pPr>
            <a:lvl5pPr marL="2286000" lvl="4" indent="-228600" algn="l">
              <a:spcBef>
                <a:spcPts val="400"/>
              </a:spcBef>
              <a:spcAft>
                <a:spcPts val="0"/>
              </a:spcAft>
              <a:buSzPts val="1600"/>
              <a:buNone/>
              <a:defRPr sz="1600" b="1"/>
            </a:lvl5pPr>
            <a:lvl6pPr marL="2743200" lvl="5" indent="-228600" algn="l">
              <a:spcBef>
                <a:spcPts val="400"/>
              </a:spcBef>
              <a:spcAft>
                <a:spcPts val="0"/>
              </a:spcAft>
              <a:buSzPts val="1600"/>
              <a:buNone/>
              <a:defRPr sz="1600" b="1"/>
            </a:lvl6pPr>
            <a:lvl7pPr marL="3200400" lvl="6" indent="-228600" algn="l">
              <a:spcBef>
                <a:spcPts val="400"/>
              </a:spcBef>
              <a:spcAft>
                <a:spcPts val="0"/>
              </a:spcAft>
              <a:buSzPts val="1600"/>
              <a:buNone/>
              <a:defRPr sz="1600" b="1"/>
            </a:lvl7pPr>
            <a:lvl8pPr marL="3657600" lvl="7" indent="-228600" algn="l">
              <a:spcBef>
                <a:spcPts val="400"/>
              </a:spcBef>
              <a:spcAft>
                <a:spcPts val="0"/>
              </a:spcAft>
              <a:buSzPts val="1600"/>
              <a:buNone/>
              <a:defRPr sz="1600" b="1"/>
            </a:lvl8pPr>
            <a:lvl9pPr marL="4114800" lvl="8" indent="-228600" algn="l">
              <a:spcBef>
                <a:spcPts val="400"/>
              </a:spcBef>
              <a:spcAft>
                <a:spcPts val="0"/>
              </a:spcAft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51" name="Google Shape;51;p21"/>
          <p:cNvSpPr txBox="1">
            <a:spLocks noGrp="1"/>
          </p:cNvSpPr>
          <p:nvPr>
            <p:ph type="body" idx="2"/>
          </p:nvPr>
        </p:nvSpPr>
        <p:spPr>
          <a:xfrm>
            <a:off x="609600" y="2174875"/>
            <a:ext cx="5386917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t" anchorCtr="0">
            <a:noAutofit/>
          </a:bodyPr>
          <a:lstStyle>
            <a:lvl1pPr marL="457200" lvl="0" indent="-228600" algn="l">
              <a:spcBef>
                <a:spcPts val="600"/>
              </a:spcBef>
              <a:spcAft>
                <a:spcPts val="0"/>
              </a:spcAft>
              <a:buSzPts val="1400"/>
              <a:buNone/>
              <a:defRPr sz="2400"/>
            </a:lvl1pPr>
            <a:lvl2pPr marL="914400" lvl="1" indent="-228600" algn="l">
              <a:spcBef>
                <a:spcPts val="500"/>
              </a:spcBef>
              <a:spcAft>
                <a:spcPts val="0"/>
              </a:spcAft>
              <a:buSzPts val="1400"/>
              <a:buNone/>
              <a:defRPr sz="2000"/>
            </a:lvl2pPr>
            <a:lvl3pPr marL="1371600" lvl="2" indent="-228600" algn="l">
              <a:spcBef>
                <a:spcPts val="450"/>
              </a:spcBef>
              <a:spcAft>
                <a:spcPts val="0"/>
              </a:spcAft>
              <a:buSzPts val="1400"/>
              <a:buNone/>
              <a:defRPr sz="1800"/>
            </a:lvl3pPr>
            <a:lvl4pPr marL="1828800" lvl="3" indent="-228600" algn="l">
              <a:spcBef>
                <a:spcPts val="400"/>
              </a:spcBef>
              <a:spcAft>
                <a:spcPts val="0"/>
              </a:spcAft>
              <a:buSzPts val="1400"/>
              <a:buNone/>
              <a:defRPr sz="1600"/>
            </a:lvl4pPr>
            <a:lvl5pPr marL="2286000" lvl="4" indent="-228600" algn="l">
              <a:spcBef>
                <a:spcPts val="400"/>
              </a:spcBef>
              <a:spcAft>
                <a:spcPts val="0"/>
              </a:spcAft>
              <a:buSzPts val="1400"/>
              <a:buNone/>
              <a:defRPr sz="1600"/>
            </a:lvl5pPr>
            <a:lvl6pPr marL="2743200" lvl="5" indent="-228600" algn="l">
              <a:spcBef>
                <a:spcPts val="400"/>
              </a:spcBef>
              <a:spcAft>
                <a:spcPts val="0"/>
              </a:spcAft>
              <a:buSzPts val="1400"/>
              <a:buNone/>
              <a:defRPr sz="1600"/>
            </a:lvl6pPr>
            <a:lvl7pPr marL="3200400" lvl="6" indent="-228600" algn="l">
              <a:spcBef>
                <a:spcPts val="400"/>
              </a:spcBef>
              <a:spcAft>
                <a:spcPts val="0"/>
              </a:spcAft>
              <a:buSzPts val="1400"/>
              <a:buNone/>
              <a:defRPr sz="1600"/>
            </a:lvl7pPr>
            <a:lvl8pPr marL="3657600" lvl="7" indent="-228600" algn="l">
              <a:spcBef>
                <a:spcPts val="400"/>
              </a:spcBef>
              <a:spcAft>
                <a:spcPts val="0"/>
              </a:spcAft>
              <a:buSzPts val="1400"/>
              <a:buNone/>
              <a:defRPr sz="1600"/>
            </a:lvl8pPr>
            <a:lvl9pPr marL="4114800" lvl="8" indent="-228600" algn="l">
              <a:spcBef>
                <a:spcPts val="400"/>
              </a:spcBef>
              <a:spcAft>
                <a:spcPts val="0"/>
              </a:spcAft>
              <a:buSzPts val="1400"/>
              <a:buNone/>
              <a:defRPr sz="1600"/>
            </a:lvl9pPr>
          </a:lstStyle>
          <a:p>
            <a:endParaRPr/>
          </a:p>
        </p:txBody>
      </p:sp>
      <p:sp>
        <p:nvSpPr>
          <p:cNvPr id="52" name="Google Shape;52;p21"/>
          <p:cNvSpPr txBox="1">
            <a:spLocks noGrp="1"/>
          </p:cNvSpPr>
          <p:nvPr>
            <p:ph type="body" idx="3"/>
          </p:nvPr>
        </p:nvSpPr>
        <p:spPr>
          <a:xfrm>
            <a:off x="6193368" y="1535113"/>
            <a:ext cx="5389033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b" anchorCtr="0">
            <a:noAutofit/>
          </a:bodyPr>
          <a:lstStyle>
            <a:lvl1pPr marL="457200" lvl="0" indent="-228600" algn="l">
              <a:spcBef>
                <a:spcPts val="600"/>
              </a:spcBef>
              <a:spcAft>
                <a:spcPts val="0"/>
              </a:spcAft>
              <a:buSzPts val="2400"/>
              <a:buNone/>
              <a:defRPr sz="2400" b="1"/>
            </a:lvl1pPr>
            <a:lvl2pPr marL="914400" lvl="1" indent="-228600" algn="l">
              <a:spcBef>
                <a:spcPts val="500"/>
              </a:spcBef>
              <a:spcAft>
                <a:spcPts val="0"/>
              </a:spcAft>
              <a:buSzPts val="2000"/>
              <a:buNone/>
              <a:defRPr sz="2000" b="1"/>
            </a:lvl2pPr>
            <a:lvl3pPr marL="1371600" lvl="2" indent="-228600" algn="l">
              <a:spcBef>
                <a:spcPts val="450"/>
              </a:spcBef>
              <a:spcAft>
                <a:spcPts val="0"/>
              </a:spcAft>
              <a:buSzPts val="1800"/>
              <a:buNone/>
              <a:defRPr sz="1800" b="1"/>
            </a:lvl3pPr>
            <a:lvl4pPr marL="1828800" lvl="3" indent="-228600" algn="l">
              <a:spcBef>
                <a:spcPts val="400"/>
              </a:spcBef>
              <a:spcAft>
                <a:spcPts val="0"/>
              </a:spcAft>
              <a:buSzPts val="1600"/>
              <a:buNone/>
              <a:defRPr sz="1600" b="1"/>
            </a:lvl4pPr>
            <a:lvl5pPr marL="2286000" lvl="4" indent="-228600" algn="l">
              <a:spcBef>
                <a:spcPts val="400"/>
              </a:spcBef>
              <a:spcAft>
                <a:spcPts val="0"/>
              </a:spcAft>
              <a:buSzPts val="1600"/>
              <a:buNone/>
              <a:defRPr sz="1600" b="1"/>
            </a:lvl5pPr>
            <a:lvl6pPr marL="2743200" lvl="5" indent="-228600" algn="l">
              <a:spcBef>
                <a:spcPts val="400"/>
              </a:spcBef>
              <a:spcAft>
                <a:spcPts val="0"/>
              </a:spcAft>
              <a:buSzPts val="1600"/>
              <a:buNone/>
              <a:defRPr sz="1600" b="1"/>
            </a:lvl6pPr>
            <a:lvl7pPr marL="3200400" lvl="6" indent="-228600" algn="l">
              <a:spcBef>
                <a:spcPts val="400"/>
              </a:spcBef>
              <a:spcAft>
                <a:spcPts val="0"/>
              </a:spcAft>
              <a:buSzPts val="1600"/>
              <a:buNone/>
              <a:defRPr sz="1600" b="1"/>
            </a:lvl7pPr>
            <a:lvl8pPr marL="3657600" lvl="7" indent="-228600" algn="l">
              <a:spcBef>
                <a:spcPts val="400"/>
              </a:spcBef>
              <a:spcAft>
                <a:spcPts val="0"/>
              </a:spcAft>
              <a:buSzPts val="1600"/>
              <a:buNone/>
              <a:defRPr sz="1600" b="1"/>
            </a:lvl8pPr>
            <a:lvl9pPr marL="4114800" lvl="8" indent="-228600" algn="l">
              <a:spcBef>
                <a:spcPts val="400"/>
              </a:spcBef>
              <a:spcAft>
                <a:spcPts val="0"/>
              </a:spcAft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53" name="Google Shape;53;p21"/>
          <p:cNvSpPr txBox="1">
            <a:spLocks noGrp="1"/>
          </p:cNvSpPr>
          <p:nvPr>
            <p:ph type="body" idx="4"/>
          </p:nvPr>
        </p:nvSpPr>
        <p:spPr>
          <a:xfrm>
            <a:off x="6193368" y="2174875"/>
            <a:ext cx="5389033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t" anchorCtr="0">
            <a:noAutofit/>
          </a:bodyPr>
          <a:lstStyle>
            <a:lvl1pPr marL="457200" lvl="0" indent="-228600" algn="l">
              <a:spcBef>
                <a:spcPts val="600"/>
              </a:spcBef>
              <a:spcAft>
                <a:spcPts val="0"/>
              </a:spcAft>
              <a:buSzPts val="1400"/>
              <a:buNone/>
              <a:defRPr sz="2400"/>
            </a:lvl1pPr>
            <a:lvl2pPr marL="914400" lvl="1" indent="-228600" algn="l">
              <a:spcBef>
                <a:spcPts val="500"/>
              </a:spcBef>
              <a:spcAft>
                <a:spcPts val="0"/>
              </a:spcAft>
              <a:buSzPts val="1400"/>
              <a:buNone/>
              <a:defRPr sz="2000"/>
            </a:lvl2pPr>
            <a:lvl3pPr marL="1371600" lvl="2" indent="-228600" algn="l">
              <a:spcBef>
                <a:spcPts val="450"/>
              </a:spcBef>
              <a:spcAft>
                <a:spcPts val="0"/>
              </a:spcAft>
              <a:buSzPts val="1400"/>
              <a:buNone/>
              <a:defRPr sz="1800"/>
            </a:lvl3pPr>
            <a:lvl4pPr marL="1828800" lvl="3" indent="-228600" algn="l">
              <a:spcBef>
                <a:spcPts val="400"/>
              </a:spcBef>
              <a:spcAft>
                <a:spcPts val="0"/>
              </a:spcAft>
              <a:buSzPts val="1400"/>
              <a:buNone/>
              <a:defRPr sz="1600"/>
            </a:lvl4pPr>
            <a:lvl5pPr marL="2286000" lvl="4" indent="-228600" algn="l">
              <a:spcBef>
                <a:spcPts val="400"/>
              </a:spcBef>
              <a:spcAft>
                <a:spcPts val="0"/>
              </a:spcAft>
              <a:buSzPts val="1400"/>
              <a:buNone/>
              <a:defRPr sz="1600"/>
            </a:lvl5pPr>
            <a:lvl6pPr marL="2743200" lvl="5" indent="-228600" algn="l">
              <a:spcBef>
                <a:spcPts val="400"/>
              </a:spcBef>
              <a:spcAft>
                <a:spcPts val="0"/>
              </a:spcAft>
              <a:buSzPts val="1400"/>
              <a:buNone/>
              <a:defRPr sz="1600"/>
            </a:lvl6pPr>
            <a:lvl7pPr marL="3200400" lvl="6" indent="-228600" algn="l">
              <a:spcBef>
                <a:spcPts val="400"/>
              </a:spcBef>
              <a:spcAft>
                <a:spcPts val="0"/>
              </a:spcAft>
              <a:buSzPts val="1400"/>
              <a:buNone/>
              <a:defRPr sz="1600"/>
            </a:lvl7pPr>
            <a:lvl8pPr marL="3657600" lvl="7" indent="-228600" algn="l">
              <a:spcBef>
                <a:spcPts val="400"/>
              </a:spcBef>
              <a:spcAft>
                <a:spcPts val="0"/>
              </a:spcAft>
              <a:buSzPts val="1400"/>
              <a:buNone/>
              <a:defRPr sz="1600"/>
            </a:lvl8pPr>
            <a:lvl9pPr marL="4114800" lvl="8" indent="-228600" algn="l">
              <a:spcBef>
                <a:spcPts val="400"/>
              </a:spcBef>
              <a:spcAft>
                <a:spcPts val="0"/>
              </a:spcAft>
              <a:buSzPts val="1400"/>
              <a:buNone/>
              <a:defRPr sz="1600"/>
            </a:lvl9pPr>
          </a:lstStyle>
          <a:p>
            <a:endParaRPr/>
          </a:p>
        </p:txBody>
      </p:sp>
      <p:sp>
        <p:nvSpPr>
          <p:cNvPr id="54" name="Google Shape;54;p21"/>
          <p:cNvSpPr txBox="1"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March 2025</a:t>
            </a:r>
            <a:endParaRPr/>
          </a:p>
        </p:txBody>
      </p:sp>
      <p:sp>
        <p:nvSpPr>
          <p:cNvPr id="55" name="Google Shape;55;p21"/>
          <p:cNvSpPr txBox="1"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CA"/>
              <a:t>Kamran Nishat (HaiLa Technologies)</a:t>
            </a:r>
            <a:endParaRPr/>
          </a:p>
        </p:txBody>
      </p:sp>
      <p:sp>
        <p:nvSpPr>
          <p:cNvPr id="56" name="Google Shape;56;p21"/>
          <p:cNvSpPr txBox="1"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0" lvl="0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lvl="1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lvl="2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lvl="3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lvl="4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lvl="5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lvl="6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lvl="7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lvl="8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CA"/>
              <a:t>Slide </a:t>
            </a:r>
            <a:fld id="{00000000-1234-1234-1234-123412341234}" type="slidenum">
              <a:rPr lang="en-C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22"/>
          <p:cNvSpPr txBox="1">
            <a:spLocks noGrp="1"/>
          </p:cNvSpPr>
          <p:nvPr>
            <p:ph type="title"/>
          </p:nvPr>
        </p:nvSpPr>
        <p:spPr>
          <a:xfrm>
            <a:off x="914401" y="685801"/>
            <a:ext cx="10361084" cy="10652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22"/>
          <p:cNvSpPr txBox="1"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March 2025</a:t>
            </a:r>
            <a:endParaRPr/>
          </a:p>
        </p:txBody>
      </p:sp>
      <p:sp>
        <p:nvSpPr>
          <p:cNvPr id="60" name="Google Shape;60;p22"/>
          <p:cNvSpPr txBox="1"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CA"/>
              <a:t>Kamran Nishat (HaiLa Technologies)</a:t>
            </a:r>
            <a:endParaRPr/>
          </a:p>
        </p:txBody>
      </p:sp>
      <p:sp>
        <p:nvSpPr>
          <p:cNvPr id="61" name="Google Shape;61;p22"/>
          <p:cNvSpPr txBox="1"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0" lvl="0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lvl="1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lvl="2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lvl="3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lvl="4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lvl="5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lvl="6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lvl="7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lvl="8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CA"/>
              <a:t>Slide </a:t>
            </a:r>
            <a:fld id="{00000000-1234-1234-1234-123412341234}" type="slidenum">
              <a:rPr lang="en-C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23"/>
          <p:cNvSpPr txBox="1"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March 2025</a:t>
            </a:r>
            <a:endParaRPr/>
          </a:p>
        </p:txBody>
      </p:sp>
      <p:sp>
        <p:nvSpPr>
          <p:cNvPr id="64" name="Google Shape;64;p23"/>
          <p:cNvSpPr txBox="1"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CA"/>
              <a:t>Kamran Nishat (HaiLa Technologies)</a:t>
            </a:r>
            <a:endParaRPr/>
          </a:p>
        </p:txBody>
      </p:sp>
      <p:sp>
        <p:nvSpPr>
          <p:cNvPr id="65" name="Google Shape;65;p23"/>
          <p:cNvSpPr txBox="1"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0" lvl="0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lvl="1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lvl="2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lvl="3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lvl="4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lvl="5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lvl="6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lvl="7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lvl="8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CA"/>
              <a:t>Slide </a:t>
            </a:r>
            <a:fld id="{00000000-1234-1234-1234-123412341234}" type="slidenum">
              <a:rPr lang="en-C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24"/>
          <p:cNvSpPr txBox="1">
            <a:spLocks noGrp="1"/>
          </p:cNvSpPr>
          <p:nvPr>
            <p:ph type="title"/>
          </p:nvPr>
        </p:nvSpPr>
        <p:spPr>
          <a:xfrm>
            <a:off x="914401" y="685801"/>
            <a:ext cx="10361084" cy="10652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8" name="Google Shape;68;p24"/>
          <p:cNvSpPr txBox="1">
            <a:spLocks noGrp="1"/>
          </p:cNvSpPr>
          <p:nvPr>
            <p:ph type="body" idx="1"/>
          </p:nvPr>
        </p:nvSpPr>
        <p:spPr>
          <a:xfrm rot="5400000">
            <a:off x="4038336" y="-1142735"/>
            <a:ext cx="4113213" cy="103610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t" anchorCtr="0">
            <a:noAutofit/>
          </a:bodyPr>
          <a:lstStyle>
            <a:lvl1pPr marL="457200" lvl="0" indent="-228600" algn="l">
              <a:spcBef>
                <a:spcPts val="60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50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45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40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40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40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40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40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40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9" name="Google Shape;69;p24"/>
          <p:cNvSpPr txBox="1"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March 2025</a:t>
            </a:r>
            <a:endParaRPr/>
          </a:p>
        </p:txBody>
      </p:sp>
      <p:sp>
        <p:nvSpPr>
          <p:cNvPr id="70" name="Google Shape;70;p24"/>
          <p:cNvSpPr txBox="1"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CA"/>
              <a:t>Kamran Nishat (HaiLa Technologies)</a:t>
            </a:r>
            <a:endParaRPr/>
          </a:p>
        </p:txBody>
      </p:sp>
      <p:sp>
        <p:nvSpPr>
          <p:cNvPr id="71" name="Google Shape;71;p24"/>
          <p:cNvSpPr txBox="1"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0" lvl="0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lvl="1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lvl="2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lvl="3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lvl="4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lvl="5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lvl="6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lvl="7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lvl="8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CA"/>
              <a:t>Slide </a:t>
            </a:r>
            <a:fld id="{00000000-1234-1234-1234-123412341234}" type="slidenum">
              <a:rPr lang="en-C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25"/>
          <p:cNvSpPr txBox="1">
            <a:spLocks noGrp="1"/>
          </p:cNvSpPr>
          <p:nvPr>
            <p:ph type="title"/>
          </p:nvPr>
        </p:nvSpPr>
        <p:spPr>
          <a:xfrm rot="5400000">
            <a:off x="7276836" y="2095766"/>
            <a:ext cx="5408613" cy="25886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25"/>
          <p:cNvSpPr txBox="1">
            <a:spLocks noGrp="1"/>
          </p:cNvSpPr>
          <p:nvPr>
            <p:ph type="body" idx="1"/>
          </p:nvPr>
        </p:nvSpPr>
        <p:spPr>
          <a:xfrm rot="5400000">
            <a:off x="1994694" y="-394493"/>
            <a:ext cx="5408613" cy="756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t" anchorCtr="0">
            <a:noAutofit/>
          </a:bodyPr>
          <a:lstStyle>
            <a:lvl1pPr marL="457200" lvl="0" indent="-228600" algn="l">
              <a:spcBef>
                <a:spcPts val="60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50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45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40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40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40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40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40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40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5" name="Google Shape;75;p25"/>
          <p:cNvSpPr txBox="1"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March 2025</a:t>
            </a:r>
            <a:endParaRPr/>
          </a:p>
        </p:txBody>
      </p:sp>
      <p:sp>
        <p:nvSpPr>
          <p:cNvPr id="76" name="Google Shape;76;p25"/>
          <p:cNvSpPr txBox="1"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CA"/>
              <a:t>Kamran Nishat (HaiLa Technologies)</a:t>
            </a:r>
            <a:endParaRPr/>
          </a:p>
        </p:txBody>
      </p:sp>
      <p:sp>
        <p:nvSpPr>
          <p:cNvPr id="77" name="Google Shape;77;p25"/>
          <p:cNvSpPr txBox="1"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0" lvl="0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lvl="1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lvl="2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lvl="3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lvl="4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lvl="5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lvl="6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lvl="7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lvl="8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CA"/>
              <a:t>Slide </a:t>
            </a:r>
            <a:fld id="{00000000-1234-1234-1234-123412341234}" type="slidenum">
              <a:rPr lang="en-CA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16"/>
          <p:cNvSpPr txBox="1">
            <a:spLocks noGrp="1"/>
          </p:cNvSpPr>
          <p:nvPr>
            <p:ph type="title"/>
          </p:nvPr>
        </p:nvSpPr>
        <p:spPr>
          <a:xfrm>
            <a:off x="914401" y="685801"/>
            <a:ext cx="10361084" cy="10652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15" name="Google Shape;15;p16"/>
          <p:cNvSpPr txBox="1">
            <a:spLocks noGrp="1"/>
          </p:cNvSpPr>
          <p:nvPr>
            <p:ph type="body" idx="1"/>
          </p:nvPr>
        </p:nvSpPr>
        <p:spPr>
          <a:xfrm>
            <a:off x="914401" y="1981201"/>
            <a:ext cx="10361084" cy="41132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t" anchorCtr="0">
            <a:noAutofit/>
          </a:bodyPr>
          <a:lstStyle>
            <a:lvl1pPr marL="457200" marR="0" lvl="0" indent="-228600" algn="l" rtl="0">
              <a:spcBef>
                <a:spcPts val="600"/>
              </a:spcBef>
              <a:spcAft>
                <a:spcPts val="0"/>
              </a:spcAft>
              <a:buSzPts val="1400"/>
              <a:buNone/>
              <a:defRPr sz="24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914400" marR="0" lvl="1" indent="-228600" algn="l" rtl="0">
              <a:spcBef>
                <a:spcPts val="500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371600" marR="0" lvl="2" indent="-228600" algn="l" rtl="0">
              <a:spcBef>
                <a:spcPts val="45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828800" marR="0" lvl="3" indent="-228600" algn="l" rtl="0">
              <a:spcBef>
                <a:spcPts val="400"/>
              </a:spcBef>
              <a:spcAft>
                <a:spcPts val="0"/>
              </a:spcAft>
              <a:buSzPts val="1400"/>
              <a:buNone/>
              <a:defRPr sz="16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2286000" marR="0" lvl="4" indent="-228600" algn="l" rtl="0">
              <a:spcBef>
                <a:spcPts val="400"/>
              </a:spcBef>
              <a:spcAft>
                <a:spcPts val="0"/>
              </a:spcAft>
              <a:buSzPts val="1400"/>
              <a:buNone/>
              <a:defRPr sz="16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743200" marR="0" lvl="5" indent="-228600" algn="l" rtl="0">
              <a:spcBef>
                <a:spcPts val="400"/>
              </a:spcBef>
              <a:spcAft>
                <a:spcPts val="0"/>
              </a:spcAft>
              <a:buSzPts val="1400"/>
              <a:buNone/>
              <a:defRPr sz="16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3200400" marR="0" lvl="6" indent="-228600" algn="l" rtl="0">
              <a:spcBef>
                <a:spcPts val="400"/>
              </a:spcBef>
              <a:spcAft>
                <a:spcPts val="0"/>
              </a:spcAft>
              <a:buSzPts val="1400"/>
              <a:buNone/>
              <a:defRPr sz="16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657600" marR="0" lvl="7" indent="-228600" algn="l" rtl="0">
              <a:spcBef>
                <a:spcPts val="400"/>
              </a:spcBef>
              <a:spcAft>
                <a:spcPts val="0"/>
              </a:spcAft>
              <a:buSzPts val="1400"/>
              <a:buNone/>
              <a:defRPr sz="16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4114800" marR="0" lvl="8" indent="-228600" algn="l" rtl="0">
              <a:spcBef>
                <a:spcPts val="400"/>
              </a:spcBef>
              <a:spcAft>
                <a:spcPts val="0"/>
              </a:spcAft>
              <a:buSzPts val="1400"/>
              <a:buNone/>
              <a:defRPr sz="16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16" name="Google Shape;16;p16"/>
          <p:cNvSpPr txBox="1"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/>
              <a:t>March 2025</a:t>
            </a:r>
            <a:endParaRPr dirty="0"/>
          </a:p>
        </p:txBody>
      </p:sp>
      <p:sp>
        <p:nvSpPr>
          <p:cNvPr id="17" name="Google Shape;17;p16"/>
          <p:cNvSpPr txBox="1"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CA"/>
              <a:t>Kamran Nishat (HaiLa Technologies)</a:t>
            </a:r>
            <a:endParaRPr/>
          </a:p>
        </p:txBody>
      </p:sp>
      <p:sp>
        <p:nvSpPr>
          <p:cNvPr id="18" name="Google Shape;18;p16"/>
          <p:cNvSpPr txBox="1"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CA"/>
              <a:t>Slide </a:t>
            </a:r>
            <a:fld id="{00000000-1234-1234-1234-123412341234}" type="slidenum">
              <a:rPr lang="en-CA"/>
              <a:t>‹#›</a:t>
            </a:fld>
            <a:endParaRPr/>
          </a:p>
        </p:txBody>
      </p:sp>
      <p:cxnSp>
        <p:nvCxnSpPr>
          <p:cNvPr id="19" name="Google Shape;19;p16"/>
          <p:cNvCxnSpPr/>
          <p:nvPr/>
        </p:nvCxnSpPr>
        <p:spPr>
          <a:xfrm>
            <a:off x="914400" y="609600"/>
            <a:ext cx="10363200" cy="1588"/>
          </a:xfrm>
          <a:prstGeom prst="straightConnector1">
            <a:avLst/>
          </a:prstGeom>
          <a:noFill/>
          <a:ln w="12600" cap="flat" cmpd="sng">
            <a:solidFill>
              <a:srgbClr val="000000"/>
            </a:solidFill>
            <a:prstDash val="solid"/>
            <a:miter lim="800000"/>
            <a:headEnd type="none" w="med" len="med"/>
            <a:tailEnd type="none" w="med" len="med"/>
          </a:ln>
        </p:spPr>
      </p:cxnSp>
      <p:sp>
        <p:nvSpPr>
          <p:cNvPr id="20" name="Google Shape;20;p16"/>
          <p:cNvSpPr/>
          <p:nvPr/>
        </p:nvSpPr>
        <p:spPr>
          <a:xfrm>
            <a:off x="912285" y="6475413"/>
            <a:ext cx="718145" cy="1846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CA"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Submission</a:t>
            </a:r>
            <a:endParaRPr/>
          </a:p>
        </p:txBody>
      </p:sp>
      <p:cxnSp>
        <p:nvCxnSpPr>
          <p:cNvPr id="21" name="Google Shape;21;p16"/>
          <p:cNvCxnSpPr/>
          <p:nvPr/>
        </p:nvCxnSpPr>
        <p:spPr>
          <a:xfrm>
            <a:off x="914400" y="6477000"/>
            <a:ext cx="10464800" cy="1588"/>
          </a:xfrm>
          <a:prstGeom prst="straightConnector1">
            <a:avLst/>
          </a:prstGeom>
          <a:noFill/>
          <a:ln w="12600" cap="flat" cmpd="sng">
            <a:solidFill>
              <a:srgbClr val="000000"/>
            </a:solidFill>
            <a:prstDash val="solid"/>
            <a:miter lim="800000"/>
            <a:headEnd type="none" w="med" len="med"/>
            <a:tailEnd type="none" w="med" len="med"/>
          </a:ln>
        </p:spPr>
      </p:cxnSp>
      <p:sp>
        <p:nvSpPr>
          <p:cNvPr id="22" name="Google Shape;22;p16"/>
          <p:cNvSpPr txBox="1"/>
          <p:nvPr/>
        </p:nvSpPr>
        <p:spPr>
          <a:xfrm>
            <a:off x="6667504" y="357166"/>
            <a:ext cx="4667283" cy="273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Times New Roman"/>
              <a:buNone/>
            </a:pPr>
            <a:r>
              <a:rPr lang="en-CA" sz="1800" b="1" i="0" u="none" strike="noStrike" cap="none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doc.: IEEE 802.11-25/1257r0</a:t>
            </a:r>
            <a:endParaRPr dirty="0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hf hdr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1"/>
          <p:cNvSpPr txBox="1">
            <a:spLocks noGrp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ctr" anchorCtr="0">
            <a:noAutofit/>
          </a:bodyPr>
          <a:lstStyle/>
          <a:p>
            <a:r>
              <a:rPr lang="en-CA" dirty="0"/>
              <a:t>WUR-based frame formats for AMP devices</a:t>
            </a:r>
            <a:endParaRPr dirty="0"/>
          </a:p>
        </p:txBody>
      </p:sp>
      <p:sp>
        <p:nvSpPr>
          <p:cNvPr id="88" name="Google Shape;88;p1"/>
          <p:cNvSpPr txBox="1">
            <a:spLocks noGrp="1"/>
          </p:cNvSpPr>
          <p:nvPr>
            <p:ph type="subTitle" idx="1"/>
          </p:nvPr>
        </p:nvSpPr>
        <p:spPr>
          <a:xfrm>
            <a:off x="1828800" y="1702980"/>
            <a:ext cx="85344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SzPts val="2000"/>
              <a:buNone/>
            </a:pPr>
            <a:r>
              <a:rPr lang="en-CA" sz="2000" dirty="0"/>
              <a:t>Date</a:t>
            </a:r>
            <a:r>
              <a:rPr lang="en-CA" sz="2000"/>
              <a:t>:</a:t>
            </a:r>
            <a:r>
              <a:rPr lang="en-CA" sz="2000" b="0"/>
              <a:t> 2025-07-31</a:t>
            </a:r>
            <a:endParaRPr dirty="0"/>
          </a:p>
        </p:txBody>
      </p:sp>
      <p:sp>
        <p:nvSpPr>
          <p:cNvPr id="89" name="Google Shape;89;p1"/>
          <p:cNvSpPr txBox="1"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July 2025</a:t>
            </a:r>
            <a:endParaRPr dirty="0"/>
          </a:p>
        </p:txBody>
      </p:sp>
      <p:sp>
        <p:nvSpPr>
          <p:cNvPr id="90" name="Google Shape;90;p1"/>
          <p:cNvSpPr txBox="1"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CA"/>
              <a:t>Kamran Nishat (HaiLa Technologies)</a:t>
            </a:r>
            <a:endParaRPr/>
          </a:p>
        </p:txBody>
      </p:sp>
      <p:sp>
        <p:nvSpPr>
          <p:cNvPr id="91" name="Google Shape;91;p1"/>
          <p:cNvSpPr txBox="1"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CA"/>
              <a:t>Slide </a:t>
            </a:r>
            <a:fld id="{00000000-1234-1234-1234-123412341234}" type="slidenum">
              <a:rPr lang="en-CA"/>
              <a:t>1</a:t>
            </a:fld>
            <a:endParaRPr/>
          </a:p>
        </p:txBody>
      </p:sp>
      <p:graphicFrame>
        <p:nvGraphicFramePr>
          <p:cNvPr id="92" name="Google Shape;92;p1"/>
          <p:cNvGraphicFramePr/>
          <p:nvPr>
            <p:extLst>
              <p:ext uri="{D42A27DB-BD31-4B8C-83A1-F6EECF244321}">
                <p14:modId xmlns:p14="http://schemas.microsoft.com/office/powerpoint/2010/main" val="136547555"/>
              </p:ext>
            </p:extLst>
          </p:nvPr>
        </p:nvGraphicFramePr>
        <p:xfrm>
          <a:off x="993775" y="2353991"/>
          <a:ext cx="9948863" cy="2406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087208" imgH="2451510" progId="Word.Document.8">
                  <p:embed/>
                </p:oleObj>
              </mc:Choice>
              <mc:Fallback>
                <p:oleObj name="Document" r:id="rId3" imgW="10087208" imgH="2451510" progId="Word.Document.8">
                  <p:embed/>
                  <p:pic>
                    <p:nvPicPr>
                      <p:cNvPr id="92" name="Google Shape;92;p1"/>
                      <p:cNvPicPr preferRelativeResize="0"/>
                      <p:nvPr/>
                    </p:nvPicPr>
                    <p:blipFill rotWithShape="1">
                      <a:blip r:embed="rId4">
                        <a:alphaModFix/>
                      </a:blip>
                      <a:srcRect/>
                      <a:stretch>
                        <a:fillRect/>
                      </a:stretch>
                    </p:blipFill>
                    <p:spPr>
                      <a:xfrm>
                        <a:off x="993775" y="2353991"/>
                        <a:ext cx="9948863" cy="2406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93" name="Google Shape;93;p1"/>
          <p:cNvSpPr/>
          <p:nvPr/>
        </p:nvSpPr>
        <p:spPr>
          <a:xfrm>
            <a:off x="993775" y="1972991"/>
            <a:ext cx="1447800" cy="3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CA" sz="20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Authors: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82178FF-CB4B-167C-FBA1-C245FAAF56B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F3A6A4-0738-083D-ACAF-D5F177E916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7436" y="620688"/>
            <a:ext cx="10352617" cy="509994"/>
          </a:xfrm>
        </p:spPr>
        <p:txBody>
          <a:bodyPr/>
          <a:lstStyle/>
          <a:p>
            <a:r>
              <a:rPr lang="en-US" altLang="zh-CN" sz="2800" b="1" kern="1200" dirty="0">
                <a:solidFill>
                  <a:srgbClr val="1D1D1A"/>
                </a:solidFill>
                <a:latin typeface="Arial" panose="020B0604020202020204" pitchFamily="34" charset="0"/>
                <a:ea typeface="Microsoft YaHei" panose="020B0503020204020204" pitchFamily="34" charset="-122"/>
              </a:rPr>
              <a:t>SP </a:t>
            </a:r>
            <a:r>
              <a:rPr lang="en-US" altLang="zh-CN" sz="2800" kern="1200" dirty="0">
                <a:solidFill>
                  <a:srgbClr val="1D1D1A"/>
                </a:solidFill>
                <a:latin typeface="Arial" panose="020B0604020202020204" pitchFamily="34" charset="0"/>
                <a:ea typeface="Microsoft YaHei" panose="020B0503020204020204" pitchFamily="34" charset="-122"/>
              </a:rPr>
              <a:t>2</a:t>
            </a:r>
            <a:endParaRPr lang="en-US" altLang="zh-CN" sz="2800" b="1" kern="1200" dirty="0">
              <a:solidFill>
                <a:srgbClr val="1D1D1A"/>
              </a:solidFill>
              <a:latin typeface="Arial" panose="020B0604020202020204" pitchFamily="34" charset="0"/>
              <a:ea typeface="Microsoft YaHei" panose="020B0503020204020204" pitchFamily="34" charset="-122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1A5AEAA-39F7-C973-FB02-3CA95C7CB6E2}"/>
              </a:ext>
            </a:extLst>
          </p:cNvPr>
          <p:cNvSpPr txBox="1"/>
          <p:nvPr/>
        </p:nvSpPr>
        <p:spPr>
          <a:xfrm>
            <a:off x="191344" y="1680540"/>
            <a:ext cx="11809312" cy="1855893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lvl="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tabLst>
                <a:tab pos="1207937" algn="ctr"/>
              </a:tabLst>
            </a:pPr>
            <a:r>
              <a:rPr lang="en-US" sz="2400" dirty="0">
                <a:solidFill>
                  <a:srgbClr val="000000"/>
                </a:solidFill>
                <a:latin typeface="Arial"/>
                <a:ea typeface="ＭＳ Ｐゴシック"/>
              </a:rPr>
              <a:t>Do you agree to add to 11bp SFD:</a:t>
            </a:r>
          </a:p>
          <a:p>
            <a:pPr marL="342900" indent="-3429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q"/>
              <a:tabLst>
                <a:tab pos="1207937" algn="ctr"/>
              </a:tabLst>
            </a:pPr>
            <a:r>
              <a:rPr lang="en-US" sz="2400" dirty="0">
                <a:solidFill>
                  <a:srgbClr val="000000"/>
                </a:solidFill>
                <a:latin typeface="Arial"/>
                <a:ea typeface="ＭＳ Ｐゴシック"/>
              </a:rPr>
              <a:t>The size of the ID field in AMP frames is 24 bits each.</a:t>
            </a:r>
          </a:p>
          <a:p>
            <a:pPr marL="342900" indent="-3429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q"/>
              <a:tabLst>
                <a:tab pos="1207937" algn="ctr"/>
              </a:tabLst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ea typeface="ＭＳ Ｐゴシック"/>
            </a:endParaRPr>
          </a:p>
          <a:p>
            <a:pPr marL="342900" indent="-342900" defTabSz="1187323">
              <a:lnSpc>
                <a:spcPct val="90000"/>
              </a:lnSpc>
              <a:spcBef>
                <a:spcPts val="1200"/>
              </a:spcBef>
              <a:buFont typeface="Wingdings" panose="05000000000000000000" pitchFamily="2" charset="2"/>
              <a:buChar char="q"/>
              <a:tabLst>
                <a:tab pos="1207937" algn="ctr"/>
              </a:tabLst>
            </a:pPr>
            <a:r>
              <a:rPr lang="en-US" sz="2200" kern="1200" dirty="0">
                <a:ea typeface="ＭＳ Ｐゴシック"/>
              </a:rPr>
              <a:t>References: 11-25/1257</a:t>
            </a:r>
            <a:endParaRPr kumimoji="0" lang="en-US" sz="2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ＭＳ Ｐゴシック"/>
            </a:endParaRPr>
          </a:p>
        </p:txBody>
      </p:sp>
      <p:sp>
        <p:nvSpPr>
          <p:cNvPr id="3" name="Google Shape;168;p15">
            <a:extLst>
              <a:ext uri="{FF2B5EF4-FFF2-40B4-BE49-F238E27FC236}">
                <a16:creationId xmlns:a16="http://schemas.microsoft.com/office/drawing/2014/main" id="{DC002A07-8AC8-DB60-9494-17505467EC9C}"/>
              </a:ext>
            </a:extLst>
          </p:cNvPr>
          <p:cNvSpPr txBox="1"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lvl="0"/>
            <a:r>
              <a:rPr lang="en-US" dirty="0"/>
              <a:t>July 2025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00712502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7FC838E-28B8-3FBF-CC27-1573419CA23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A26070-C519-F656-785C-9DA1FF7AE5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7436" y="620688"/>
            <a:ext cx="10352617" cy="509994"/>
          </a:xfrm>
        </p:spPr>
        <p:txBody>
          <a:bodyPr/>
          <a:lstStyle/>
          <a:p>
            <a:r>
              <a:rPr lang="en-US" altLang="zh-CN" sz="2800" b="1" kern="1200" dirty="0">
                <a:solidFill>
                  <a:srgbClr val="1D1D1A"/>
                </a:solidFill>
                <a:latin typeface="Arial" panose="020B0604020202020204" pitchFamily="34" charset="0"/>
                <a:ea typeface="Microsoft YaHei" panose="020B0503020204020204" pitchFamily="34" charset="-122"/>
              </a:rPr>
              <a:t>SP </a:t>
            </a:r>
            <a:r>
              <a:rPr lang="en-US" altLang="zh-CN" sz="2800" kern="1200" dirty="0">
                <a:solidFill>
                  <a:srgbClr val="1D1D1A"/>
                </a:solidFill>
                <a:latin typeface="Arial" panose="020B0604020202020204" pitchFamily="34" charset="0"/>
                <a:ea typeface="Microsoft YaHei" panose="020B0503020204020204" pitchFamily="34" charset="-122"/>
              </a:rPr>
              <a:t>3</a:t>
            </a:r>
            <a:endParaRPr lang="en-US" altLang="zh-CN" sz="2800" b="1" kern="1200" dirty="0">
              <a:solidFill>
                <a:srgbClr val="1D1D1A"/>
              </a:solidFill>
              <a:latin typeface="Arial" panose="020B0604020202020204" pitchFamily="34" charset="0"/>
              <a:ea typeface="Microsoft YaHei" panose="020B0503020204020204" pitchFamily="34" charset="-122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7C71C28-4579-E714-46F3-B5F6D9065F53}"/>
              </a:ext>
            </a:extLst>
          </p:cNvPr>
          <p:cNvSpPr txBox="1"/>
          <p:nvPr/>
        </p:nvSpPr>
        <p:spPr>
          <a:xfrm>
            <a:off x="191344" y="1680540"/>
            <a:ext cx="11809312" cy="1855893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lvl="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tabLst>
                <a:tab pos="1207937" algn="ctr"/>
              </a:tabLst>
            </a:pPr>
            <a:r>
              <a:rPr lang="en-US" sz="2400" dirty="0">
                <a:solidFill>
                  <a:srgbClr val="000000"/>
                </a:solidFill>
                <a:latin typeface="Arial"/>
                <a:ea typeface="ＭＳ Ｐゴシック"/>
              </a:rPr>
              <a:t>Do you agree to add to 11bp SFD:</a:t>
            </a:r>
          </a:p>
          <a:p>
            <a:pPr marL="342900" indent="-3429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q"/>
              <a:tabLst>
                <a:tab pos="1207937" algn="ctr"/>
              </a:tabLst>
            </a:pPr>
            <a:r>
              <a:rPr lang="en-US" sz="2400" dirty="0">
                <a:solidFill>
                  <a:srgbClr val="000000"/>
                </a:solidFill>
                <a:latin typeface="Arial"/>
                <a:ea typeface="ＭＳ Ｐゴシック"/>
              </a:rPr>
              <a:t>MAC header of 32 bits, including Frame Control, is present in all AMP frames.</a:t>
            </a:r>
          </a:p>
          <a:p>
            <a:pPr marL="342900" indent="-3429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q"/>
              <a:tabLst>
                <a:tab pos="1207937" algn="ctr"/>
              </a:tabLst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ea typeface="ＭＳ Ｐゴシック"/>
            </a:endParaRPr>
          </a:p>
          <a:p>
            <a:pPr marL="342900" indent="-342900" defTabSz="1187323">
              <a:lnSpc>
                <a:spcPct val="90000"/>
              </a:lnSpc>
              <a:spcBef>
                <a:spcPts val="1200"/>
              </a:spcBef>
              <a:buFont typeface="Wingdings" panose="05000000000000000000" pitchFamily="2" charset="2"/>
              <a:buChar char="q"/>
              <a:tabLst>
                <a:tab pos="1207937" algn="ctr"/>
              </a:tabLst>
            </a:pPr>
            <a:r>
              <a:rPr lang="en-US" sz="2200" kern="1200" dirty="0">
                <a:ea typeface="ＭＳ Ｐゴシック"/>
              </a:rPr>
              <a:t>References: 11-25/1257</a:t>
            </a:r>
            <a:endParaRPr kumimoji="0" lang="en-US" sz="2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ＭＳ Ｐゴシック"/>
            </a:endParaRPr>
          </a:p>
        </p:txBody>
      </p:sp>
      <p:sp>
        <p:nvSpPr>
          <p:cNvPr id="3" name="Google Shape;168;p15">
            <a:extLst>
              <a:ext uri="{FF2B5EF4-FFF2-40B4-BE49-F238E27FC236}">
                <a16:creationId xmlns:a16="http://schemas.microsoft.com/office/drawing/2014/main" id="{80FA0926-AA55-2232-17DD-9D11933D7DDF}"/>
              </a:ext>
            </a:extLst>
          </p:cNvPr>
          <p:cNvSpPr txBox="1"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lvl="0"/>
            <a:r>
              <a:rPr lang="en-US" dirty="0"/>
              <a:t>July 2025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07492536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p15"/>
          <p:cNvSpPr txBox="1">
            <a:spLocks noGrp="1"/>
          </p:cNvSpPr>
          <p:nvPr>
            <p:ph type="title"/>
          </p:nvPr>
        </p:nvSpPr>
        <p:spPr>
          <a:xfrm>
            <a:off x="914401" y="685801"/>
            <a:ext cx="10361084" cy="10652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CA" dirty="0"/>
              <a:t>References</a:t>
            </a:r>
            <a:endParaRPr dirty="0"/>
          </a:p>
        </p:txBody>
      </p:sp>
      <p:sp>
        <p:nvSpPr>
          <p:cNvPr id="165" name="Google Shape;165;p15"/>
          <p:cNvSpPr txBox="1">
            <a:spLocks noGrp="1"/>
          </p:cNvSpPr>
          <p:nvPr>
            <p:ph type="body" idx="1"/>
          </p:nvPr>
        </p:nvSpPr>
        <p:spPr>
          <a:xfrm>
            <a:off x="1028700" y="1372393"/>
            <a:ext cx="10361084" cy="41132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t" anchorCtr="0">
            <a:noAutofit/>
          </a:bodyPr>
          <a:lstStyle/>
          <a:p>
            <a:pPr marL="342900" indent="-342900">
              <a:spcBef>
                <a:spcPts val="0"/>
              </a:spcBef>
            </a:pPr>
            <a:r>
              <a:rPr lang="en-US" sz="20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[1] Proposed Specification Skeleton for </a:t>
            </a:r>
            <a:r>
              <a:rPr lang="en-US" sz="20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TGbp</a:t>
            </a:r>
            <a:r>
              <a:rPr lang="en-US" sz="20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D0.1, </a:t>
            </a:r>
            <a:r>
              <a:rPr lang="en-CA" sz="20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11-25/0614r3</a:t>
            </a:r>
          </a:p>
          <a:p>
            <a:pPr marL="342900" indent="-342900">
              <a:spcBef>
                <a:spcPts val="0"/>
              </a:spcBef>
            </a:pPr>
            <a:endParaRPr lang="en-US" sz="2000" b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spcBef>
                <a:spcPts val="0"/>
              </a:spcBef>
            </a:pPr>
            <a:r>
              <a:rPr lang="en-US" sz="20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[2] Rojan et al., AMP Frame Format</a:t>
            </a:r>
            <a:r>
              <a:rPr lang="en-US" sz="2000" b="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CA" sz="20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11-25/1102</a:t>
            </a:r>
            <a:r>
              <a:rPr lang="en-US" sz="20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342900" indent="-342900">
              <a:spcBef>
                <a:spcPts val="0"/>
              </a:spcBef>
            </a:pPr>
            <a:endParaRPr lang="en-CA" sz="2000" b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spcBef>
                <a:spcPts val="0"/>
              </a:spcBef>
            </a:pPr>
            <a:r>
              <a:rPr lang="en-CA" sz="20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[3] </a:t>
            </a:r>
            <a:r>
              <a:rPr lang="en-US" sz="20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Chuanfeng</a:t>
            </a:r>
            <a:r>
              <a:rPr lang="en-US" sz="20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He et al., AMP Ack frame, 11-250859</a:t>
            </a:r>
          </a:p>
          <a:p>
            <a:pPr marL="342900" indent="-342900">
              <a:spcBef>
                <a:spcPts val="0"/>
              </a:spcBef>
            </a:pPr>
            <a:endParaRPr lang="en-US" sz="2000" b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spcBef>
                <a:spcPts val="0"/>
              </a:spcBef>
            </a:pPr>
            <a:r>
              <a:rPr lang="en-CA" sz="20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[4] </a:t>
            </a:r>
            <a:r>
              <a:rPr lang="en-US" sz="20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Rojan et al., AMP Security - follow up,</a:t>
            </a:r>
            <a:r>
              <a:rPr lang="en-US" sz="2000" b="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CA" sz="20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11-25/0819</a:t>
            </a:r>
          </a:p>
          <a:p>
            <a:pPr marL="342900" indent="-342900">
              <a:spcBef>
                <a:spcPts val="0"/>
              </a:spcBef>
            </a:pPr>
            <a:endParaRPr lang="en-CA" sz="2000" b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spcBef>
                <a:spcPts val="0"/>
              </a:spcBef>
            </a:pPr>
            <a:endParaRPr lang="en-CA" sz="2000" b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spcBef>
                <a:spcPts val="0"/>
              </a:spcBef>
            </a:pPr>
            <a:endParaRPr lang="en-CA" sz="2000" b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spcBef>
                <a:spcPts val="0"/>
              </a:spcBef>
            </a:pPr>
            <a:endParaRPr lang="en-US" sz="2000" b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spcBef>
                <a:spcPts val="0"/>
              </a:spcBef>
            </a:pPr>
            <a:endParaRPr lang="en-CA" sz="2000" b="0" i="0" u="none" strike="noStrike" dirty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l" rtl="0">
              <a:spcBef>
                <a:spcPts val="600"/>
              </a:spcBef>
              <a:spcAft>
                <a:spcPts val="0"/>
              </a:spcAft>
              <a:buNone/>
            </a:pPr>
            <a:endParaRPr sz="2000" b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6" name="Google Shape;166;p15"/>
          <p:cNvSpPr txBox="1"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CA"/>
              <a:t>Slide </a:t>
            </a:r>
            <a:fld id="{00000000-1234-1234-1234-123412341234}" type="slidenum">
              <a:rPr lang="en-CA"/>
              <a:t>12</a:t>
            </a:fld>
            <a:endParaRPr/>
          </a:p>
        </p:txBody>
      </p:sp>
      <p:sp>
        <p:nvSpPr>
          <p:cNvPr id="167" name="Google Shape;167;p15"/>
          <p:cNvSpPr txBox="1"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CA"/>
              <a:t>Kamran Nishat (HaiLa Technologies)</a:t>
            </a:r>
            <a:endParaRPr/>
          </a:p>
        </p:txBody>
      </p:sp>
      <p:sp>
        <p:nvSpPr>
          <p:cNvPr id="168" name="Google Shape;168;p15"/>
          <p:cNvSpPr txBox="1"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lvl="0"/>
            <a:r>
              <a:rPr lang="en-US" dirty="0"/>
              <a:t>July 2025</a:t>
            </a:r>
            <a:endParaRPr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2"/>
          <p:cNvSpPr txBox="1"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CA"/>
              <a:t>Slide </a:t>
            </a:r>
            <a:fld id="{00000000-1234-1234-1234-123412341234}" type="slidenum">
              <a:rPr lang="en-CA"/>
              <a:t>2</a:t>
            </a:fld>
            <a:endParaRPr/>
          </a:p>
        </p:txBody>
      </p:sp>
      <p:sp>
        <p:nvSpPr>
          <p:cNvPr id="99" name="Google Shape;99;p2"/>
          <p:cNvSpPr txBox="1"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CA"/>
              <a:t>Kamran Nishat (HaiLa Technologies)</a:t>
            </a:r>
            <a:endParaRPr dirty="0"/>
          </a:p>
        </p:txBody>
      </p:sp>
      <p:sp>
        <p:nvSpPr>
          <p:cNvPr id="100" name="Google Shape;100;p2"/>
          <p:cNvSpPr txBox="1"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lvl="0"/>
            <a:r>
              <a:rPr lang="en-US" dirty="0"/>
              <a:t>July 2025</a:t>
            </a:r>
            <a:endParaRPr dirty="0"/>
          </a:p>
        </p:txBody>
      </p:sp>
      <p:sp>
        <p:nvSpPr>
          <p:cNvPr id="101" name="Google Shape;101;p2"/>
          <p:cNvSpPr txBox="1"/>
          <p:nvPr/>
        </p:nvSpPr>
        <p:spPr>
          <a:xfrm>
            <a:off x="1066801" y="838201"/>
            <a:ext cx="10361084" cy="10652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CA" sz="3200" b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Abstract</a:t>
            </a:r>
            <a:endParaRPr sz="3200" b="1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02" name="Google Shape;102;p2"/>
          <p:cNvSpPr txBox="1"/>
          <p:nvPr/>
        </p:nvSpPr>
        <p:spPr>
          <a:xfrm>
            <a:off x="1066801" y="2133601"/>
            <a:ext cx="10361084" cy="41132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t" anchorCtr="0">
            <a:noAutofit/>
          </a:bodyPr>
          <a:lstStyle/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</a:pPr>
            <a:r>
              <a:rPr lang="en-US" sz="2600" b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We need to fix the length of the MAC header to keep it consistent and easy to design tags. </a:t>
            </a:r>
          </a:p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</a:pPr>
            <a:endParaRPr lang="en-US" sz="2600" b="1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</a:pPr>
            <a:r>
              <a:rPr lang="en-US" sz="2600" b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We can keep inside the MAC header variable except the Frame Type.</a:t>
            </a:r>
          </a:p>
          <a:p>
            <a:pPr marL="45720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000"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914400" marR="0" lvl="0" indent="0" algn="l" rtl="0">
              <a:spcBef>
                <a:spcPts val="50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03" name="Google Shape;103;p2"/>
          <p:cNvSpPr txBox="1"/>
          <p:nvPr/>
        </p:nvSpPr>
        <p:spPr>
          <a:xfrm>
            <a:off x="6392900" y="3620525"/>
            <a:ext cx="5253000" cy="55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3"/>
          <p:cNvSpPr txBox="1">
            <a:spLocks noGrp="1"/>
          </p:cNvSpPr>
          <p:nvPr>
            <p:ph type="title"/>
          </p:nvPr>
        </p:nvSpPr>
        <p:spPr>
          <a:xfrm>
            <a:off x="914401" y="685801"/>
            <a:ext cx="10361084" cy="10652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CA" dirty="0"/>
              <a:t>WUR inspired frame format</a:t>
            </a:r>
            <a:endParaRPr dirty="0"/>
          </a:p>
        </p:txBody>
      </p:sp>
      <p:sp>
        <p:nvSpPr>
          <p:cNvPr id="110" name="Google Shape;110;p3"/>
          <p:cNvSpPr txBox="1"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CA"/>
              <a:t>Slide </a:t>
            </a:r>
            <a:fld id="{00000000-1234-1234-1234-123412341234}" type="slidenum">
              <a:rPr lang="en-CA"/>
              <a:t>3</a:t>
            </a:fld>
            <a:endParaRPr/>
          </a:p>
        </p:txBody>
      </p:sp>
      <p:sp>
        <p:nvSpPr>
          <p:cNvPr id="111" name="Google Shape;111;p3"/>
          <p:cNvSpPr txBox="1"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CA" dirty="0"/>
              <a:t>Kamran Nishat (HaiLa Technologies)</a:t>
            </a:r>
            <a:endParaRPr dirty="0"/>
          </a:p>
        </p:txBody>
      </p:sp>
      <p:sp>
        <p:nvSpPr>
          <p:cNvPr id="112" name="Google Shape;112;p3"/>
          <p:cNvSpPr txBox="1"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lvl="0"/>
            <a:r>
              <a:rPr lang="en-US" dirty="0"/>
              <a:t>July 2025</a:t>
            </a:r>
            <a:endParaRPr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F693A05-8164-2A15-42D2-047FA6D23D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14401" y="1522414"/>
            <a:ext cx="10361084" cy="4113213"/>
          </a:xfrm>
        </p:spPr>
        <p:txBody>
          <a:bodyPr/>
          <a:lstStyle/>
          <a:p>
            <a:pPr marL="571500" indent="-342900">
              <a:buFont typeface="Arial" panose="020B0604020202020204" pitchFamily="34" charset="0"/>
              <a:buChar char="•"/>
            </a:pPr>
            <a:r>
              <a:rPr lang="en-CA" sz="1800" dirty="0"/>
              <a:t>Frame type is 4 bits. The least significant bit of the frame type will be 1 only for protected type frames.</a:t>
            </a:r>
          </a:p>
          <a:p>
            <a:pPr marL="571500" indent="-342900">
              <a:buFont typeface="Arial" panose="020B0604020202020204" pitchFamily="34" charset="0"/>
              <a:buChar char="•"/>
            </a:pPr>
            <a:endParaRPr lang="en-CA" sz="500" dirty="0"/>
          </a:p>
          <a:p>
            <a:pPr marL="571500" indent="-342900">
              <a:buFont typeface="Arial" panose="020B0604020202020204" pitchFamily="34" charset="0"/>
              <a:buChar char="•"/>
            </a:pPr>
            <a:r>
              <a:rPr lang="en-CA" sz="1800" dirty="0"/>
              <a:t>If the TX ID present = 1 [2], then ID will be at the start of the Frame Body. </a:t>
            </a:r>
          </a:p>
          <a:p>
            <a:pPr marL="571500" indent="-342900">
              <a:buFont typeface="Arial" panose="020B0604020202020204" pitchFamily="34" charset="0"/>
              <a:buChar char="•"/>
            </a:pPr>
            <a:endParaRPr lang="en-CA" sz="100" dirty="0"/>
          </a:p>
          <a:p>
            <a:pPr marL="571500" indent="-342900">
              <a:buFont typeface="Arial" panose="020B0604020202020204" pitchFamily="34" charset="0"/>
              <a:buChar char="•"/>
            </a:pPr>
            <a:r>
              <a:rPr lang="en-CA" sz="1800" dirty="0"/>
              <a:t>A shorter 24-bit ID is suggested for AMP STAs</a:t>
            </a:r>
          </a:p>
          <a:p>
            <a:pPr marL="685800" lvl="1" indent="0"/>
            <a:r>
              <a:rPr lang="en-US" dirty="0"/>
              <a:t>a) There are fewer collisions of addressing </a:t>
            </a:r>
          </a:p>
          <a:p>
            <a:pPr marL="685800" lvl="1" indent="0"/>
            <a:r>
              <a:rPr lang="en-US" dirty="0"/>
              <a:t>b) 24 bits = half of a MAC address (minus the 24-bit OUI - you can map AMP addresses to MAC addresses). </a:t>
            </a:r>
          </a:p>
          <a:p>
            <a:pPr marL="685800" lvl="1" indent="0"/>
            <a:r>
              <a:rPr lang="en-US" dirty="0"/>
              <a:t>c) </a:t>
            </a:r>
            <a:r>
              <a:rPr lang="en-CA" dirty="0"/>
              <a:t>The Company ID part in the EPC is also 24 bits (can be used to filter tags in the trigger)</a:t>
            </a:r>
          </a:p>
          <a:p>
            <a:pPr marL="1028700" lvl="1" indent="-342900">
              <a:buFont typeface="Arial" panose="020B0604020202020204" pitchFamily="34" charset="0"/>
              <a:buChar char="•"/>
            </a:pPr>
            <a:endParaRPr lang="en-CA" sz="1400" dirty="0"/>
          </a:p>
          <a:p>
            <a:pPr marL="1028700" lvl="1" indent="-342900">
              <a:buFont typeface="Arial" panose="020B0604020202020204" pitchFamily="34" charset="0"/>
              <a:buChar char="•"/>
            </a:pPr>
            <a:endParaRPr lang="en-CA" sz="1600" dirty="0"/>
          </a:p>
          <a:p>
            <a:pPr marL="571500" indent="-342900">
              <a:buFont typeface="Arial" panose="020B0604020202020204" pitchFamily="34" charset="0"/>
              <a:buChar char="•"/>
            </a:pPr>
            <a:endParaRPr lang="en-CA" dirty="0"/>
          </a:p>
          <a:p>
            <a:endParaRPr lang="en-CA" dirty="0"/>
          </a:p>
        </p:txBody>
      </p:sp>
      <p:pic>
        <p:nvPicPr>
          <p:cNvPr id="4" name="Picture 3" descr="A screen shot of a diagram&#10;&#10;AI-generated content may be incorrect.">
            <a:extLst>
              <a:ext uri="{FF2B5EF4-FFF2-40B4-BE49-F238E27FC236}">
                <a16:creationId xmlns:a16="http://schemas.microsoft.com/office/drawing/2014/main" id="{BD2C4EB4-4887-8BBA-DEDF-16D59B9DCCA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80464" y="4557662"/>
            <a:ext cx="5317816" cy="2008239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D74AD7-DB4B-4340-9ED7-1426CD73DA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7436" y="620688"/>
            <a:ext cx="10352617" cy="509994"/>
          </a:xfrm>
        </p:spPr>
        <p:txBody>
          <a:bodyPr/>
          <a:lstStyle/>
          <a:p>
            <a:r>
              <a:rPr lang="en-US" altLang="zh-CN" sz="2800" kern="1200" dirty="0">
                <a:solidFill>
                  <a:srgbClr val="1D1D1A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AMP  </a:t>
            </a:r>
            <a:r>
              <a:rPr lang="en-US" altLang="zh-CN" sz="2800" b="1" kern="1200" dirty="0">
                <a:solidFill>
                  <a:srgbClr val="1D1D1A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Protected Frame[4]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6A164C6-9CF2-4B4F-A398-2C210BED564D}"/>
              </a:ext>
            </a:extLst>
          </p:cNvPr>
          <p:cNvSpPr>
            <a:spLocks noGrp="1"/>
          </p:cNvSpPr>
          <p:nvPr>
            <p:ph type="sldNum" idx="10"/>
          </p:nvPr>
        </p:nvSpPr>
        <p:spPr>
          <a:xfrm>
            <a:off x="4933862" y="6477000"/>
            <a:ext cx="2499764" cy="273050"/>
          </a:xfrm>
        </p:spPr>
        <p:txBody>
          <a:bodyPr/>
          <a:lstStyle/>
          <a:p>
            <a:pPr marL="0" marR="0" lvl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kumimoji="0" lang="en-US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</a:rPr>
              <a:t>Slide </a:t>
            </a:r>
            <a:fld id="{1F551F72-38F2-479C-990C-DF0D2C0B1F2C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</a:rPr>
              <a:pPr marL="0" marR="0" lvl="0" indent="0" algn="ct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/>
              </a:pPr>
              <a:t>4</a:t>
            </a:fld>
            <a:endParaRPr kumimoji="0" lang="en-US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S PGothic" panose="020B0600070205080204" pitchFamily="34" charset="-128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F2651C39-30CD-495E-B951-D08518DE118C}"/>
              </a:ext>
            </a:extLst>
          </p:cNvPr>
          <p:cNvSpPr txBox="1"/>
          <p:nvPr/>
        </p:nvSpPr>
        <p:spPr>
          <a:xfrm>
            <a:off x="1013109" y="1144945"/>
            <a:ext cx="10815744" cy="4161139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marL="342900" lvl="0" indent="-3429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1207937" algn="ctr"/>
              </a:tabLst>
            </a:pPr>
            <a:r>
              <a:rPr lang="en-US" sz="2400" kern="1200" dirty="0">
                <a:latin typeface="Times New Roman" panose="02020603050405020304" pitchFamily="18" charset="0"/>
                <a:ea typeface="ＭＳ Ｐゴシック"/>
                <a:cs typeface="Times New Roman" panose="02020603050405020304" pitchFamily="18" charset="0"/>
              </a:rPr>
              <a:t>For frames protected by encryption the Frame type field will indicate that it is protected.</a:t>
            </a:r>
          </a:p>
          <a:p>
            <a:pPr marL="342900" lvl="0" indent="-3429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1207937" algn="ctr"/>
              </a:tabLst>
            </a:pPr>
            <a:r>
              <a:rPr lang="en-US" sz="2400" kern="1200" dirty="0">
                <a:latin typeface="Times New Roman" panose="02020603050405020304" pitchFamily="18" charset="0"/>
                <a:ea typeface="ＭＳ Ｐゴシック"/>
                <a:cs typeface="Times New Roman" panose="02020603050405020304" pitchFamily="18" charset="0"/>
              </a:rPr>
              <a:t>Protection Control header is added in the Frame Body before the payload</a:t>
            </a:r>
          </a:p>
          <a:p>
            <a:pPr marL="342900" lvl="0" indent="-3429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1207937" algn="ctr"/>
              </a:tabLst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ＭＳ Ｐゴシック"/>
                <a:cs typeface="Times New Roman" panose="02020603050405020304" pitchFamily="18" charset="0"/>
              </a:rPr>
              <a:t>Payload </a:t>
            </a:r>
            <a:r>
              <a:rPr lang="en-US" sz="2400" kern="1200" dirty="0">
                <a:latin typeface="Times New Roman" panose="02020603050405020304" pitchFamily="18" charset="0"/>
                <a:ea typeface="ＭＳ Ｐゴシック"/>
                <a:cs typeface="Times New Roman" panose="02020603050405020304" pitchFamily="18" charset="0"/>
              </a:rPr>
              <a:t>will be encrypted if the Encrypted = 1 in the Protection Control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Times New Roman" panose="02020603050405020304" pitchFamily="18" charset="0"/>
              <a:ea typeface="ＭＳ Ｐゴシック"/>
              <a:cs typeface="Times New Roman" panose="02020603050405020304" pitchFamily="18" charset="0"/>
            </a:endParaRPr>
          </a:p>
          <a:p>
            <a:pPr marL="342900" lvl="0" indent="-3429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1207937" algn="ctr"/>
              </a:tabLst>
            </a:pPr>
            <a:endParaRPr lang="en-US" sz="2400" kern="1200" dirty="0">
              <a:latin typeface="Times New Roman" panose="02020603050405020304" pitchFamily="18" charset="0"/>
              <a:ea typeface="ＭＳ Ｐゴシック"/>
              <a:cs typeface="Times New Roman" panose="02020603050405020304" pitchFamily="18" charset="0"/>
            </a:endParaRPr>
          </a:p>
          <a:p>
            <a:pPr lvl="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tabLst>
                <a:tab pos="1207937" algn="ctr"/>
              </a:tabLst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Times New Roman" panose="02020603050405020304" pitchFamily="18" charset="0"/>
              <a:ea typeface="ＭＳ Ｐゴシック"/>
              <a:cs typeface="Times New Roman" panose="02020603050405020304" pitchFamily="18" charset="0"/>
            </a:endParaRPr>
          </a:p>
          <a:p>
            <a:pPr lvl="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tabLst>
                <a:tab pos="1207937" algn="ctr"/>
              </a:tabLst>
            </a:pPr>
            <a:endParaRPr lang="en-US" sz="2400" kern="1200" dirty="0">
              <a:latin typeface="Times New Roman" panose="02020603050405020304" pitchFamily="18" charset="0"/>
              <a:ea typeface="ＭＳ Ｐゴシック"/>
              <a:cs typeface="Times New Roman" panose="02020603050405020304" pitchFamily="18" charset="0"/>
            </a:endParaRPr>
          </a:p>
          <a:p>
            <a:pPr lvl="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tabLst>
                <a:tab pos="1207937" algn="ctr"/>
              </a:tabLst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Times New Roman" panose="02020603050405020304" pitchFamily="18" charset="0"/>
              <a:ea typeface="ＭＳ Ｐゴシック"/>
              <a:cs typeface="Times New Roman" panose="02020603050405020304" pitchFamily="18" charset="0"/>
            </a:endParaRPr>
          </a:p>
          <a:p>
            <a:pPr lvl="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tabLst>
                <a:tab pos="1207937" algn="ctr"/>
              </a:tabLst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Times New Roman" panose="02020603050405020304" pitchFamily="18" charset="0"/>
              <a:ea typeface="ＭＳ Ｐゴシック"/>
              <a:cs typeface="Times New Roman" panose="02020603050405020304" pitchFamily="18" charset="0"/>
            </a:endParaRPr>
          </a:p>
        </p:txBody>
      </p:sp>
      <p:pic>
        <p:nvPicPr>
          <p:cNvPr id="4" name="Picture 3" descr="A diagram of a computer security system&#10;&#10;AI-generated content may be incorrect.">
            <a:extLst>
              <a:ext uri="{FF2B5EF4-FFF2-40B4-BE49-F238E27FC236}">
                <a16:creationId xmlns:a16="http://schemas.microsoft.com/office/drawing/2014/main" id="{881057F8-90DD-7B2D-A975-340D33857C9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33862" y="2978943"/>
            <a:ext cx="6193625" cy="3495678"/>
          </a:xfrm>
          <a:prstGeom prst="rect">
            <a:avLst/>
          </a:prstGeom>
        </p:spPr>
      </p:pic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56467C3B-7710-961C-C267-54A48EB66B8C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CA"/>
              <a:t>Kamran Nishat (HaiLa Technologies)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C449ECC-326F-04C5-2265-A89C87C6CDC3}"/>
              </a:ext>
            </a:extLst>
          </p:cNvPr>
          <p:cNvSpPr txBox="1">
            <a:spLocks/>
          </p:cNvSpPr>
          <p:nvPr/>
        </p:nvSpPr>
        <p:spPr>
          <a:xfrm>
            <a:off x="929217" y="333375"/>
            <a:ext cx="2499764" cy="273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/>
              <a:t>July 2025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62324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5"/>
          <p:cNvSpPr txBox="1">
            <a:spLocks noGrp="1"/>
          </p:cNvSpPr>
          <p:nvPr>
            <p:ph type="title"/>
          </p:nvPr>
        </p:nvSpPr>
        <p:spPr>
          <a:xfrm>
            <a:off x="914401" y="685801"/>
            <a:ext cx="10361084" cy="10652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CA" dirty="0"/>
              <a:t>AMP Trigger Frame</a:t>
            </a:r>
            <a:endParaRPr dirty="0"/>
          </a:p>
        </p:txBody>
      </p:sp>
      <p:sp>
        <p:nvSpPr>
          <p:cNvPr id="118" name="Google Shape;118;p5"/>
          <p:cNvSpPr txBox="1">
            <a:spLocks noGrp="1"/>
          </p:cNvSpPr>
          <p:nvPr>
            <p:ph type="body" idx="1"/>
          </p:nvPr>
        </p:nvSpPr>
        <p:spPr>
          <a:xfrm>
            <a:off x="914401" y="1981201"/>
            <a:ext cx="10361084" cy="41132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t" anchorCtr="0">
            <a:noAutofit/>
          </a:bodyPr>
          <a:lstStyle/>
          <a:p>
            <a:pPr marL="742950" lvl="1" indent="-285750" algn="l" rtl="0">
              <a:spcBef>
                <a:spcPts val="500"/>
              </a:spcBef>
              <a:spcAft>
                <a:spcPts val="0"/>
              </a:spcAft>
              <a:buSzPts val="2000"/>
              <a:buFont typeface="Arial"/>
              <a:buChar char="•"/>
            </a:pPr>
            <a:r>
              <a:rPr lang="en-CA" dirty="0"/>
              <a:t>The MAC header will be the same for the Trigger Frames</a:t>
            </a:r>
          </a:p>
          <a:p>
            <a:pPr marL="742950" lvl="1" indent="-285750" algn="l" rtl="0">
              <a:spcBef>
                <a:spcPts val="500"/>
              </a:spcBef>
              <a:spcAft>
                <a:spcPts val="0"/>
              </a:spcAft>
              <a:buSzPts val="2000"/>
              <a:buFont typeface="Arial"/>
              <a:buChar char="•"/>
            </a:pPr>
            <a:endParaRPr lang="en-CA" dirty="0"/>
          </a:p>
          <a:p>
            <a:pPr marL="742950" lvl="1" indent="-285750" algn="l" rtl="0">
              <a:spcBef>
                <a:spcPts val="500"/>
              </a:spcBef>
              <a:spcAft>
                <a:spcPts val="0"/>
              </a:spcAft>
              <a:buSzPts val="2000"/>
              <a:buFont typeface="Arial"/>
              <a:buChar char="•"/>
            </a:pPr>
            <a:r>
              <a:rPr lang="en-CA" dirty="0"/>
              <a:t>There are multiple subtypes for the AMP Trigger Frames </a:t>
            </a:r>
          </a:p>
          <a:p>
            <a:pPr marL="742950" lvl="1" indent="-285750" algn="l" rtl="0">
              <a:spcBef>
                <a:spcPts val="500"/>
              </a:spcBef>
              <a:spcAft>
                <a:spcPts val="0"/>
              </a:spcAft>
              <a:buSzPts val="2000"/>
              <a:buFont typeface="Arial"/>
              <a:buChar char="•"/>
            </a:pPr>
            <a:endParaRPr dirty="0"/>
          </a:p>
          <a:p>
            <a:pPr marL="742950" lvl="1" indent="-158750" algn="l" rtl="0">
              <a:spcBef>
                <a:spcPts val="500"/>
              </a:spcBef>
              <a:spcAft>
                <a:spcPts val="0"/>
              </a:spcAft>
              <a:buSzPts val="2000"/>
              <a:buFont typeface="Arial"/>
              <a:buNone/>
            </a:pPr>
            <a:endParaRPr dirty="0"/>
          </a:p>
        </p:txBody>
      </p:sp>
      <p:sp>
        <p:nvSpPr>
          <p:cNvPr id="119" name="Google Shape;119;p5"/>
          <p:cNvSpPr txBox="1"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CA"/>
              <a:t>Slide </a:t>
            </a:r>
            <a:fld id="{00000000-1234-1234-1234-123412341234}" type="slidenum">
              <a:rPr lang="en-CA"/>
              <a:t>5</a:t>
            </a:fld>
            <a:endParaRPr/>
          </a:p>
        </p:txBody>
      </p:sp>
      <p:sp>
        <p:nvSpPr>
          <p:cNvPr id="120" name="Google Shape;120;p5"/>
          <p:cNvSpPr txBox="1"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CA"/>
              <a:t>Kamran Nishat (HaiLa Technologies)</a:t>
            </a:r>
            <a:endParaRPr/>
          </a:p>
        </p:txBody>
      </p:sp>
      <p:sp>
        <p:nvSpPr>
          <p:cNvPr id="121" name="Google Shape;121;p5"/>
          <p:cNvSpPr txBox="1"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lvl="0"/>
            <a:r>
              <a:rPr lang="en-US" dirty="0"/>
              <a:t>July 2025</a:t>
            </a:r>
            <a:endParaRPr dirty="0"/>
          </a:p>
        </p:txBody>
      </p:sp>
      <p:pic>
        <p:nvPicPr>
          <p:cNvPr id="3" name="Picture 2" descr="A screenshot of a computer&#10;&#10;AI-generated content may be incorrect.">
            <a:extLst>
              <a:ext uri="{FF2B5EF4-FFF2-40B4-BE49-F238E27FC236}">
                <a16:creationId xmlns:a16="http://schemas.microsoft.com/office/drawing/2014/main" id="{35961594-6CAB-9030-2138-47A3066A4FE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10199" y="3495674"/>
            <a:ext cx="6886575" cy="2676525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38FC196-E675-63DE-B3BD-66EB1A6DF2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14401" y="1487425"/>
            <a:ext cx="10361084" cy="4684774"/>
          </a:xfrm>
        </p:spPr>
        <p:txBody>
          <a:bodyPr/>
          <a:lstStyle/>
          <a:p>
            <a:pPr marL="571500" indent="-342900">
              <a:buFont typeface="Arial" panose="020B0604020202020204" pitchFamily="34" charset="0"/>
              <a:buChar char="•"/>
            </a:pPr>
            <a:endParaRPr lang="en-US" sz="1600" dirty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r>
              <a:rPr lang="en-US" sz="1600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ACK frames[3] can be transmitted by an AMP STA in response to other AMP frames, like AMP trigger and data frames. </a:t>
            </a:r>
          </a:p>
          <a:p>
            <a:endParaRPr lang="en-US" sz="1600" dirty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r>
              <a:rPr lang="en-US" sz="1600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These frames have an ID that can be associated with a single STA or a group of STAs.</a:t>
            </a:r>
          </a:p>
          <a:p>
            <a:endParaRPr lang="en-US" sz="1600" dirty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r>
              <a:rPr lang="en-US" sz="1600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Some more information can be sent in the reserved fields.</a:t>
            </a:r>
          </a:p>
          <a:p>
            <a:endParaRPr lang="en-US" sz="1600" dirty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endParaRPr lang="en-CA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E115514-FA66-5AA1-BAEC-238ED1AD37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AMP ACK Frame Format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BE9C737-A59E-4ECA-E148-676BA251292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CA"/>
              <a:t>Slide </a:t>
            </a:r>
            <a:fld id="{00000000-1234-1234-1234-123412341234}" type="slidenum">
              <a:rPr lang="en-CA" smtClean="0"/>
              <a:t>6</a:t>
            </a:fld>
            <a:endParaRPr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5F7515-242D-42A1-CFC3-FE2375D5A3D7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CA"/>
              <a:t>Kamran Nishat (HaiLa Technologies)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00EFCCD-F67B-811E-D6B2-D25752BD064F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July 2025</a:t>
            </a:r>
          </a:p>
        </p:txBody>
      </p:sp>
      <p:pic>
        <p:nvPicPr>
          <p:cNvPr id="9" name="Picture 8" descr="A close-up of a box&#10;&#10;AI-generated content may be incorrect.">
            <a:extLst>
              <a:ext uri="{FF2B5EF4-FFF2-40B4-BE49-F238E27FC236}">
                <a16:creationId xmlns:a16="http://schemas.microsoft.com/office/drawing/2014/main" id="{2E571055-3575-8680-E1D7-F259446BA40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37231" y="4102099"/>
            <a:ext cx="4981575" cy="2009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60085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8D764A-70BD-867F-E424-63D5E96948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Overhead of a smaller CRC in ACK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9AB7502-FC1F-AB21-5F6C-D3C9FDB1E6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65200" y="1638301"/>
            <a:ext cx="10361084" cy="4113213"/>
          </a:xfrm>
        </p:spPr>
        <p:txBody>
          <a:bodyPr/>
          <a:lstStyle/>
          <a:p>
            <a:pPr marL="514350" indent="-285750">
              <a:buFont typeface="Arial" panose="020B0604020202020204" pitchFamily="34" charset="0"/>
              <a:buChar char="•"/>
            </a:pPr>
            <a:r>
              <a:rPr lang="en-CA" sz="1800" dirty="0"/>
              <a:t>EPC Gen2 has a 16-bit CRC in the standards </a:t>
            </a:r>
          </a:p>
          <a:p>
            <a:pPr marL="514350" indent="-285750">
              <a:buFont typeface="Arial" panose="020B0604020202020204" pitchFamily="34" charset="0"/>
              <a:buChar char="•"/>
            </a:pPr>
            <a:r>
              <a:rPr lang="en-CA" sz="1800" dirty="0"/>
              <a:t>The savings in medium time are negligible</a:t>
            </a:r>
          </a:p>
          <a:p>
            <a:pPr marL="514350" indent="-285750">
              <a:buFont typeface="Arial" panose="020B0604020202020204" pitchFamily="34" charset="0"/>
              <a:buChar char="•"/>
            </a:pPr>
            <a:r>
              <a:rPr lang="en-CA" sz="1800" dirty="0"/>
              <a:t>It makes hardware more costly and complex </a:t>
            </a:r>
          </a:p>
          <a:p>
            <a:pPr marL="514350" indent="-285750">
              <a:buFont typeface="Arial" panose="020B0604020202020204" pitchFamily="34" charset="0"/>
              <a:buChar char="•"/>
            </a:pPr>
            <a:r>
              <a:rPr lang="en-CA" sz="1800" dirty="0"/>
              <a:t>The shorter CRC will give you less reliability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C154C96-933F-0337-3422-351D10165FC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CA"/>
              <a:t>Slide </a:t>
            </a:r>
            <a:fld id="{00000000-1234-1234-1234-123412341234}" type="slidenum">
              <a:rPr lang="en-CA" smtClean="0"/>
              <a:t>7</a:t>
            </a:fld>
            <a:endParaRPr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F5FD0A-2ED8-8127-FDDF-7D5260228A9C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CA"/>
              <a:t>Kamran Nishat (HaiLa Technologies)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A53C684-010E-ED73-8C39-819A6073AA37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July 2025</a:t>
            </a:r>
          </a:p>
        </p:txBody>
      </p:sp>
      <p:pic>
        <p:nvPicPr>
          <p:cNvPr id="9" name="Picture 8" descr="A close-up of a diagram&#10;&#10;AI-generated content may be incorrect.">
            <a:extLst>
              <a:ext uri="{FF2B5EF4-FFF2-40B4-BE49-F238E27FC236}">
                <a16:creationId xmlns:a16="http://schemas.microsoft.com/office/drawing/2014/main" id="{FB51CCC3-19C4-E7D6-99D9-267D546D9C0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7339" y="4476051"/>
            <a:ext cx="10361084" cy="1696148"/>
          </a:xfrm>
          <a:prstGeom prst="rect">
            <a:avLst/>
          </a:prstGeom>
        </p:spPr>
      </p:pic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E96F183C-75D9-C554-6ED5-DD94A2AA63B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64769191"/>
              </p:ext>
            </p:extLst>
          </p:nvPr>
        </p:nvGraphicFramePr>
        <p:xfrm>
          <a:off x="1504949" y="3285746"/>
          <a:ext cx="9182101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04975">
                  <a:extLst>
                    <a:ext uri="{9D8B030D-6E8A-4147-A177-3AD203B41FA5}">
                      <a16:colId xmlns:a16="http://schemas.microsoft.com/office/drawing/2014/main" val="2897502306"/>
                    </a:ext>
                  </a:extLst>
                </a:gridCol>
                <a:gridCol w="3181350">
                  <a:extLst>
                    <a:ext uri="{9D8B030D-6E8A-4147-A177-3AD203B41FA5}">
                      <a16:colId xmlns:a16="http://schemas.microsoft.com/office/drawing/2014/main" val="1805057527"/>
                    </a:ext>
                  </a:extLst>
                </a:gridCol>
                <a:gridCol w="2752725">
                  <a:extLst>
                    <a:ext uri="{9D8B030D-6E8A-4147-A177-3AD203B41FA5}">
                      <a16:colId xmlns:a16="http://schemas.microsoft.com/office/drawing/2014/main" val="2555204337"/>
                    </a:ext>
                  </a:extLst>
                </a:gridCol>
                <a:gridCol w="1543051">
                  <a:extLst>
                    <a:ext uri="{9D8B030D-6E8A-4147-A177-3AD203B41FA5}">
                      <a16:colId xmlns:a16="http://schemas.microsoft.com/office/drawing/2014/main" val="330141916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CA" dirty="0">
                          <a:solidFill>
                            <a:schemeClr val="tx1"/>
                          </a:solidFill>
                        </a:rPr>
                        <a:t>Data Rate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>
                          <a:solidFill>
                            <a:schemeClr val="tx1"/>
                          </a:solidFill>
                        </a:rPr>
                        <a:t> Total Transmission time (µsecs)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>
                          <a:solidFill>
                            <a:schemeClr val="tx1"/>
                          </a:solidFill>
                        </a:rPr>
                        <a:t>Saved by using CRC-8 (µsecs)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>
                          <a:solidFill>
                            <a:schemeClr val="tx1"/>
                          </a:solidFill>
                        </a:rPr>
                        <a:t>% saved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606883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CA" dirty="0"/>
                        <a:t>250 Kbps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CA" dirty="0"/>
                        <a:t>504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/>
                        <a:t>32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/>
                        <a:t>6.3%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111282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CA" dirty="0"/>
                        <a:t>1 Mbps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/>
                        <a:t>264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/>
                        <a:t>3%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9618693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632829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2C1EFD-AAD8-F39D-1107-5D348B0669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Conclusion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88303C7-24B9-4910-4B46-B5D7C2EB31A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571500" indent="-342900">
              <a:buFont typeface="Arial" panose="020B0604020202020204" pitchFamily="34" charset="0"/>
              <a:buChar char="•"/>
            </a:pPr>
            <a:endParaRPr lang="en-CA" dirty="0"/>
          </a:p>
          <a:p>
            <a:pPr marL="571500" indent="-342900">
              <a:buFont typeface="Arial" panose="020B0604020202020204" pitchFamily="34" charset="0"/>
              <a:buChar char="•"/>
            </a:pPr>
            <a:r>
              <a:rPr lang="en-CA" dirty="0"/>
              <a:t>Keep the length of the MAC header, frame control, and FCS the same for all the frame types.</a:t>
            </a:r>
          </a:p>
          <a:p>
            <a:pPr marL="571500" indent="-342900">
              <a:buFont typeface="Arial" panose="020B0604020202020204" pitchFamily="34" charset="0"/>
              <a:buChar char="•"/>
            </a:pPr>
            <a:endParaRPr lang="en-CA" dirty="0"/>
          </a:p>
          <a:p>
            <a:pPr marL="571500" indent="-342900">
              <a:buFont typeface="Arial" panose="020B0604020202020204" pitchFamily="34" charset="0"/>
              <a:buChar char="•"/>
            </a:pPr>
            <a:r>
              <a:rPr lang="en-CA" dirty="0"/>
              <a:t> The intent is to be consistent and make the MAC protocol easier to implement. 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90BB647-86F8-85E9-34C1-2D1E4EB3CBE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CA"/>
              <a:t>Slide </a:t>
            </a:r>
            <a:fld id="{00000000-1234-1234-1234-123412341234}" type="slidenum">
              <a:rPr lang="en-CA" smtClean="0"/>
              <a:t>8</a:t>
            </a:fld>
            <a:endParaRPr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0DC8C9-BB6E-DC06-C5F7-E2C3FDF5088E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CA"/>
              <a:t>Kamran Nishat (HaiLa Technologies)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332452F-2E01-DD4B-3398-58488C7634BB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July 2025</a:t>
            </a:r>
          </a:p>
        </p:txBody>
      </p:sp>
    </p:spTree>
    <p:extLst>
      <p:ext uri="{BB962C8B-B14F-4D97-AF65-F5344CB8AC3E}">
        <p14:creationId xmlns:p14="http://schemas.microsoft.com/office/powerpoint/2010/main" val="3460198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D74AD7-DB4B-4340-9ED7-1426CD73DA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7436" y="620688"/>
            <a:ext cx="10352617" cy="509994"/>
          </a:xfrm>
        </p:spPr>
        <p:txBody>
          <a:bodyPr/>
          <a:lstStyle/>
          <a:p>
            <a:r>
              <a:rPr lang="en-US" altLang="zh-CN" sz="2800" b="1" kern="1200" dirty="0">
                <a:solidFill>
                  <a:srgbClr val="1D1D1A"/>
                </a:solidFill>
                <a:latin typeface="Arial" panose="020B0604020202020204" pitchFamily="34" charset="0"/>
                <a:ea typeface="Microsoft YaHei" panose="020B0503020204020204" pitchFamily="34" charset="-122"/>
              </a:rPr>
              <a:t>SP 1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9887FEC-1550-401A-9EF4-4364DAE61404}"/>
              </a:ext>
            </a:extLst>
          </p:cNvPr>
          <p:cNvSpPr txBox="1"/>
          <p:nvPr/>
        </p:nvSpPr>
        <p:spPr>
          <a:xfrm>
            <a:off x="191344" y="1680540"/>
            <a:ext cx="11809312" cy="1855893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lvl="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tabLst>
                <a:tab pos="1207937" algn="ctr"/>
              </a:tabLst>
            </a:pPr>
            <a:r>
              <a:rPr lang="en-US" sz="2400" dirty="0">
                <a:solidFill>
                  <a:srgbClr val="000000"/>
                </a:solidFill>
                <a:latin typeface="Arial"/>
                <a:ea typeface="ＭＳ Ｐゴシック"/>
              </a:rPr>
              <a:t>Do you agree to add to 11bp SFD:</a:t>
            </a:r>
          </a:p>
          <a:p>
            <a:pPr marL="342900" indent="-3429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q"/>
              <a:tabLst>
                <a:tab pos="1207937" algn="ctr"/>
              </a:tabLst>
            </a:pPr>
            <a:r>
              <a:rPr lang="en-US" sz="2400" dirty="0">
                <a:solidFill>
                  <a:srgbClr val="000000"/>
                </a:solidFill>
                <a:latin typeface="Arial"/>
                <a:ea typeface="ＭＳ Ｐゴシック"/>
              </a:rPr>
              <a:t>Frame Control of 8 bits is present at the start of each AMP frame.</a:t>
            </a:r>
          </a:p>
          <a:p>
            <a:pPr marL="342900" indent="-3429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q"/>
              <a:tabLst>
                <a:tab pos="1207937" algn="ctr"/>
              </a:tabLst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ea typeface="ＭＳ Ｐゴシック"/>
            </a:endParaRPr>
          </a:p>
          <a:p>
            <a:pPr marL="342900" indent="-342900" defTabSz="1187323">
              <a:lnSpc>
                <a:spcPct val="90000"/>
              </a:lnSpc>
              <a:spcBef>
                <a:spcPts val="1200"/>
              </a:spcBef>
              <a:buFont typeface="Wingdings" panose="05000000000000000000" pitchFamily="2" charset="2"/>
              <a:buChar char="q"/>
              <a:tabLst>
                <a:tab pos="1207937" algn="ctr"/>
              </a:tabLst>
            </a:pPr>
            <a:r>
              <a:rPr lang="en-US" sz="2200" kern="1200" dirty="0">
                <a:ea typeface="ＭＳ Ｐゴシック"/>
              </a:rPr>
              <a:t>References: 11-25/1257</a:t>
            </a:r>
            <a:endParaRPr kumimoji="0" lang="en-US" sz="2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ＭＳ Ｐゴシック"/>
            </a:endParaRPr>
          </a:p>
        </p:txBody>
      </p:sp>
      <p:sp>
        <p:nvSpPr>
          <p:cNvPr id="3" name="Google Shape;168;p15">
            <a:extLst>
              <a:ext uri="{FF2B5EF4-FFF2-40B4-BE49-F238E27FC236}">
                <a16:creationId xmlns:a16="http://schemas.microsoft.com/office/drawing/2014/main" id="{1F84F652-4690-97DE-AC60-A5F791EC8434}"/>
              </a:ext>
            </a:extLst>
          </p:cNvPr>
          <p:cNvSpPr txBox="1"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lvl="0"/>
            <a:r>
              <a:rPr lang="en-US" dirty="0"/>
              <a:t>July 2025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0092540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36442</TotalTime>
  <Words>666</Words>
  <Application>Microsoft Office PowerPoint</Application>
  <PresentationFormat>Widescreen</PresentationFormat>
  <Paragraphs>120</Paragraphs>
  <Slides>12</Slides>
  <Notes>5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ＭＳ Ｐゴシック</vt:lpstr>
      <vt:lpstr>Arial</vt:lpstr>
      <vt:lpstr>Times New Roman</vt:lpstr>
      <vt:lpstr>Wingdings</vt:lpstr>
      <vt:lpstr>Office Theme</vt:lpstr>
      <vt:lpstr>Document</vt:lpstr>
      <vt:lpstr>WUR-based frame formats for AMP devices</vt:lpstr>
      <vt:lpstr>PowerPoint Presentation</vt:lpstr>
      <vt:lpstr>WUR inspired frame format</vt:lpstr>
      <vt:lpstr>AMP  Protected Frame[4]</vt:lpstr>
      <vt:lpstr>AMP Trigger Frame</vt:lpstr>
      <vt:lpstr>AMP ACK Frame Format</vt:lpstr>
      <vt:lpstr>Overhead of a smaller CRC in ACK</vt:lpstr>
      <vt:lpstr>Conclusion</vt:lpstr>
      <vt:lpstr>SP 1</vt:lpstr>
      <vt:lpstr>SP 2</vt:lpstr>
      <vt:lpstr>SP 3</vt:lpstr>
      <vt:lpstr>References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Nelson Costa</dc:creator>
  <cp:lastModifiedBy>Kamran Nishat</cp:lastModifiedBy>
  <cp:revision>90</cp:revision>
  <dcterms:created xsi:type="dcterms:W3CDTF">2024-10-06T13:43:49Z</dcterms:created>
  <dcterms:modified xsi:type="dcterms:W3CDTF">2025-07-30T01:57:24Z</dcterms:modified>
</cp:coreProperties>
</file>