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37" r:id="rId3"/>
    <p:sldId id="663" r:id="rId4"/>
    <p:sldId id="666" r:id="rId5"/>
    <p:sldId id="657" r:id="rId6"/>
    <p:sldId id="667" r:id="rId7"/>
    <p:sldId id="645" r:id="rId8"/>
    <p:sldId id="636" r:id="rId9"/>
    <p:sldId id="646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3" d="100"/>
          <a:sy n="113" d="100"/>
        </p:scale>
        <p:origin x="15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055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864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618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16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548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247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details of </a:t>
            </a:r>
            <a:r>
              <a:rPr lang="en-US" altLang="zh-CN" dirty="0">
                <a:cs typeface="Times New Roman" panose="02020603050405020304" pitchFamily="18" charset="0"/>
              </a:rPr>
              <a:t>Duty-cycle operation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457200" indent="-457200">
              <a:buFont typeface="+mj-lt"/>
              <a:buAutoNum type="arabicPeriod"/>
            </a:pPr>
            <a:r>
              <a:rPr lang="en-GB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11-24/1500r0, Duty-cycle-amp-operation, OPPO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r10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11-25/1253r0, Trigger based UL access for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Active Tx AMP STAs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OPPO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11-25/1251r0, Follow up on TSF for trigger based AMP communication, OPPO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en-US" altLang="zh-CN" dirty="0">
              <a:solidFill>
                <a:schemeClr val="tx1"/>
              </a:solidFill>
            </a:endParaRPr>
          </a:p>
          <a:p>
            <a:pPr marL="0" indent="0"/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9328" y="1386274"/>
            <a:ext cx="8516144" cy="47859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AMP communication, power storage is necessary for AMP STA to supply the operation power when simultaneously harvested power only is not enough to cover the consumed power[1].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saving from duty cycle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challenging for AMP STA to perform consistent monitoring for potential AMP trigger for uplink transmission due to limited power storage.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Duty-cycle operation can reduce the time duration of AMP STAs Rx, which are the main contributors of power consumption during awake time.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motions related to duty cycle operation were agreed [2].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800" i="1" baseline="30000" dirty="0"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MM-2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: 11bp defines a mechanism to allow an AP to solicit AMP uplink PPDU(s) from one or more 802.11bp clients.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MM-4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: If an AMP device is able to support TSF, it can monitor AMP DL Frame in a duty-cycle manner. 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8727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 cycle operation for use cases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9328" y="1386274"/>
            <a:ext cx="8516144" cy="50475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Logistics like use cases: short term  detection and identification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Short latency is required for quick trigger detection and uplink transmission for AMP STA identification.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S</a:t>
            </a:r>
            <a:r>
              <a:rPr lang="en-US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mall form factor is required. Capacitor is used for energy storage from RF power harvesting.  </a:t>
            </a:r>
            <a:r>
              <a:rPr lang="en-US" altLang="zh-CN" sz="1600" dirty="0">
                <a:cs typeface="Times New Roman" panose="02020603050405020304" pitchFamily="18" charset="0"/>
              </a:rPr>
              <a:t>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Short duty cycle is assumed to address low latency and limited awake duration. Typical duty cycle may be several or dozens of milliseconds.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Sensor like use cases: long term monitoring and reporting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reporting frequency of sensor data is low. Short awake duration for reporting and long idle duration for power save can be assumed.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Capacitor or solid-state battery can be equipped for energy storage. Ambient power other than RF can be supported, e.g. solar. 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Long duty cycle can be used to allow power save. Typical duty cycle may be several minutes or hours.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This submission focuses on the logistics like use cases, which addresses one shot and quick UL access. </a:t>
            </a:r>
            <a:r>
              <a:rPr lang="en-US" altLang="zh-CN" sz="1800" dirty="0"/>
              <a:t>Time-slot based random access mechanism is applicable for the use cases. [3]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10789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operation procedure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59027" y="1268162"/>
            <a:ext cx="8351573" cy="24468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monitors AMP trigger during initial trigger searching window to obtain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Timestamp[4]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Duty-cycle configuration, e.g. </a:t>
            </a:r>
            <a:r>
              <a:rPr lang="en-US" altLang="zh-CN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period, S</a:t>
            </a:r>
            <a:r>
              <a:rPr lang="en-US" altLang="zh-CN" sz="1400" dirty="0">
                <a:cs typeface="Times New Roman" panose="02020603050405020304" pitchFamily="18" charset="0"/>
              </a:rPr>
              <a:t>ervice Period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Duty-cycle Grouping Information to determine specific duty cycle period and service periods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derives its specific Duty-cycle group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Determine Duty-cycle group based on Duty-cycle Grouping Information in AMP trigger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Derive its specific duty cycle period and service periods corresponding to the Duty-cycle group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detects AMP trigger based on its specific Duty-cycle group and local TSF timer.  </a:t>
            </a:r>
            <a:endParaRPr lang="en-US" altLang="zh-CN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97C84BE-E5FF-4417-BF8B-FBE0D3F14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093" y="3667353"/>
            <a:ext cx="7178013" cy="27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6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Grouping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EC14E2C-33FF-4005-85D9-3FE72D15C146}"/>
              </a:ext>
            </a:extLst>
          </p:cNvPr>
          <p:cNvSpPr txBox="1"/>
          <p:nvPr/>
        </p:nvSpPr>
        <p:spPr>
          <a:xfrm>
            <a:off x="4344989" y="1583294"/>
            <a:ext cx="4646612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Example of Duty-cycle Grouping procedure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From AP side, it may transmit AMP trigger with a shorter trigger interval, e.g. 20ms.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From AMP STA side, it detects AMP trigger with a longer Duty cycle period, e.g. 200ms.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AMP STA detects an initial trigger after wake up, and receives the Duty-cycle group ID and total number of groups.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AMP STA determines its Duty-cycle group through e.g. randomly selecting.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AMP STA derives service periods corresponding to the selected Duty-cycle group.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The time offset between service periods of adjacent Duty-cycle group ID is one trigger interval.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Trigger interval and offset between selected and detected Duty-cycle group ID are used to derive service periods.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4E9F4E2-D0D7-4B5A-8E83-AB57EB847F42}"/>
              </a:ext>
            </a:extLst>
          </p:cNvPr>
          <p:cNvSpPr txBox="1"/>
          <p:nvPr/>
        </p:nvSpPr>
        <p:spPr>
          <a:xfrm>
            <a:off x="73578" y="1587264"/>
            <a:ext cx="4384122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Motivation of Duty-cycle Grouping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Reduce power consumption through less trigger monitoring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Distribute AMP STAs to different service period time to reduce collision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58BED42-0588-4BD8-928C-116B30912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395593"/>
            <a:ext cx="4748737" cy="275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78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Duty-cycle configuration delivery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209550" y="1371600"/>
            <a:ext cx="8496300" cy="47243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 cycle configuration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Duty-cycle period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Service period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Trigger interval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Duty-cycle Group ID (e.g. 0-9)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Parameter for Duty-cycle grouping (e.g. number of Duty-cycle Group=10)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Duty-cycle configuration in AMP trigger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main contribution of Duty-cycle configuration is to allow Duty-cycle operation for trigger monitoring.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main behavior of AMP STAs is the monitoring of AMP trigger after wakeup.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trigger interval should be short in logistics like use cases, due to </a:t>
            </a:r>
            <a:r>
              <a:rPr lang="en-US" altLang="zh-CN" sz="1600" dirty="0"/>
              <a:t>energy constraints and low latency requirement</a:t>
            </a: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. It means AMP trigger is transmitted more frequently, which leads to easier detection for AMP STA after wakeup with less energy consumption.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Proposal: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can obtain </a:t>
            </a:r>
            <a:r>
              <a:rPr lang="en-US" altLang="zh-CN" sz="1600" dirty="0">
                <a:cs typeface="Times New Roman" panose="02020603050405020304" pitchFamily="18" charset="0"/>
              </a:rPr>
              <a:t>Duty-cycle configuration </a:t>
            </a:r>
            <a:r>
              <a:rPr lang="en-GB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through AMP trigger.</a:t>
            </a: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18706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477053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further details of Duty-cycle operation for AMP are discussed.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Duty-cycle operation procedure.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Duty-cycle grouping procedure.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To support Duty-cycle operation, it is proposed: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or STA group specific Duty-cycle operation is supported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Duty-cycle configuration is indicated through AMP trigger frame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Duty-cycle configuration includes Duty-cycle parameters, which include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Duty-cycle period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Service period duration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Trigger interval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Duty-cycle Group ID (e.g. 0-9)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Parameter for Duty-cycle grouping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173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Duty-cycle configuration is carried in AMP trigger.</a:t>
            </a:r>
          </a:p>
          <a:p>
            <a:pPr lvl="2"/>
            <a:r>
              <a:rPr lang="en-US" altLang="zh-CN" sz="2000" kern="0" dirty="0"/>
              <a:t>Duty-cycle configuration includes d</a:t>
            </a:r>
            <a:r>
              <a:rPr lang="en-US" altLang="zh-CN" sz="2000" dirty="0">
                <a:cs typeface="Times New Roman" panose="02020603050405020304" pitchFamily="18" charset="0"/>
              </a:rPr>
              <a:t>uty cycle parameters, e.g. duty-cycle period,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service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period duration.</a:t>
            </a:r>
            <a:r>
              <a:rPr lang="en-US" altLang="zh-CN" sz="2000" kern="0" dirty="0"/>
              <a:t> Other information are TBD. </a:t>
            </a:r>
          </a:p>
          <a:p>
            <a:endParaRPr lang="en-US" kern="0" dirty="0">
              <a:highlight>
                <a:srgbClr val="FFFF00"/>
              </a:highlight>
            </a:endParaRP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>
                <a:cs typeface="Times New Roman" panose="02020603050405020304" pitchFamily="18" charset="0"/>
              </a:rPr>
              <a:t>AMP STA or STA group specific Duty-cycle operation is supported in 11bp. </a:t>
            </a:r>
            <a:r>
              <a:rPr lang="en-US" altLang="zh-CN" sz="2400" kern="0" dirty="0"/>
              <a:t>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747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46269</TotalTime>
  <Words>1130</Words>
  <Application>Microsoft Office PowerPoint</Application>
  <PresentationFormat>全屏显示(4:3)</PresentationFormat>
  <Paragraphs>171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ACcord Submission Template</vt:lpstr>
      <vt:lpstr>Further details of Duty-cycle operation for AMP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2667</cp:revision>
  <cp:lastPrinted>1998-02-10T13:28:00Z</cp:lastPrinted>
  <dcterms:created xsi:type="dcterms:W3CDTF">2009-12-02T19:05:00Z</dcterms:created>
  <dcterms:modified xsi:type="dcterms:W3CDTF">2025-07-26T02:10:24Z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