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63" r:id="rId2"/>
    <p:sldId id="2480" r:id="rId3"/>
    <p:sldId id="2502" r:id="rId4"/>
    <p:sldId id="2503" r:id="rId5"/>
    <p:sldId id="2504" r:id="rId6"/>
    <p:sldId id="2505" r:id="rId7"/>
    <p:sldId id="2492" r:id="rId8"/>
    <p:sldId id="2491" r:id="rId9"/>
    <p:sldId id="2506" r:id="rId10"/>
    <p:sldId id="2507" r:id="rId11"/>
    <p:sldId id="2460" r:id="rId1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5374" autoAdjust="0"/>
  </p:normalViewPr>
  <p:slideViewPr>
    <p:cSldViewPr>
      <p:cViewPr varScale="1">
        <p:scale>
          <a:sx n="79" d="100"/>
          <a:sy n="79" d="100"/>
        </p:scale>
        <p:origin x="120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1595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978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7473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6549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802.11-25/1241r1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466613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Pairing and ID Assignment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25 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assign one or more Group IDs to a non-AP AMP STA.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Group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Group ID is TBD.  </a:t>
            </a:r>
          </a:p>
        </p:txBody>
      </p:sp>
    </p:spTree>
    <p:extLst>
      <p:ext uri="{BB962C8B-B14F-4D97-AF65-F5344CB8AC3E}">
        <p14:creationId xmlns:p14="http://schemas.microsoft.com/office/powerpoint/2010/main" val="4025607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638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IEEE 802.11-24/1613r7, Specification framework for tgbp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11-25/0785r2, .11bp Frame Formats for Active TX AMP STA (Solomon Trainin)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11-25/0041, Follow up on AMP identification (Zhanjing Bao)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11-25/0263, Provisioning Protocol for long range AMP IoT devices (Guy-Armand Kamendje)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11-25/0779, E2E Operation of AMP-enabled Non-AP STAs (Sanket Kalamkar)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[6] Low-Complexity Provisioning Methods for Low-Complexity Secure AMP Communications (Hui Luo)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[7] 11-25/0819, AMP Security – follow up (Rojan Chitrakar 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[8] 11-25/0813, Follow up on Duty-cycle operation for AMP (Chuanfeng He)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[9] 11-25/0787r0, Follow-up on AMP Open Service Period (Ian Baja)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Background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532453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MM-21: 11bp uses </a:t>
            </a: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short local addresses for AMP non-AP STAs </a:t>
            </a: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in secure AMP communications. [1]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FM-2: 802.11bp defines an AMP Trigger frame that an AP transmits to solicit UL AMP PPDU(s) from one or more 802.11bp clients and may carry the following content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Transmitter ID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Receiver ID(s)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FCS 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Other parameters TBD.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Several contributions have proposed assigning a short ID to non-AP AMP STAs. [2], [3], [4]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Several contributions also implicitly assume some form of “relationship” or “shared information” between AMP AP and non-AP AMP STAs: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For duty cycle or service period (SP) operations. [8], [9]</a:t>
            </a:r>
          </a:p>
          <a:p>
            <a:pPr marL="108585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Security related: shared secret for security key generation etc. [5], [6], [7]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000" dirty="0">
              <a:solidFill>
                <a:schemeClr val="tx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110640" y="1292626"/>
            <a:ext cx="11962024" cy="320087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Simple forms of non-AP AMP STAs (e.g., tag form backscatter non-AP AMP STAs, or even Active Tx non-AP AMP STA) may not have capability (e.g., Persistent memory) to save assigned IDs, or “association information.” But some, especially Active Tx non-AP AMP STA may have such capability. 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Some use cases or deployment scenarios may work well without assigned IDs or “association”. E.g., RFID like transient retail, or logistic use cases.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However, some use cases or deployment scenarios may benefit from assigned IDs and/or “association”. E.g., warehouse inventory applications, or sensor data networks etc.</a:t>
            </a:r>
          </a:p>
        </p:txBody>
      </p:sp>
    </p:spTree>
    <p:extLst>
      <p:ext uri="{BB962C8B-B14F-4D97-AF65-F5344CB8AC3E}">
        <p14:creationId xmlns:p14="http://schemas.microsoft.com/office/powerpoint/2010/main" val="287107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24744"/>
            <a:ext cx="12081360" cy="535839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We propose the following definitions: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AMP Pairing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bonding relationship between an AMP AP and a non-AP AMP STA. 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AMP AP ID (APID)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ID, e.g., 16-bits, that identifies the AMP AP. APID may be derived from the AMP AP’s MAC address. e.g., as the 16 LSBs of the 32-bit CRC calculated over the AMP AP’s MAC address.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Paired ID (PID)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ID, that is assigned by an AMP AP to a paired non-AP AMP STA.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Group ID (GID)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A short ID representing a group of non-AP AMP STAs.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rgbClr val="000000"/>
                </a:solidFill>
                <a:latin typeface="Arial"/>
                <a:ea typeface="ＭＳ Ｐゴシック"/>
              </a:rPr>
              <a:t>Paired communication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: Unicast communication between an AMP AP and a paired non-AP AMP STA using the PID.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Upon a successful AMP Pairing between an AMP AP and a non-AP AMP STA :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 PID (and optionally one or more GID) is assigned by the AMP AP to the non-AP AMP STA. 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The AMP AP saves relevant information of the non-AP AMP STA, e.g., permanent ID (MAC Address, EPC, TID etc.), PID, GID, the non-AP AMP STA’s capabilities etc.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The paired non-AP AMP STA saves the assigned PID, GID and relevant information of the AMP AP: Paired AP Address (e.g., MAC Address of the AMP AP). </a:t>
            </a:r>
          </a:p>
          <a:p>
            <a:pPr marL="574675" lvl="1" indent="-2349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When security is negotiated, security materials (Key, Key ID etc.) are also saved by both devices.</a:t>
            </a:r>
          </a:p>
        </p:txBody>
      </p:sp>
    </p:spTree>
    <p:extLst>
      <p:ext uri="{BB962C8B-B14F-4D97-AF65-F5344CB8AC3E}">
        <p14:creationId xmlns:p14="http://schemas.microsoft.com/office/powerpoint/2010/main" val="33133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47328" y="1124744"/>
            <a:ext cx="12081360" cy="53276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2368" lvl="0" defTabSz="1187323" eaLnBrk="1" fontAlgn="auto" hangingPunct="1"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Two levels (or types) of AMP Pairing may be considered:</a:t>
            </a:r>
          </a:p>
          <a:p>
            <a:pPr marL="355268" lvl="0" indent="-342900" defTabSz="1187323" eaLnBrk="1" fontAlgn="auto" hangingPunct="1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Open pairing 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(Allows paired communication </a:t>
            </a: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without security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Applicable for non-AP AMP STAs that do not support MAC level security.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Dedicated frame exchange is performed to establish AMP pairing and exchange </a:t>
            </a:r>
            <a:r>
              <a:rPr lang="en-US" sz="1800" b="1" dirty="0">
                <a:solidFill>
                  <a:srgbClr val="1D1D1A"/>
                </a:solidFill>
                <a:latin typeface="Arial" panose="020B0604020202020204" pitchFamily="34" charset="0"/>
              </a:rPr>
              <a:t>pairing related information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+mn-ea"/>
              </a:rPr>
              <a:t>No security guarantees can be assumed at the MAC level.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rgbClr val="1D1D1A"/>
              </a:solidFill>
              <a:latin typeface="Arial" panose="020B0604020202020204" pitchFamily="34" charset="0"/>
              <a:ea typeface="+mn-ea"/>
            </a:endParaRPr>
          </a:p>
          <a:p>
            <a:pPr marL="355268" lvl="0" indent="-342900" defTabSz="1187323" eaLnBrk="1" fontAlgn="auto" hangingPunct="1"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Secure pairing 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(Allows paired communication </a:t>
            </a:r>
            <a:r>
              <a:rPr lang="en-US" sz="24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with security</a:t>
            </a: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Establishment of a secured relationship between an AMP AP and a non-AP AMP STA also leads to the establishment of the secure pairing relationship. 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Pairing AMP AP and the paired non-AP AMP STA successfully authenticate each other and generate security keys.</a:t>
            </a:r>
          </a:p>
          <a:p>
            <a:pPr marL="86854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If not already exchanged, </a:t>
            </a:r>
            <a:r>
              <a:rPr lang="en-US" sz="1800" b="1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pairing related information is also exchanged during the security establishment</a:t>
            </a:r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401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D88B36-DB17-4A72-9E42-47AD5390A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9696" y="1094459"/>
            <a:ext cx="5014395" cy="564690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Pairing setup</a:t>
            </a:r>
          </a:p>
        </p:txBody>
      </p:sp>
    </p:spTree>
    <p:extLst>
      <p:ext uri="{BB962C8B-B14F-4D97-AF65-F5344CB8AC3E}">
        <p14:creationId xmlns:p14="http://schemas.microsoft.com/office/powerpoint/2010/main" val="193731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444224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 We proposed to define an AMP Pairing procedure to form a bonding relationship between an AMP AP and a non-AP AMP STA. </a:t>
            </a:r>
            <a:endParaRPr lang="en-US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Upon a successful AMP Pairing between an AMP AP and a non-AP AMP STA, a Paired ID (PID), and optionally one or more Group ID (GID), are assigned by the AMP AP to the non-AP AMP STA.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ID (APID) identifies the AMP AP. APID may be derived from the AMP AP’s MAC address. 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Once AMP Pairing is established, an AMP AP and a paired non-AP AMP STA may engage in paired communication using the APID, PID and optionally GID.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AMP Pairing may be either Open or Secure.</a:t>
            </a:r>
            <a:endParaRPr lang="en-US" sz="24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assign a Short ID to a non-AP AMP STA.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Short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Short ID is TBD.  </a:t>
            </a: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835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An AMP AP may be identified by a Short ID.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size of the Short ID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The method to derive the Short ID is TBD. </a:t>
            </a:r>
          </a:p>
        </p:txBody>
      </p:sp>
    </p:spTree>
    <p:extLst>
      <p:ext uri="{BB962C8B-B14F-4D97-AF65-F5344CB8AC3E}">
        <p14:creationId xmlns:p14="http://schemas.microsoft.com/office/powerpoint/2010/main" val="372911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118375</TotalTime>
  <Words>1145</Words>
  <Application>Microsoft Office PowerPoint</Application>
  <PresentationFormat>Widescreen</PresentationFormat>
  <Paragraphs>120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Microsoft YaHei</vt:lpstr>
      <vt:lpstr>MS PGothic</vt:lpstr>
      <vt:lpstr>MS PGothic</vt:lpstr>
      <vt:lpstr>SimSun</vt:lpstr>
      <vt:lpstr>Arial</vt:lpstr>
      <vt:lpstr>Times New Roman</vt:lpstr>
      <vt:lpstr>Wingdings</vt:lpstr>
      <vt:lpstr>Office Theme</vt:lpstr>
      <vt:lpstr>PowerPoint Presentation</vt:lpstr>
      <vt:lpstr>Background</vt:lpstr>
      <vt:lpstr>Discussion</vt:lpstr>
      <vt:lpstr>AMP Pairing</vt:lpstr>
      <vt:lpstr>AMP Pairing</vt:lpstr>
      <vt:lpstr>AMP Pairing setup</vt:lpstr>
      <vt:lpstr>Summary</vt:lpstr>
      <vt:lpstr>SP 1</vt:lpstr>
      <vt:lpstr>SP 2</vt:lpstr>
      <vt:lpstr>SP 3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1299</cp:revision>
  <cp:lastPrinted>2000-03-07T00:55:37Z</cp:lastPrinted>
  <dcterms:created xsi:type="dcterms:W3CDTF">2016-01-17T22:48:36Z</dcterms:created>
  <dcterms:modified xsi:type="dcterms:W3CDTF">2025-09-02T15:35:16Z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