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9" r:id="rId3"/>
    <p:sldId id="907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66-05-0000-draft-response-to-colombia-ane-s-consultation-re-the-900-mhz-frequency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60-06-0000-draft-response-to-india-trai-s-consultation-re-microwave-spectrum-assignment.pdf" TargetMode="External"/><Relationship Id="rId5" Type="http://schemas.openxmlformats.org/officeDocument/2006/relationships/hyperlink" Target="https://mentor.ieee.org/802.18/dcn/25/18-25-0050-06-0000-proposed-response-to-south-africa-icasa-s-consultation-on-draft-regulations-on-dynamic-spectrum-access.pdf" TargetMode="External"/><Relationship Id="rId4" Type="http://schemas.openxmlformats.org/officeDocument/2006/relationships/hyperlink" Target="https://mentor.ieee.org/802.18/dcn/25/18-25-0045-04-0000-proposed-response-to-south-africa-icasa-s-consultation-on-draft-national-radio-frequency-plan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-spectrum-policy-group.ec.europa.eu/document/download/1436dce2-8160-470e-9db0-0b70ec9e7a74_en?filename=RSPG25-018final-Draft-RSPG_Opinion_Upper_6GHz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ocuments?is_dcn=0064&amp;is_group=0000&amp;is_year=2025" TargetMode="External"/><Relationship Id="rId4" Type="http://schemas.openxmlformats.org/officeDocument/2006/relationships/hyperlink" Target="https://mentor.ieee.org/802.18/documents?is_dcn=0065&amp;is_group=0000&amp;is_year=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July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28 July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824140"/>
              </p:ext>
            </p:extLst>
          </p:nvPr>
        </p:nvGraphicFramePr>
        <p:xfrm>
          <a:off x="3048000" y="4191000"/>
          <a:ext cx="8305801" cy="7603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Huawei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edward.ks.au@gmail.com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17 May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10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39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May interim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radio frequency plan 2025 (NRFP)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India TRAI:  </a:t>
            </a:r>
            <a:r>
              <a:rPr lang="en-US" sz="1600" dirty="0">
                <a:hlinkClick r:id="rId6"/>
              </a:rPr>
              <a:t>Consultation Paper on Assignment of the Microwave Spectrum in 6 GHz (lower), 7 GHz, 13 GHz, 15 GHz, 18 GHz, 21 GHz Bands, E-Band, and V-Band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CA" sz="1600" dirty="0"/>
              <a:t>Colombia ANE:  </a:t>
            </a:r>
            <a:r>
              <a:rPr lang="en-US" sz="1600" dirty="0">
                <a:hlinkClick r:id="rId7"/>
              </a:rPr>
              <a:t>Proposal for flexibility of the 900 MHz band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+mj-lt"/>
              </a:rPr>
              <a:t>Discussed the latest topics related to spectrum and regulation i</a:t>
            </a:r>
            <a:r>
              <a:rPr lang="en-US" altLang="en-US" sz="2200" dirty="0"/>
              <a:t>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70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/>
              <a:t>EC RSPG:  </a:t>
            </a:r>
            <a:r>
              <a:rPr lang="en-GB" u="sng" dirty="0">
                <a:hlinkClick r:id="rId3"/>
              </a:rPr>
              <a:t>Draft RSPG Opinion on Long-term vision for the upper 6 GHz band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ETSI BRAN 2025 July update 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>
                <a:cs typeface="Arial" panose="020B0604020202020204" pitchFamily="34" charset="0"/>
              </a:rPr>
              <a:t>Ongoing work </a:t>
            </a:r>
            <a:r>
              <a:rPr lang="en-US" altLang="en-US" sz="1800" dirty="0">
                <a:cs typeface="Arial" panose="020B0604020202020204" pitchFamily="34" charset="0"/>
              </a:rPr>
              <a:t>of ECC PT1 with regards to whether or not a guard band is needed at the bottom end of the upper 6 GHz band to protect Wi-Fi (and other unlicensed technologies) at the top end of the lower 6 GHz band from IMT signal levels.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2200" dirty="0"/>
              <a:t>Invited presentations (member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Mr. Sietse van der Gaast, Co-chair of Body of European Regulators for Electronic Communications (BEREC) Wireless Network Evolution working group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Introduction to BEREC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dirty="0">
                <a:hlinkClick r:id="rId4"/>
              </a:rPr>
              <a:t>18-25/0065</a:t>
            </a:r>
            <a:endParaRPr lang="en-US" sz="16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Speaker:  Dr. Pelin Salem, Cisco Systems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Title:  FCC KDB basics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Document: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5"/>
              </a:rPr>
              <a:t>18-25/0064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69393</TotalTime>
  <Words>485</Words>
  <Application>Microsoft Office PowerPoint</Application>
  <PresentationFormat>Widescreen</PresentationFormat>
  <Paragraphs>85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Theme</vt:lpstr>
      <vt:lpstr>802.18 Liaison Report – July 2025</vt:lpstr>
      <vt:lpstr>RR-TAG at a glance</vt:lpstr>
      <vt:lpstr>Progress since the 2025 May interim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11-25/1233r0</dc:title>
  <dc:creator>Edward Au</dc:creator>
  <cp:keywords>802.18 to 802.11 liaison</cp:keywords>
  <cp:lastModifiedBy>Edward Au</cp:lastModifiedBy>
  <cp:revision>5072</cp:revision>
  <cp:lastPrinted>1601-01-01T00:00:00Z</cp:lastPrinted>
  <dcterms:created xsi:type="dcterms:W3CDTF">2016-03-03T14:54:45Z</dcterms:created>
  <dcterms:modified xsi:type="dcterms:W3CDTF">2025-07-19T19:27:39Z</dcterms:modified>
  <cp:category>2025 July plenary</cp:category>
</cp:coreProperties>
</file>