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9" r:id="rId3"/>
    <p:sldId id="907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80" d="100"/>
          <a:sy n="80" d="100"/>
        </p:scale>
        <p:origin x="211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adio-spectrum-policy-group.ec.europa.eu/document/download/1436dce2-8160-470e-9db0-0b70ec9e7a74_en?filename=RSPG25-018final-Draft-RSPG_Opinion_Upper_6GHz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July 2025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28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24140"/>
              </p:ext>
            </p:extLst>
          </p:nvPr>
        </p:nvGraphicFramePr>
        <p:xfrm>
          <a:off x="3048000" y="4191000"/>
          <a:ext cx="8305801" cy="7603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9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7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</a:t>
            </a:r>
            <a:r>
              <a:rPr lang="en-US" sz="2800">
                <a:solidFill>
                  <a:srgbClr val="0070C0"/>
                </a:solidFill>
              </a:rPr>
              <a:t>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responses to the following consultations:</a:t>
            </a:r>
          </a:p>
          <a:p>
            <a:pPr marL="808038" marR="117475" lvl="2" indent="-2682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dirty="0"/>
              <a:t>EC RSPG:  </a:t>
            </a:r>
            <a:r>
              <a:rPr lang="en-GB" u="sng" dirty="0">
                <a:hlinkClick r:id="rId3"/>
              </a:rPr>
              <a:t>Draft RSPG Opinion on Long-term vision for the upper 6 GHz band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Ongoing work </a:t>
            </a:r>
            <a:r>
              <a:rPr lang="en-US" altLang="en-US" sz="1800" dirty="0">
                <a:cs typeface="Arial" panose="020B0604020202020204" pitchFamily="34" charset="0"/>
              </a:rPr>
              <a:t>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Introduction to BEREC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69393</TotalTime>
  <Words>485</Words>
  <Application>Microsoft Office PowerPoint</Application>
  <PresentationFormat>Widescreen</PresentationFormat>
  <Paragraphs>85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 Unicode MS</vt:lpstr>
      <vt:lpstr>Arial</vt:lpstr>
      <vt:lpstr>Times New Roman</vt:lpstr>
      <vt:lpstr>Office Theme</vt:lpstr>
      <vt:lpstr>802.18 Liaison Report – July 2025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11-25/1233r0</dc:title>
  <dc:creator>Edward Au</dc:creator>
  <cp:keywords>802.18 to 802.11 liaison</cp:keywords>
  <cp:lastModifiedBy>Edward Au</cp:lastModifiedBy>
  <cp:revision>5072</cp:revision>
  <cp:lastPrinted>1601-01-01T00:00:00Z</cp:lastPrinted>
  <dcterms:created xsi:type="dcterms:W3CDTF">2016-03-03T14:54:45Z</dcterms:created>
  <dcterms:modified xsi:type="dcterms:W3CDTF">2025-07-19T19:27:39Z</dcterms:modified>
  <cp:category>2025 July plenary</cp:category>
</cp:coreProperties>
</file>