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1468126924" r:id="rId6"/>
    <p:sldId id="1468126941" r:id="rId7"/>
    <p:sldId id="1468126885" r:id="rId8"/>
    <p:sldId id="1468126873" r:id="rId9"/>
    <p:sldId id="1468126863" r:id="rId10"/>
    <p:sldId id="1468126942" r:id="rId11"/>
    <p:sldId id="1468126929" r:id="rId12"/>
    <p:sldId id="1468126943" r:id="rId13"/>
    <p:sldId id="1468126938" r:id="rId14"/>
    <p:sldId id="1468126944" r:id="rId15"/>
    <p:sldId id="1468126865" r:id="rId16"/>
    <p:sldId id="1468126881" r:id="rId17"/>
    <p:sldId id="146812693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CC6600"/>
    <a:srgbClr val="FFFFCC"/>
    <a:srgbClr val="FFCC99"/>
    <a:srgbClr val="A4FD03"/>
    <a:srgbClr val="00FF00"/>
    <a:srgbClr val="FFCC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6E993-A31E-4344-9EF9-B79C4F77F299}" v="81" dt="2025-07-28T15:20:34.044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06E6E993-A31E-4344-9EF9-B79C4F77F299}"/>
    <pc:docChg chg="undo redo custSel addSld delSld modSld sldOrd modMainMaster">
      <pc:chgData name="Rui Cao" userId="a6960595-96e6-47d6-a8d8-833995379cc8" providerId="ADAL" clId="{06E6E993-A31E-4344-9EF9-B79C4F77F299}" dt="2025-07-28T15:19:43.373" v="5046" actId="20577"/>
      <pc:docMkLst>
        <pc:docMk/>
      </pc:docMkLst>
      <pc:sldChg chg="modSp mod">
        <pc:chgData name="Rui Cao" userId="a6960595-96e6-47d6-a8d8-833995379cc8" providerId="ADAL" clId="{06E6E993-A31E-4344-9EF9-B79C4F77F299}" dt="2025-07-26T08:43:03.503" v="5019" actId="1035"/>
        <pc:sldMkLst>
          <pc:docMk/>
          <pc:sldMk cId="0" sldId="256"/>
        </pc:sldMkLst>
        <pc:spChg chg="mod">
          <ac:chgData name="Rui Cao" userId="a6960595-96e6-47d6-a8d8-833995379cc8" providerId="ADAL" clId="{06E6E993-A31E-4344-9EF9-B79C4F77F299}" dt="2025-07-23T04:34:48.023" v="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06E6E993-A31E-4344-9EF9-B79C4F77F299}" dt="2025-07-23T04:37:50.722" v="20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06E6E993-A31E-4344-9EF9-B79C4F77F299}" dt="2025-07-23T04:37:27.110" v="13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06E6E993-A31E-4344-9EF9-B79C4F77F299}" dt="2025-07-26T08:43:03.503" v="5019" actId="1035"/>
          <ac:graphicFrameMkLst>
            <pc:docMk/>
            <pc:sldMk cId="0" sldId="256"/>
            <ac:graphicFrameMk id="5" creationId="{F87FB951-8698-18CE-0FB8-0C3C0C609C69}"/>
          </ac:graphicFrameMkLst>
        </pc:graphicFrameChg>
      </pc:sldChg>
      <pc:sldChg chg="addSp modSp add mod ord">
        <pc:chgData name="Rui Cao" userId="a6960595-96e6-47d6-a8d8-833995379cc8" providerId="ADAL" clId="{06E6E993-A31E-4344-9EF9-B79C4F77F299}" dt="2025-07-28T15:19:43.373" v="5046" actId="20577"/>
        <pc:sldMkLst>
          <pc:docMk/>
          <pc:sldMk cId="2326220681" sldId="1468126863"/>
        </pc:sldMkLst>
        <pc:spChg chg="mod">
          <ac:chgData name="Rui Cao" userId="a6960595-96e6-47d6-a8d8-833995379cc8" providerId="ADAL" clId="{06E6E993-A31E-4344-9EF9-B79C4F77F299}" dt="2025-07-26T06:22:18.598" v="4446"/>
          <ac:spMkLst>
            <pc:docMk/>
            <pc:sldMk cId="2326220681" sldId="1468126863"/>
            <ac:spMk id="2" creationId="{6BC5E2A5-D0E1-0803-9E20-E7B5782F83AE}"/>
          </ac:spMkLst>
        </pc:spChg>
        <pc:spChg chg="mod">
          <ac:chgData name="Rui Cao" userId="a6960595-96e6-47d6-a8d8-833995379cc8" providerId="ADAL" clId="{06E6E993-A31E-4344-9EF9-B79C4F77F299}" dt="2025-07-26T06:47:48.081" v="4675" actId="20577"/>
          <ac:spMkLst>
            <pc:docMk/>
            <pc:sldMk cId="2326220681" sldId="1468126863"/>
            <ac:spMk id="3" creationId="{97B2AD08-7A96-3705-A270-C34CD5ED059B}"/>
          </ac:spMkLst>
        </pc:spChg>
        <pc:graphicFrameChg chg="add mod modGraphic">
          <ac:chgData name="Rui Cao" userId="a6960595-96e6-47d6-a8d8-833995379cc8" providerId="ADAL" clId="{06E6E993-A31E-4344-9EF9-B79C4F77F299}" dt="2025-07-28T15:19:43.373" v="5046" actId="20577"/>
          <ac:graphicFrameMkLst>
            <pc:docMk/>
            <pc:sldMk cId="2326220681" sldId="1468126863"/>
            <ac:graphicFrameMk id="6" creationId="{9928C0F1-2769-6D94-5220-2920E597437F}"/>
          </ac:graphicFrameMkLst>
        </pc:graphicFrameChg>
      </pc:sldChg>
      <pc:sldChg chg="add del">
        <pc:chgData name="Rui Cao" userId="a6960595-96e6-47d6-a8d8-833995379cc8" providerId="ADAL" clId="{06E6E993-A31E-4344-9EF9-B79C4F77F299}" dt="2025-07-25T05:08:00.405" v="3968" actId="47"/>
        <pc:sldMkLst>
          <pc:docMk/>
          <pc:sldMk cId="4057779329" sldId="1468126864"/>
        </pc:sldMkLst>
      </pc:sldChg>
      <pc:sldChg chg="modSp add mod ord">
        <pc:chgData name="Rui Cao" userId="a6960595-96e6-47d6-a8d8-833995379cc8" providerId="ADAL" clId="{06E6E993-A31E-4344-9EF9-B79C4F77F299}" dt="2025-07-26T07:19:51.529" v="4767" actId="20577"/>
        <pc:sldMkLst>
          <pc:docMk/>
          <pc:sldMk cId="2759391078" sldId="1468126865"/>
        </pc:sldMkLst>
        <pc:spChg chg="mod">
          <ac:chgData name="Rui Cao" userId="a6960595-96e6-47d6-a8d8-833995379cc8" providerId="ADAL" clId="{06E6E993-A31E-4344-9EF9-B79C4F77F299}" dt="2025-07-26T07:19:51.529" v="4767" actId="20577"/>
          <ac:spMkLst>
            <pc:docMk/>
            <pc:sldMk cId="2759391078" sldId="1468126865"/>
            <ac:spMk id="2" creationId="{2A784F6E-27CD-38CA-5051-FF34D6D62C06}"/>
          </ac:spMkLst>
        </pc:spChg>
      </pc:sldChg>
      <pc:sldChg chg="add del">
        <pc:chgData name="Rui Cao" userId="a6960595-96e6-47d6-a8d8-833995379cc8" providerId="ADAL" clId="{06E6E993-A31E-4344-9EF9-B79C4F77F299}" dt="2025-07-24T22:19:33.853" v="1319" actId="47"/>
        <pc:sldMkLst>
          <pc:docMk/>
          <pc:sldMk cId="3825291090" sldId="1468126867"/>
        </pc:sldMkLst>
      </pc:sldChg>
      <pc:sldChg chg="add del">
        <pc:chgData name="Rui Cao" userId="a6960595-96e6-47d6-a8d8-833995379cc8" providerId="ADAL" clId="{06E6E993-A31E-4344-9EF9-B79C4F77F299}" dt="2025-07-25T02:50:38.770" v="1370" actId="47"/>
        <pc:sldMkLst>
          <pc:docMk/>
          <pc:sldMk cId="403198405" sldId="1468126868"/>
        </pc:sldMkLst>
      </pc:sldChg>
      <pc:sldChg chg="addSp delSp modSp add mod ord">
        <pc:chgData name="Rui Cao" userId="a6960595-96e6-47d6-a8d8-833995379cc8" providerId="ADAL" clId="{06E6E993-A31E-4344-9EF9-B79C4F77F299}" dt="2025-07-25T04:57:10.974" v="3251" actId="20577"/>
        <pc:sldMkLst>
          <pc:docMk/>
          <pc:sldMk cId="808101195" sldId="1468126873"/>
        </pc:sldMkLst>
        <pc:spChg chg="mod">
          <ac:chgData name="Rui Cao" userId="a6960595-96e6-47d6-a8d8-833995379cc8" providerId="ADAL" clId="{06E6E993-A31E-4344-9EF9-B79C4F77F299}" dt="2025-07-25T04:02:02.830" v="2315" actId="20577"/>
          <ac:spMkLst>
            <pc:docMk/>
            <pc:sldMk cId="808101195" sldId="1468126873"/>
            <ac:spMk id="2" creationId="{5BA7107A-7992-1BCA-711A-7EE2B978FCDC}"/>
          </ac:spMkLst>
        </pc:spChg>
        <pc:spChg chg="mod">
          <ac:chgData name="Rui Cao" userId="a6960595-96e6-47d6-a8d8-833995379cc8" providerId="ADAL" clId="{06E6E993-A31E-4344-9EF9-B79C4F77F299}" dt="2025-07-25T04:57:10.974" v="3251" actId="20577"/>
          <ac:spMkLst>
            <pc:docMk/>
            <pc:sldMk cId="808101195" sldId="1468126873"/>
            <ac:spMk id="3" creationId="{2D858DF1-0F07-2611-A7D9-CE287BA629A7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8" creationId="{733BF7DE-5749-9CAC-F1AE-FCE194DB5032}"/>
          </ac:spMkLst>
        </pc:spChg>
        <pc:spChg chg="add del mod">
          <ac:chgData name="Rui Cao" userId="a6960595-96e6-47d6-a8d8-833995379cc8" providerId="ADAL" clId="{06E6E993-A31E-4344-9EF9-B79C4F77F299}" dt="2025-07-25T04:05:12.687" v="2368" actId="478"/>
          <ac:spMkLst>
            <pc:docMk/>
            <pc:sldMk cId="808101195" sldId="1468126873"/>
            <ac:spMk id="10" creationId="{24E91899-0F53-E296-76FE-AF85B199C2DB}"/>
          </ac:spMkLst>
        </pc:spChg>
        <pc:spChg chg="add mod">
          <ac:chgData name="Rui Cao" userId="a6960595-96e6-47d6-a8d8-833995379cc8" providerId="ADAL" clId="{06E6E993-A31E-4344-9EF9-B79C4F77F299}" dt="2025-07-25T04:16:44.868" v="2720" actId="1076"/>
          <ac:spMkLst>
            <pc:docMk/>
            <pc:sldMk cId="808101195" sldId="1468126873"/>
            <ac:spMk id="11" creationId="{6CE45E7D-22B8-82F2-0AF9-7B250C6A2270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13" creationId="{EC891F14-DA6D-D436-A972-90DB006F1D14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15" creationId="{E0D2298A-7A67-3E57-7B1A-C408612BA402}"/>
          </ac:spMkLst>
        </pc:spChg>
        <pc:spChg chg="add mod">
          <ac:chgData name="Rui Cao" userId="a6960595-96e6-47d6-a8d8-833995379cc8" providerId="ADAL" clId="{06E6E993-A31E-4344-9EF9-B79C4F77F299}" dt="2025-07-25T04:23:15.797" v="2740" actId="1076"/>
          <ac:spMkLst>
            <pc:docMk/>
            <pc:sldMk cId="808101195" sldId="1468126873"/>
            <ac:spMk id="16" creationId="{CB517D5C-8986-D44F-E108-9689F1F8CB05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17" creationId="{55B3DB90-C48A-AE5B-1D48-A9BFA1EB0D71}"/>
          </ac:spMkLst>
        </pc:spChg>
        <pc:spChg chg="add mod">
          <ac:chgData name="Rui Cao" userId="a6960595-96e6-47d6-a8d8-833995379cc8" providerId="ADAL" clId="{06E6E993-A31E-4344-9EF9-B79C4F77F299}" dt="2025-07-25T04:17:06.201" v="2722" actId="1076"/>
          <ac:spMkLst>
            <pc:docMk/>
            <pc:sldMk cId="808101195" sldId="1468126873"/>
            <ac:spMk id="20" creationId="{C5B1AA9D-FBF1-B461-7182-499EE49970D2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21" creationId="{BDCD433B-AE52-7073-99E5-6760914192E1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23" creationId="{182006CF-A98D-0336-D640-C05FD39A11CE}"/>
          </ac:spMkLst>
        </pc:spChg>
        <pc:spChg chg="del">
          <ac:chgData name="Rui Cao" userId="a6960595-96e6-47d6-a8d8-833995379cc8" providerId="ADAL" clId="{06E6E993-A31E-4344-9EF9-B79C4F77F299}" dt="2025-07-25T04:03:30.748" v="2338" actId="478"/>
          <ac:spMkLst>
            <pc:docMk/>
            <pc:sldMk cId="808101195" sldId="1468126873"/>
            <ac:spMk id="24" creationId="{83F028D2-CA03-74C8-FA58-497AD108085E}"/>
          </ac:spMkLst>
        </pc:spChg>
        <pc:spChg chg="del mod topLvl">
          <ac:chgData name="Rui Cao" userId="a6960595-96e6-47d6-a8d8-833995379cc8" providerId="ADAL" clId="{06E6E993-A31E-4344-9EF9-B79C4F77F299}" dt="2025-07-25T04:42:47.653" v="2960" actId="478"/>
          <ac:spMkLst>
            <pc:docMk/>
            <pc:sldMk cId="808101195" sldId="1468126873"/>
            <ac:spMk id="25" creationId="{DDA78796-F30D-0564-7F96-285A582D2B3D}"/>
          </ac:spMkLst>
        </pc:spChg>
        <pc:spChg chg="mod topLvl">
          <ac:chgData name="Rui Cao" userId="a6960595-96e6-47d6-a8d8-833995379cc8" providerId="ADAL" clId="{06E6E993-A31E-4344-9EF9-B79C4F77F299}" dt="2025-07-25T04:52:01.190" v="3141" actId="1038"/>
          <ac:spMkLst>
            <pc:docMk/>
            <pc:sldMk cId="808101195" sldId="1468126873"/>
            <ac:spMk id="29" creationId="{14DCBDD7-A14D-823F-2900-B8A577DE3DA2}"/>
          </ac:spMkLst>
        </pc:spChg>
        <pc:spChg chg="mod topLvl">
          <ac:chgData name="Rui Cao" userId="a6960595-96e6-47d6-a8d8-833995379cc8" providerId="ADAL" clId="{06E6E993-A31E-4344-9EF9-B79C4F77F299}" dt="2025-07-25T04:43:15.152" v="2965" actId="1076"/>
          <ac:spMkLst>
            <pc:docMk/>
            <pc:sldMk cId="808101195" sldId="1468126873"/>
            <ac:spMk id="30" creationId="{8A09875F-06EE-A60F-2332-0858449BE031}"/>
          </ac:spMkLst>
        </pc:spChg>
        <pc:spChg chg="mod topLvl">
          <ac:chgData name="Rui Cao" userId="a6960595-96e6-47d6-a8d8-833995379cc8" providerId="ADAL" clId="{06E6E993-A31E-4344-9EF9-B79C4F77F299}" dt="2025-07-25T04:43:12.334" v="2964" actId="1076"/>
          <ac:spMkLst>
            <pc:docMk/>
            <pc:sldMk cId="808101195" sldId="1468126873"/>
            <ac:spMk id="31" creationId="{6E976851-E795-8521-7273-D3D06EAE78F4}"/>
          </ac:spMkLst>
        </pc:spChg>
        <pc:spChg chg="del mod topLvl">
          <ac:chgData name="Rui Cao" userId="a6960595-96e6-47d6-a8d8-833995379cc8" providerId="ADAL" clId="{06E6E993-A31E-4344-9EF9-B79C4F77F299}" dt="2025-07-25T04:55:38.127" v="3250" actId="478"/>
          <ac:spMkLst>
            <pc:docMk/>
            <pc:sldMk cId="808101195" sldId="1468126873"/>
            <ac:spMk id="32" creationId="{4462E3C7-4CF1-75E0-9AF9-26B97AE9EEE9}"/>
          </ac:spMkLst>
        </pc:spChg>
        <pc:spChg chg="del mod">
          <ac:chgData name="Rui Cao" userId="a6960595-96e6-47d6-a8d8-833995379cc8" providerId="ADAL" clId="{06E6E993-A31E-4344-9EF9-B79C4F77F299}" dt="2025-07-25T04:19:33.160" v="2733" actId="478"/>
          <ac:spMkLst>
            <pc:docMk/>
            <pc:sldMk cId="808101195" sldId="1468126873"/>
            <ac:spMk id="34" creationId="{11459ECD-E4AF-D6E9-8E9E-120CFF16CB38}"/>
          </ac:spMkLst>
        </pc:spChg>
        <pc:spChg chg="del mod">
          <ac:chgData name="Rui Cao" userId="a6960595-96e6-47d6-a8d8-833995379cc8" providerId="ADAL" clId="{06E6E993-A31E-4344-9EF9-B79C4F77F299}" dt="2025-07-25T04:19:33.160" v="2733" actId="478"/>
          <ac:spMkLst>
            <pc:docMk/>
            <pc:sldMk cId="808101195" sldId="1468126873"/>
            <ac:spMk id="35" creationId="{AA420AA1-83F1-3B40-CDC5-443EE2661104}"/>
          </ac:spMkLst>
        </pc:spChg>
        <pc:spChg chg="del mod">
          <ac:chgData name="Rui Cao" userId="a6960595-96e6-47d6-a8d8-833995379cc8" providerId="ADAL" clId="{06E6E993-A31E-4344-9EF9-B79C4F77F299}" dt="2025-07-25T04:22:06.700" v="2737" actId="478"/>
          <ac:spMkLst>
            <pc:docMk/>
            <pc:sldMk cId="808101195" sldId="1468126873"/>
            <ac:spMk id="36" creationId="{9711E570-E90B-C4B2-CC96-0E7126C6589E}"/>
          </ac:spMkLst>
        </pc:spChg>
        <pc:spChg chg="add mod">
          <ac:chgData name="Rui Cao" userId="a6960595-96e6-47d6-a8d8-833995379cc8" providerId="ADAL" clId="{06E6E993-A31E-4344-9EF9-B79C4F77F299}" dt="2025-07-25T04:17:25.114" v="2727" actId="14100"/>
          <ac:spMkLst>
            <pc:docMk/>
            <pc:sldMk cId="808101195" sldId="1468126873"/>
            <ac:spMk id="37" creationId="{DF891806-1716-A895-2363-1F6DB904F6B3}"/>
          </ac:spMkLst>
        </pc:spChg>
        <pc:spChg chg="add mod">
          <ac:chgData name="Rui Cao" userId="a6960595-96e6-47d6-a8d8-833995379cc8" providerId="ADAL" clId="{06E6E993-A31E-4344-9EF9-B79C4F77F299}" dt="2025-07-25T04:17:36.066" v="2730" actId="20577"/>
          <ac:spMkLst>
            <pc:docMk/>
            <pc:sldMk cId="808101195" sldId="1468126873"/>
            <ac:spMk id="38" creationId="{F391C40B-5C3C-A9A1-63CB-FF6868B45680}"/>
          </ac:spMkLst>
        </pc:spChg>
        <pc:spChg chg="add mod">
          <ac:chgData name="Rui Cao" userId="a6960595-96e6-47d6-a8d8-833995379cc8" providerId="ADAL" clId="{06E6E993-A31E-4344-9EF9-B79C4F77F299}" dt="2025-07-25T04:48:02.287" v="3021" actId="1076"/>
          <ac:spMkLst>
            <pc:docMk/>
            <pc:sldMk cId="808101195" sldId="1468126873"/>
            <ac:spMk id="41" creationId="{FF623A4F-FE1F-B763-6A85-2CEAEE1C582B}"/>
          </ac:spMkLst>
        </pc:spChg>
        <pc:spChg chg="add mod">
          <ac:chgData name="Rui Cao" userId="a6960595-96e6-47d6-a8d8-833995379cc8" providerId="ADAL" clId="{06E6E993-A31E-4344-9EF9-B79C4F77F299}" dt="2025-07-25T04:43:30.618" v="2973" actId="1037"/>
          <ac:spMkLst>
            <pc:docMk/>
            <pc:sldMk cId="808101195" sldId="1468126873"/>
            <ac:spMk id="45" creationId="{CD0FE139-7BED-F99B-B31F-CEA691271911}"/>
          </ac:spMkLst>
        </pc:spChg>
        <pc:spChg chg="add mod">
          <ac:chgData name="Rui Cao" userId="a6960595-96e6-47d6-a8d8-833995379cc8" providerId="ADAL" clId="{06E6E993-A31E-4344-9EF9-B79C4F77F299}" dt="2025-07-25T04:53:36.104" v="3191" actId="1037"/>
          <ac:spMkLst>
            <pc:docMk/>
            <pc:sldMk cId="808101195" sldId="1468126873"/>
            <ac:spMk id="48" creationId="{3C66CF23-8D2F-CB24-A57F-567D62496E8C}"/>
          </ac:spMkLst>
        </pc:spChg>
        <pc:spChg chg="add mod">
          <ac:chgData name="Rui Cao" userId="a6960595-96e6-47d6-a8d8-833995379cc8" providerId="ADAL" clId="{06E6E993-A31E-4344-9EF9-B79C4F77F299}" dt="2025-07-25T04:51:55.890" v="3137" actId="1038"/>
          <ac:spMkLst>
            <pc:docMk/>
            <pc:sldMk cId="808101195" sldId="1468126873"/>
            <ac:spMk id="51" creationId="{1FD0B645-DB8B-D342-1157-453E27EAE070}"/>
          </ac:spMkLst>
        </pc:spChg>
        <pc:spChg chg="add mod">
          <ac:chgData name="Rui Cao" userId="a6960595-96e6-47d6-a8d8-833995379cc8" providerId="ADAL" clId="{06E6E993-A31E-4344-9EF9-B79C4F77F299}" dt="2025-07-25T04:52:12.524" v="3144" actId="1076"/>
          <ac:spMkLst>
            <pc:docMk/>
            <pc:sldMk cId="808101195" sldId="1468126873"/>
            <ac:spMk id="53" creationId="{47AE6F53-17C0-872B-7871-1066109F1E76}"/>
          </ac:spMkLst>
        </pc:spChg>
        <pc:spChg chg="add mod">
          <ac:chgData name="Rui Cao" userId="a6960595-96e6-47d6-a8d8-833995379cc8" providerId="ADAL" clId="{06E6E993-A31E-4344-9EF9-B79C4F77F299}" dt="2025-07-25T04:51:39.858" v="3129" actId="1037"/>
          <ac:spMkLst>
            <pc:docMk/>
            <pc:sldMk cId="808101195" sldId="1468126873"/>
            <ac:spMk id="56" creationId="{B2DBF5CE-BC88-68EF-C047-330FDED1B6F6}"/>
          </ac:spMkLst>
        </pc:spChg>
        <pc:spChg chg="add mod">
          <ac:chgData name="Rui Cao" userId="a6960595-96e6-47d6-a8d8-833995379cc8" providerId="ADAL" clId="{06E6E993-A31E-4344-9EF9-B79C4F77F299}" dt="2025-07-25T04:51:30.791" v="3122" actId="1038"/>
          <ac:spMkLst>
            <pc:docMk/>
            <pc:sldMk cId="808101195" sldId="1468126873"/>
            <ac:spMk id="59" creationId="{732C0152-9671-0DEF-9B62-B2091B14829E}"/>
          </ac:spMkLst>
        </pc:spChg>
        <pc:spChg chg="add mod">
          <ac:chgData name="Rui Cao" userId="a6960595-96e6-47d6-a8d8-833995379cc8" providerId="ADAL" clId="{06E6E993-A31E-4344-9EF9-B79C4F77F299}" dt="2025-07-25T04:54:01.968" v="3202" actId="1035"/>
          <ac:spMkLst>
            <pc:docMk/>
            <pc:sldMk cId="808101195" sldId="1468126873"/>
            <ac:spMk id="64" creationId="{33F74F43-E8F2-4701-B8FB-293A30B6A88F}"/>
          </ac:spMkLst>
        </pc:spChg>
        <pc:grpChg chg="add del mod">
          <ac:chgData name="Rui Cao" userId="a6960595-96e6-47d6-a8d8-833995379cc8" providerId="ADAL" clId="{06E6E993-A31E-4344-9EF9-B79C4F77F299}" dt="2025-07-25T04:22:23.753" v="2739" actId="165"/>
          <ac:grpSpMkLst>
            <pc:docMk/>
            <pc:sldMk cId="808101195" sldId="1468126873"/>
            <ac:grpSpMk id="22" creationId="{EE5C0979-B6B3-4E35-9B18-5C8A513B6739}"/>
          </ac:grpSpMkLst>
        </pc:grpChg>
        <pc:grpChg chg="del mod topLvl">
          <ac:chgData name="Rui Cao" userId="a6960595-96e6-47d6-a8d8-833995379cc8" providerId="ADAL" clId="{06E6E993-A31E-4344-9EF9-B79C4F77F299}" dt="2025-07-25T04:23:28.712" v="2741" actId="165"/>
          <ac:grpSpMkLst>
            <pc:docMk/>
            <pc:sldMk cId="808101195" sldId="1468126873"/>
            <ac:grpSpMk id="26" creationId="{222EAF62-CC45-AE76-4F1A-2309BF4345E8}"/>
          </ac:grpSpMkLst>
        </pc:grpChg>
        <pc:graphicFrameChg chg="add mod modGraphic">
          <ac:chgData name="Rui Cao" userId="a6960595-96e6-47d6-a8d8-833995379cc8" providerId="ADAL" clId="{06E6E993-A31E-4344-9EF9-B79C4F77F299}" dt="2025-07-25T04:16:44.868" v="2720" actId="1076"/>
          <ac:graphicFrameMkLst>
            <pc:docMk/>
            <pc:sldMk cId="808101195" sldId="1468126873"/>
            <ac:graphicFrameMk id="7" creationId="{F7F0926A-7B43-B07E-F2EA-0D21D04625E2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16:44.868" v="2720" actId="1076"/>
          <ac:graphicFrameMkLst>
            <pc:docMk/>
            <pc:sldMk cId="808101195" sldId="1468126873"/>
            <ac:graphicFrameMk id="9" creationId="{8864FCA2-41B1-B3A7-5AFF-55CFB37EAA4C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17:06.201" v="2722" actId="1076"/>
          <ac:graphicFrameMkLst>
            <pc:docMk/>
            <pc:sldMk cId="808101195" sldId="1468126873"/>
            <ac:graphicFrameMk id="12" creationId="{75C8091E-0790-64FD-FFA8-DF76B2B61BF8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17:06.201" v="2722" actId="1076"/>
          <ac:graphicFrameMkLst>
            <pc:docMk/>
            <pc:sldMk cId="808101195" sldId="1468126873"/>
            <ac:graphicFrameMk id="14" creationId="{A2553A13-AF24-8D88-DFF0-C400E21EBA9E}"/>
          </ac:graphicFrameMkLst>
        </pc:graphicFrameChg>
        <pc:graphicFrameChg chg="del">
          <ac:chgData name="Rui Cao" userId="a6960595-96e6-47d6-a8d8-833995379cc8" providerId="ADAL" clId="{06E6E993-A31E-4344-9EF9-B79C4F77F299}" dt="2025-07-25T04:03:30.748" v="2338" actId="478"/>
          <ac:graphicFrameMkLst>
            <pc:docMk/>
            <pc:sldMk cId="808101195" sldId="1468126873"/>
            <ac:graphicFrameMk id="18" creationId="{27C630C2-30D6-B173-8EA3-FFEA89427571}"/>
          </ac:graphicFrameMkLst>
        </pc:graphicFrameChg>
        <pc:graphicFrameChg chg="del">
          <ac:chgData name="Rui Cao" userId="a6960595-96e6-47d6-a8d8-833995379cc8" providerId="ADAL" clId="{06E6E993-A31E-4344-9EF9-B79C4F77F299}" dt="2025-07-25T04:03:30.748" v="2338" actId="478"/>
          <ac:graphicFrameMkLst>
            <pc:docMk/>
            <pc:sldMk cId="808101195" sldId="1468126873"/>
            <ac:graphicFrameMk id="19" creationId="{00A9C8A9-F62B-ACC0-0608-5D1D162FC9A5}"/>
          </ac:graphicFrameMkLst>
        </pc:graphicFrameChg>
        <pc:graphicFrameChg chg="del mod topLvl">
          <ac:chgData name="Rui Cao" userId="a6960595-96e6-47d6-a8d8-833995379cc8" providerId="ADAL" clId="{06E6E993-A31E-4344-9EF9-B79C4F77F299}" dt="2025-07-25T04:42:42.786" v="2957" actId="478"/>
          <ac:graphicFrameMkLst>
            <pc:docMk/>
            <pc:sldMk cId="808101195" sldId="1468126873"/>
            <ac:graphicFrameMk id="28" creationId="{EA9D9E1A-621C-A5BE-A8F9-5868CA6DB537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53:22.935" v="3175" actId="14100"/>
          <ac:graphicFrameMkLst>
            <pc:docMk/>
            <pc:sldMk cId="808101195" sldId="1468126873"/>
            <ac:graphicFrameMk id="42" creationId="{984D7E2A-A846-F7C5-193C-929686F8149C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43:30.618" v="2973" actId="1037"/>
          <ac:graphicFrameMkLst>
            <pc:docMk/>
            <pc:sldMk cId="808101195" sldId="1468126873"/>
            <ac:graphicFrameMk id="43" creationId="{F20C4489-FEB7-AEE0-6752-5B33C39CB468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53:36.104" v="3191" actId="1037"/>
          <ac:graphicFrameMkLst>
            <pc:docMk/>
            <pc:sldMk cId="808101195" sldId="1468126873"/>
            <ac:graphicFrameMk id="46" creationId="{64171161-F9BB-6C71-3AA9-2E11FE967791}"/>
          </ac:graphicFrameMkLst>
        </pc:graphicFrameChg>
        <pc:graphicFrameChg chg="add mod">
          <ac:chgData name="Rui Cao" userId="a6960595-96e6-47d6-a8d8-833995379cc8" providerId="ADAL" clId="{06E6E993-A31E-4344-9EF9-B79C4F77F299}" dt="2025-07-25T04:53:36.104" v="3191" actId="1037"/>
          <ac:graphicFrameMkLst>
            <pc:docMk/>
            <pc:sldMk cId="808101195" sldId="1468126873"/>
            <ac:graphicFrameMk id="47" creationId="{3538FFFB-8776-D672-28B6-62C364CF808E}"/>
          </ac:graphicFrameMkLst>
        </pc:graphicFrameChg>
        <pc:graphicFrameChg chg="add mod ord">
          <ac:chgData name="Rui Cao" userId="a6960595-96e6-47d6-a8d8-833995379cc8" providerId="ADAL" clId="{06E6E993-A31E-4344-9EF9-B79C4F77F299}" dt="2025-07-25T04:43:09.617" v="2963" actId="167"/>
          <ac:graphicFrameMkLst>
            <pc:docMk/>
            <pc:sldMk cId="808101195" sldId="1468126873"/>
            <ac:graphicFrameMk id="49" creationId="{C3429591-D7B3-E42E-71F2-D0E248547A93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51:39.858" v="3129" actId="1037"/>
          <ac:graphicFrameMkLst>
            <pc:docMk/>
            <pc:sldMk cId="808101195" sldId="1468126873"/>
            <ac:graphicFrameMk id="54" creationId="{7D112207-DD3D-2E96-C354-2A8344BEBF75}"/>
          </ac:graphicFrameMkLst>
        </pc:graphicFrameChg>
        <pc:graphicFrameChg chg="add mod">
          <ac:chgData name="Rui Cao" userId="a6960595-96e6-47d6-a8d8-833995379cc8" providerId="ADAL" clId="{06E6E993-A31E-4344-9EF9-B79C4F77F299}" dt="2025-07-25T04:51:39.858" v="3129" actId="1037"/>
          <ac:graphicFrameMkLst>
            <pc:docMk/>
            <pc:sldMk cId="808101195" sldId="1468126873"/>
            <ac:graphicFrameMk id="55" creationId="{8DB52BC2-1F5A-AA73-EA0A-1C04CEA75169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5T04:51:17.359" v="3099" actId="14100"/>
          <ac:graphicFrameMkLst>
            <pc:docMk/>
            <pc:sldMk cId="808101195" sldId="1468126873"/>
            <ac:graphicFrameMk id="57" creationId="{F870C826-93A3-2635-2DC1-734622A27B56}"/>
          </ac:graphicFrameMkLst>
        </pc:graphicFrameChg>
        <pc:graphicFrameChg chg="add mod">
          <ac:chgData name="Rui Cao" userId="a6960595-96e6-47d6-a8d8-833995379cc8" providerId="ADAL" clId="{06E6E993-A31E-4344-9EF9-B79C4F77F299}" dt="2025-07-25T04:51:30.791" v="3122" actId="1038"/>
          <ac:graphicFrameMkLst>
            <pc:docMk/>
            <pc:sldMk cId="808101195" sldId="1468126873"/>
            <ac:graphicFrameMk id="58" creationId="{D4388993-C7F5-3924-38C1-2CDFE6602A95}"/>
          </ac:graphicFrameMkLst>
        </pc:graphicFrameChg>
        <pc:cxnChg chg="del mod topLvl">
          <ac:chgData name="Rui Cao" userId="a6960595-96e6-47d6-a8d8-833995379cc8" providerId="ADAL" clId="{06E6E993-A31E-4344-9EF9-B79C4F77F299}" dt="2025-07-25T04:55:38.127" v="3250" actId="478"/>
          <ac:cxnSpMkLst>
            <pc:docMk/>
            <pc:sldMk cId="808101195" sldId="1468126873"/>
            <ac:cxnSpMk id="27" creationId="{2FC46B49-8946-3ECE-CF98-7CB60AAD94EE}"/>
          </ac:cxnSpMkLst>
        </pc:cxnChg>
        <pc:cxnChg chg="del mod topLvl">
          <ac:chgData name="Rui Cao" userId="a6960595-96e6-47d6-a8d8-833995379cc8" providerId="ADAL" clId="{06E6E993-A31E-4344-9EF9-B79C4F77F299}" dt="2025-07-25T04:24:21.811" v="2756" actId="478"/>
          <ac:cxnSpMkLst>
            <pc:docMk/>
            <pc:sldMk cId="808101195" sldId="1468126873"/>
            <ac:cxnSpMk id="33" creationId="{D65E8FA9-75AD-AA2B-AF8F-EFF4076CC268}"/>
          </ac:cxnSpMkLst>
        </pc:cxnChg>
        <pc:cxnChg chg="add mod">
          <ac:chgData name="Rui Cao" userId="a6960595-96e6-47d6-a8d8-833995379cc8" providerId="ADAL" clId="{06E6E993-A31E-4344-9EF9-B79C4F77F299}" dt="2025-07-25T04:53:41.702" v="3192" actId="14100"/>
          <ac:cxnSpMkLst>
            <pc:docMk/>
            <pc:sldMk cId="808101195" sldId="1468126873"/>
            <ac:cxnSpMk id="40" creationId="{C48D9EAC-0C87-22C7-5749-653EFA0FBCC2}"/>
          </ac:cxnSpMkLst>
        </pc:cxnChg>
        <pc:cxnChg chg="add mod">
          <ac:chgData name="Rui Cao" userId="a6960595-96e6-47d6-a8d8-833995379cc8" providerId="ADAL" clId="{06E6E993-A31E-4344-9EF9-B79C4F77F299}" dt="2025-07-25T04:52:09.740" v="3143" actId="14100"/>
          <ac:cxnSpMkLst>
            <pc:docMk/>
            <pc:sldMk cId="808101195" sldId="1468126873"/>
            <ac:cxnSpMk id="52" creationId="{A80BA3CE-5A91-51A8-5E93-E06A89833ED5}"/>
          </ac:cxnSpMkLst>
        </pc:cxnChg>
        <pc:cxnChg chg="add mod">
          <ac:chgData name="Rui Cao" userId="a6960595-96e6-47d6-a8d8-833995379cc8" providerId="ADAL" clId="{06E6E993-A31E-4344-9EF9-B79C4F77F299}" dt="2025-07-25T04:55:08.513" v="3224" actId="14100"/>
          <ac:cxnSpMkLst>
            <pc:docMk/>
            <pc:sldMk cId="808101195" sldId="1468126873"/>
            <ac:cxnSpMk id="66" creationId="{EF497794-6332-24D5-D631-4C37C56F8488}"/>
          </ac:cxnSpMkLst>
        </pc:cxnChg>
        <pc:cxnChg chg="add mod">
          <ac:chgData name="Rui Cao" userId="a6960595-96e6-47d6-a8d8-833995379cc8" providerId="ADAL" clId="{06E6E993-A31E-4344-9EF9-B79C4F77F299}" dt="2025-07-25T04:55:21.146" v="3249" actId="1038"/>
          <ac:cxnSpMkLst>
            <pc:docMk/>
            <pc:sldMk cId="808101195" sldId="1468126873"/>
            <ac:cxnSpMk id="70" creationId="{4BAD554D-9657-DA12-2829-44B71EF78C2B}"/>
          </ac:cxnSpMkLst>
        </pc:cxnChg>
      </pc:sldChg>
      <pc:sldChg chg="modSp add mod ord">
        <pc:chgData name="Rui Cao" userId="a6960595-96e6-47d6-a8d8-833995379cc8" providerId="ADAL" clId="{06E6E993-A31E-4344-9EF9-B79C4F77F299}" dt="2025-07-26T07:20:12.735" v="4782" actId="20577"/>
        <pc:sldMkLst>
          <pc:docMk/>
          <pc:sldMk cId="2521540152" sldId="1468126881"/>
        </pc:sldMkLst>
        <pc:spChg chg="mod">
          <ac:chgData name="Rui Cao" userId="a6960595-96e6-47d6-a8d8-833995379cc8" providerId="ADAL" clId="{06E6E993-A31E-4344-9EF9-B79C4F77F299}" dt="2025-07-26T07:20:12.735" v="4782" actId="20577"/>
          <ac:spMkLst>
            <pc:docMk/>
            <pc:sldMk cId="2521540152" sldId="1468126881"/>
            <ac:spMk id="2" creationId="{D7D5D05E-295D-B8A9-483F-9D5F842A810B}"/>
          </ac:spMkLst>
        </pc:spChg>
      </pc:sldChg>
      <pc:sldChg chg="add del">
        <pc:chgData name="Rui Cao" userId="a6960595-96e6-47d6-a8d8-833995379cc8" providerId="ADAL" clId="{06E6E993-A31E-4344-9EF9-B79C4F77F299}" dt="2025-07-25T04:57:19.090" v="3252" actId="47"/>
        <pc:sldMkLst>
          <pc:docMk/>
          <pc:sldMk cId="337091573" sldId="1468126883"/>
        </pc:sldMkLst>
      </pc:sldChg>
      <pc:sldChg chg="add del">
        <pc:chgData name="Rui Cao" userId="a6960595-96e6-47d6-a8d8-833995379cc8" providerId="ADAL" clId="{06E6E993-A31E-4344-9EF9-B79C4F77F299}" dt="2025-07-25T03:26:48.773" v="1602" actId="47"/>
        <pc:sldMkLst>
          <pc:docMk/>
          <pc:sldMk cId="3911369246" sldId="1468126884"/>
        </pc:sldMkLst>
      </pc:sldChg>
      <pc:sldChg chg="addSp delSp modSp add mod ord">
        <pc:chgData name="Rui Cao" userId="a6960595-96e6-47d6-a8d8-833995379cc8" providerId="ADAL" clId="{06E6E993-A31E-4344-9EF9-B79C4F77F299}" dt="2025-07-26T06:21:08.855" v="4404" actId="1035"/>
        <pc:sldMkLst>
          <pc:docMk/>
          <pc:sldMk cId="3045979307" sldId="1468126885"/>
        </pc:sldMkLst>
        <pc:spChg chg="mod">
          <ac:chgData name="Rui Cao" userId="a6960595-96e6-47d6-a8d8-833995379cc8" providerId="ADAL" clId="{06E6E993-A31E-4344-9EF9-B79C4F77F299}" dt="2025-07-25T03:25:04.528" v="1601" actId="20577"/>
          <ac:spMkLst>
            <pc:docMk/>
            <pc:sldMk cId="3045979307" sldId="1468126885"/>
            <ac:spMk id="2" creationId="{E6848A9B-50BD-0DA2-0BC9-B8F1DBB94B59}"/>
          </ac:spMkLst>
        </pc:spChg>
        <pc:spChg chg="mod">
          <ac:chgData name="Rui Cao" userId="a6960595-96e6-47d6-a8d8-833995379cc8" providerId="ADAL" clId="{06E6E993-A31E-4344-9EF9-B79C4F77F299}" dt="2025-07-26T06:21:08.855" v="4404" actId="1035"/>
          <ac:spMkLst>
            <pc:docMk/>
            <pc:sldMk cId="3045979307" sldId="1468126885"/>
            <ac:spMk id="3" creationId="{6FD77B5D-F7CC-8155-4C86-2A472C9BAA97}"/>
          </ac:spMkLst>
        </pc:spChg>
        <pc:spChg chg="del mod">
          <ac:chgData name="Rui Cao" userId="a6960595-96e6-47d6-a8d8-833995379cc8" providerId="ADAL" clId="{06E6E993-A31E-4344-9EF9-B79C4F77F299}" dt="2025-07-25T03:32:36.122" v="1703" actId="478"/>
          <ac:spMkLst>
            <pc:docMk/>
            <pc:sldMk cId="3045979307" sldId="1468126885"/>
            <ac:spMk id="13" creationId="{28C5E942-C13D-50A3-5AC8-A1A3E185B32B}"/>
          </ac:spMkLst>
        </pc:spChg>
        <pc:spChg chg="del mod">
          <ac:chgData name="Rui Cao" userId="a6960595-96e6-47d6-a8d8-833995379cc8" providerId="ADAL" clId="{06E6E993-A31E-4344-9EF9-B79C4F77F299}" dt="2025-07-25T03:32:36.122" v="1703" actId="478"/>
          <ac:spMkLst>
            <pc:docMk/>
            <pc:sldMk cId="3045979307" sldId="1468126885"/>
            <ac:spMk id="14" creationId="{2096483B-35B6-56B4-83F3-BBA51A593A20}"/>
          </ac:spMkLst>
        </pc:spChg>
        <pc:spChg chg="del mod">
          <ac:chgData name="Rui Cao" userId="a6960595-96e6-47d6-a8d8-833995379cc8" providerId="ADAL" clId="{06E6E993-A31E-4344-9EF9-B79C4F77F299}" dt="2025-07-25T04:39:23.729" v="2879" actId="478"/>
          <ac:spMkLst>
            <pc:docMk/>
            <pc:sldMk cId="3045979307" sldId="1468126885"/>
            <ac:spMk id="15" creationId="{B09C990E-2D44-50B2-ACF4-20D51B1B105E}"/>
          </ac:spMkLst>
        </pc:spChg>
        <pc:spChg chg="del mod topLvl">
          <ac:chgData name="Rui Cao" userId="a6960595-96e6-47d6-a8d8-833995379cc8" providerId="ADAL" clId="{06E6E993-A31E-4344-9EF9-B79C4F77F299}" dt="2025-07-25T04:38:19.616" v="2868" actId="478"/>
          <ac:spMkLst>
            <pc:docMk/>
            <pc:sldMk cId="3045979307" sldId="1468126885"/>
            <ac:spMk id="16" creationId="{5CFB8862-D05F-8311-1975-029BD22742B9}"/>
          </ac:spMkLst>
        </pc:spChg>
        <pc:spChg chg="mod topLvl">
          <ac:chgData name="Rui Cao" userId="a6960595-96e6-47d6-a8d8-833995379cc8" providerId="ADAL" clId="{06E6E993-A31E-4344-9EF9-B79C4F77F299}" dt="2025-07-25T04:42:25.936" v="2955" actId="1076"/>
          <ac:spMkLst>
            <pc:docMk/>
            <pc:sldMk cId="3045979307" sldId="1468126885"/>
            <ac:spMk id="17" creationId="{C7F3C118-7C70-3A8A-3DBE-8C448A88F809}"/>
          </ac:spMkLst>
        </pc:spChg>
        <pc:spChg chg="mod topLvl">
          <ac:chgData name="Rui Cao" userId="a6960595-96e6-47d6-a8d8-833995379cc8" providerId="ADAL" clId="{06E6E993-A31E-4344-9EF9-B79C4F77F299}" dt="2025-07-25T04:42:23.568" v="2954" actId="1076"/>
          <ac:spMkLst>
            <pc:docMk/>
            <pc:sldMk cId="3045979307" sldId="1468126885"/>
            <ac:spMk id="18" creationId="{28EF9B75-11E9-C13B-879E-FCBE469045D7}"/>
          </ac:spMkLst>
        </pc:spChg>
        <pc:spChg chg="mod topLvl">
          <ac:chgData name="Rui Cao" userId="a6960595-96e6-47d6-a8d8-833995379cc8" providerId="ADAL" clId="{06E6E993-A31E-4344-9EF9-B79C4F77F299}" dt="2025-07-25T04:41:53.107" v="2936" actId="1038"/>
          <ac:spMkLst>
            <pc:docMk/>
            <pc:sldMk cId="3045979307" sldId="1468126885"/>
            <ac:spMk id="19" creationId="{D942551B-9C8B-F44D-1B80-6F007F9E6667}"/>
          </ac:spMkLst>
        </pc:spChg>
        <pc:spChg chg="add mod">
          <ac:chgData name="Rui Cao" userId="a6960595-96e6-47d6-a8d8-833995379cc8" providerId="ADAL" clId="{06E6E993-A31E-4344-9EF9-B79C4F77F299}" dt="2025-07-25T04:39:43.630" v="2892" actId="14100"/>
          <ac:spMkLst>
            <pc:docMk/>
            <pc:sldMk cId="3045979307" sldId="1468126885"/>
            <ac:spMk id="21" creationId="{ED8D0CEA-48C4-F94A-C970-12D83B93F6D5}"/>
          </ac:spMkLst>
        </pc:spChg>
        <pc:spChg chg="del mod">
          <ac:chgData name="Rui Cao" userId="a6960595-96e6-47d6-a8d8-833995379cc8" providerId="ADAL" clId="{06E6E993-A31E-4344-9EF9-B79C4F77F299}" dt="2025-07-25T03:32:36.122" v="1703" actId="478"/>
          <ac:spMkLst>
            <pc:docMk/>
            <pc:sldMk cId="3045979307" sldId="1468126885"/>
            <ac:spMk id="38" creationId="{F9D0E037-F53E-8B87-FD96-DEF2DE901ACC}"/>
          </ac:spMkLst>
        </pc:spChg>
        <pc:spChg chg="mod topLvl">
          <ac:chgData name="Rui Cao" userId="a6960595-96e6-47d6-a8d8-833995379cc8" providerId="ADAL" clId="{06E6E993-A31E-4344-9EF9-B79C4F77F299}" dt="2025-07-25T04:42:20.736" v="2953" actId="1076"/>
          <ac:spMkLst>
            <pc:docMk/>
            <pc:sldMk cId="3045979307" sldId="1468126885"/>
            <ac:spMk id="39" creationId="{1362B8EB-F2BF-623E-1A80-BA3606275C4B}"/>
          </ac:spMkLst>
        </pc:spChg>
        <pc:spChg chg="del mod">
          <ac:chgData name="Rui Cao" userId="a6960595-96e6-47d6-a8d8-833995379cc8" providerId="ADAL" clId="{06E6E993-A31E-4344-9EF9-B79C4F77F299}" dt="2025-07-25T04:38:24.683" v="2870" actId="478"/>
          <ac:spMkLst>
            <pc:docMk/>
            <pc:sldMk cId="3045979307" sldId="1468126885"/>
            <ac:spMk id="40" creationId="{4B472828-1B47-A27F-49CC-98F734A980C4}"/>
          </ac:spMkLst>
        </pc:spChg>
        <pc:spChg chg="mod topLvl">
          <ac:chgData name="Rui Cao" userId="a6960595-96e6-47d6-a8d8-833995379cc8" providerId="ADAL" clId="{06E6E993-A31E-4344-9EF9-B79C4F77F299}" dt="2025-07-25T04:39:31.629" v="2880" actId="165"/>
          <ac:spMkLst>
            <pc:docMk/>
            <pc:sldMk cId="3045979307" sldId="1468126885"/>
            <ac:spMk id="41" creationId="{DB6930A6-5067-8531-4C12-60581322FF59}"/>
          </ac:spMkLst>
        </pc:spChg>
        <pc:spChg chg="del">
          <ac:chgData name="Rui Cao" userId="a6960595-96e6-47d6-a8d8-833995379cc8" providerId="ADAL" clId="{06E6E993-A31E-4344-9EF9-B79C4F77F299}" dt="2025-07-25T03:32:36.122" v="1703" actId="478"/>
          <ac:spMkLst>
            <pc:docMk/>
            <pc:sldMk cId="3045979307" sldId="1468126885"/>
            <ac:spMk id="43" creationId="{C52CCC2A-182E-4A44-9073-A96C74EDD050}"/>
          </ac:spMkLst>
        </pc:spChg>
        <pc:grpChg chg="add del mod topLvl">
          <ac:chgData name="Rui Cao" userId="a6960595-96e6-47d6-a8d8-833995379cc8" providerId="ADAL" clId="{06E6E993-A31E-4344-9EF9-B79C4F77F299}" dt="2025-07-25T04:39:31.629" v="2880" actId="165"/>
          <ac:grpSpMkLst>
            <pc:docMk/>
            <pc:sldMk cId="3045979307" sldId="1468126885"/>
            <ac:grpSpMk id="8" creationId="{0616EDD8-68FF-FF91-8960-97B139532989}"/>
          </ac:grpSpMkLst>
        </pc:grpChg>
        <pc:grpChg chg="add del mod">
          <ac:chgData name="Rui Cao" userId="a6960595-96e6-47d6-a8d8-833995379cc8" providerId="ADAL" clId="{06E6E993-A31E-4344-9EF9-B79C4F77F299}" dt="2025-07-25T04:38:19.616" v="2868" actId="478"/>
          <ac:grpSpMkLst>
            <pc:docMk/>
            <pc:sldMk cId="3045979307" sldId="1468126885"/>
            <ac:grpSpMk id="9" creationId="{DF6C5008-CF44-A2E2-6A32-76B7781E8894}"/>
          </ac:grpSpMkLst>
        </pc:grpChg>
        <pc:graphicFrameChg chg="del mod">
          <ac:chgData name="Rui Cao" userId="a6960595-96e6-47d6-a8d8-833995379cc8" providerId="ADAL" clId="{06E6E993-A31E-4344-9EF9-B79C4F77F299}" dt="2025-07-25T03:32:30.655" v="1702" actId="478"/>
          <ac:graphicFrameMkLst>
            <pc:docMk/>
            <pc:sldMk cId="3045979307" sldId="1468126885"/>
            <ac:graphicFrameMk id="11" creationId="{714A49A7-5FF8-14E7-F18D-CCFB3C7C65CE}"/>
          </ac:graphicFrameMkLst>
        </pc:graphicFrameChg>
        <pc:graphicFrameChg chg="mod topLvl">
          <ac:chgData name="Rui Cao" userId="a6960595-96e6-47d6-a8d8-833995379cc8" providerId="ADAL" clId="{06E6E993-A31E-4344-9EF9-B79C4F77F299}" dt="2025-07-25T04:42:07.837" v="2952" actId="14100"/>
          <ac:graphicFrameMkLst>
            <pc:docMk/>
            <pc:sldMk cId="3045979307" sldId="1468126885"/>
            <ac:graphicFrameMk id="12" creationId="{8E4D661F-234F-C4C0-3466-3220A509F13B}"/>
          </ac:graphicFrameMkLst>
        </pc:graphicFrameChg>
        <pc:cxnChg chg="mod topLvl">
          <ac:chgData name="Rui Cao" userId="a6960595-96e6-47d6-a8d8-833995379cc8" providerId="ADAL" clId="{06E6E993-A31E-4344-9EF9-B79C4F77F299}" dt="2025-07-25T04:40:09.712" v="2903" actId="14100"/>
          <ac:cxnSpMkLst>
            <pc:docMk/>
            <pc:sldMk cId="3045979307" sldId="1468126885"/>
            <ac:cxnSpMk id="20" creationId="{C41B7D8F-19BD-3E6C-B453-0BDDD297B4C7}"/>
          </ac:cxnSpMkLst>
        </pc:cxnChg>
        <pc:cxnChg chg="del mod">
          <ac:chgData name="Rui Cao" userId="a6960595-96e6-47d6-a8d8-833995379cc8" providerId="ADAL" clId="{06E6E993-A31E-4344-9EF9-B79C4F77F299}" dt="2025-07-25T03:32:36.122" v="1703" actId="478"/>
          <ac:cxnSpMkLst>
            <pc:docMk/>
            <pc:sldMk cId="3045979307" sldId="1468126885"/>
            <ac:cxnSpMk id="23" creationId="{7FF75F83-3D81-C564-F015-BAAA4F7DF24D}"/>
          </ac:cxnSpMkLst>
        </pc:cxnChg>
        <pc:cxnChg chg="mod topLvl">
          <ac:chgData name="Rui Cao" userId="a6960595-96e6-47d6-a8d8-833995379cc8" providerId="ADAL" clId="{06E6E993-A31E-4344-9EF9-B79C4F77F299}" dt="2025-07-25T04:41:57.638" v="2951" actId="1038"/>
          <ac:cxnSpMkLst>
            <pc:docMk/>
            <pc:sldMk cId="3045979307" sldId="1468126885"/>
            <ac:cxnSpMk id="31" creationId="{682C8CCB-8134-5FD5-2F6B-3AA670E0D335}"/>
          </ac:cxnSpMkLst>
        </pc:cxnChg>
        <pc:cxnChg chg="del">
          <ac:chgData name="Rui Cao" userId="a6960595-96e6-47d6-a8d8-833995379cc8" providerId="ADAL" clId="{06E6E993-A31E-4344-9EF9-B79C4F77F299}" dt="2025-07-25T03:32:36.122" v="1703" actId="478"/>
          <ac:cxnSpMkLst>
            <pc:docMk/>
            <pc:sldMk cId="3045979307" sldId="1468126885"/>
            <ac:cxnSpMk id="42" creationId="{35C67D69-1F37-1D86-2990-028965CDEE10}"/>
          </ac:cxnSpMkLst>
        </pc:cxnChg>
      </pc:sldChg>
      <pc:sldChg chg="add del">
        <pc:chgData name="Rui Cao" userId="a6960595-96e6-47d6-a8d8-833995379cc8" providerId="ADAL" clId="{06E6E993-A31E-4344-9EF9-B79C4F77F299}" dt="2025-07-25T03:08:26.480" v="1373" actId="47"/>
        <pc:sldMkLst>
          <pc:docMk/>
          <pc:sldMk cId="322265465" sldId="1468126888"/>
        </pc:sldMkLst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2004677213" sldId="1468126919"/>
        </pc:sldMkLst>
      </pc:sldChg>
      <pc:sldChg chg="modSp mod">
        <pc:chgData name="Rui Cao" userId="a6960595-96e6-47d6-a8d8-833995379cc8" providerId="ADAL" clId="{06E6E993-A31E-4344-9EF9-B79C4F77F299}" dt="2025-07-26T06:17:09.013" v="4272" actId="1037"/>
        <pc:sldMkLst>
          <pc:docMk/>
          <pc:sldMk cId="3454577506" sldId="1468126924"/>
        </pc:sldMkLst>
        <pc:spChg chg="mod">
          <ac:chgData name="Rui Cao" userId="a6960595-96e6-47d6-a8d8-833995379cc8" providerId="ADAL" clId="{06E6E993-A31E-4344-9EF9-B79C4F77F299}" dt="2025-07-26T06:17:09.013" v="4272" actId="1037"/>
          <ac:spMkLst>
            <pc:docMk/>
            <pc:sldMk cId="3454577506" sldId="1468126924"/>
            <ac:spMk id="3" creationId="{7E46DB25-6C1B-247B-DCAE-B292E2BD0A83}"/>
          </ac:spMkLst>
        </pc:spChg>
      </pc:sldChg>
      <pc:sldChg chg="modSp mod">
        <pc:chgData name="Rui Cao" userId="a6960595-96e6-47d6-a8d8-833995379cc8" providerId="ADAL" clId="{06E6E993-A31E-4344-9EF9-B79C4F77F299}" dt="2025-07-26T07:18:11.993" v="4723" actId="20577"/>
        <pc:sldMkLst>
          <pc:docMk/>
          <pc:sldMk cId="2224474680" sldId="1468126929"/>
        </pc:sldMkLst>
        <pc:spChg chg="mod">
          <ac:chgData name="Rui Cao" userId="a6960595-96e6-47d6-a8d8-833995379cc8" providerId="ADAL" clId="{06E6E993-A31E-4344-9EF9-B79C4F77F299}" dt="2025-07-26T07:18:11.993" v="4723" actId="20577"/>
          <ac:spMkLst>
            <pc:docMk/>
            <pc:sldMk cId="2224474680" sldId="1468126929"/>
            <ac:spMk id="3" creationId="{252601A6-3539-C9C5-11C9-369015D2B022}"/>
          </ac:spMkLst>
        </pc:spChg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2858531641" sldId="1468126935"/>
        </pc:sldMkLst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1658225170" sldId="1468126936"/>
        </pc:sldMkLst>
      </pc:sldChg>
      <pc:sldChg chg="modSp mod">
        <pc:chgData name="Rui Cao" userId="a6960595-96e6-47d6-a8d8-833995379cc8" providerId="ADAL" clId="{06E6E993-A31E-4344-9EF9-B79C4F77F299}" dt="2025-07-25T03:59:44.753" v="2277" actId="20577"/>
        <pc:sldMkLst>
          <pc:docMk/>
          <pc:sldMk cId="2877468027" sldId="1468126938"/>
        </pc:sldMkLst>
        <pc:spChg chg="mod">
          <ac:chgData name="Rui Cao" userId="a6960595-96e6-47d6-a8d8-833995379cc8" providerId="ADAL" clId="{06E6E993-A31E-4344-9EF9-B79C4F77F299}" dt="2025-07-25T03:59:44.753" v="2277" actId="20577"/>
          <ac:spMkLst>
            <pc:docMk/>
            <pc:sldMk cId="2877468027" sldId="1468126938"/>
            <ac:spMk id="3" creationId="{4DB8FFB4-F3C5-0C7D-1E04-AC1F59F3D103}"/>
          </ac:spMkLst>
        </pc:spChg>
      </pc:sldChg>
      <pc:sldChg chg="modSp add mod ord">
        <pc:chgData name="Rui Cao" userId="a6960595-96e6-47d6-a8d8-833995379cc8" providerId="ADAL" clId="{06E6E993-A31E-4344-9EF9-B79C4F77F299}" dt="2025-07-26T07:19:59.618" v="4769"/>
        <pc:sldMkLst>
          <pc:docMk/>
          <pc:sldMk cId="2923151363" sldId="1468126939"/>
        </pc:sldMkLst>
        <pc:spChg chg="mod">
          <ac:chgData name="Rui Cao" userId="a6960595-96e6-47d6-a8d8-833995379cc8" providerId="ADAL" clId="{06E6E993-A31E-4344-9EF9-B79C4F77F299}" dt="2025-07-26T07:19:39.925" v="4748" actId="20577"/>
          <ac:spMkLst>
            <pc:docMk/>
            <pc:sldMk cId="2923151363" sldId="1468126939"/>
            <ac:spMk id="2" creationId="{A722FBAB-FB97-D2F9-451C-5875D8C5F85E}"/>
          </ac:spMkLst>
        </pc:spChg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3799265334" sldId="1468126939"/>
        </pc:sldMkLst>
      </pc:sldChg>
      <pc:sldChg chg="add del ord">
        <pc:chgData name="Rui Cao" userId="a6960595-96e6-47d6-a8d8-833995379cc8" providerId="ADAL" clId="{06E6E993-A31E-4344-9EF9-B79C4F77F299}" dt="2025-07-26T07:20:05.476" v="4770" actId="47"/>
        <pc:sldMkLst>
          <pc:docMk/>
          <pc:sldMk cId="804404342" sldId="1468126940"/>
        </pc:sldMkLst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2568823300" sldId="1468126940"/>
        </pc:sldMkLst>
      </pc:sldChg>
      <pc:sldChg chg="del">
        <pc:chgData name="Rui Cao" userId="a6960595-96e6-47d6-a8d8-833995379cc8" providerId="ADAL" clId="{06E6E993-A31E-4344-9EF9-B79C4F77F299}" dt="2025-07-23T04:42:57.136" v="463" actId="47"/>
        <pc:sldMkLst>
          <pc:docMk/>
          <pc:sldMk cId="1914626093" sldId="1468126941"/>
        </pc:sldMkLst>
      </pc:sldChg>
      <pc:sldChg chg="addSp delSp modSp new mod">
        <pc:chgData name="Rui Cao" userId="a6960595-96e6-47d6-a8d8-833995379cc8" providerId="ADAL" clId="{06E6E993-A31E-4344-9EF9-B79C4F77F299}" dt="2025-07-26T06:20:41.078" v="4394" actId="14100"/>
        <pc:sldMkLst>
          <pc:docMk/>
          <pc:sldMk cId="2565835372" sldId="1468126941"/>
        </pc:sldMkLst>
        <pc:spChg chg="mod">
          <ac:chgData name="Rui Cao" userId="a6960595-96e6-47d6-a8d8-833995379cc8" providerId="ADAL" clId="{06E6E993-A31E-4344-9EF9-B79C4F77F299}" dt="2025-07-25T03:14:27.180" v="1386" actId="20577"/>
          <ac:spMkLst>
            <pc:docMk/>
            <pc:sldMk cId="2565835372" sldId="1468126941"/>
            <ac:spMk id="2" creationId="{F2F8378B-6E2A-D11C-535A-543EE1DC7093}"/>
          </ac:spMkLst>
        </pc:spChg>
        <pc:spChg chg="mod">
          <ac:chgData name="Rui Cao" userId="a6960595-96e6-47d6-a8d8-833995379cc8" providerId="ADAL" clId="{06E6E993-A31E-4344-9EF9-B79C4F77F299}" dt="2025-07-25T04:10:11.207" v="2537" actId="20577"/>
          <ac:spMkLst>
            <pc:docMk/>
            <pc:sldMk cId="2565835372" sldId="1468126941"/>
            <ac:spMk id="3" creationId="{8246EE7A-562B-1437-3DE0-0ACDEB1688FD}"/>
          </ac:spMkLst>
        </pc:spChg>
        <pc:spChg chg="add mod">
          <ac:chgData name="Rui Cao" userId="a6960595-96e6-47d6-a8d8-833995379cc8" providerId="ADAL" clId="{06E6E993-A31E-4344-9EF9-B79C4F77F299}" dt="2025-07-25T03:17:29.450" v="1388" actId="1076"/>
          <ac:spMkLst>
            <pc:docMk/>
            <pc:sldMk cId="2565835372" sldId="1468126941"/>
            <ac:spMk id="7" creationId="{863C5336-3F0B-1B8D-AEE9-043667A25067}"/>
          </ac:spMkLst>
        </pc:spChg>
        <pc:spChg chg="add mod">
          <ac:chgData name="Rui Cao" userId="a6960595-96e6-47d6-a8d8-833995379cc8" providerId="ADAL" clId="{06E6E993-A31E-4344-9EF9-B79C4F77F299}" dt="2025-07-26T06:18:06.839" v="4291" actId="1036"/>
          <ac:spMkLst>
            <pc:docMk/>
            <pc:sldMk cId="2565835372" sldId="1468126941"/>
            <ac:spMk id="12" creationId="{DDDE55ED-D94A-B137-36A4-ABBADB467D22}"/>
          </ac:spMkLst>
        </pc:spChg>
        <pc:spChg chg="add del mod">
          <ac:chgData name="Rui Cao" userId="a6960595-96e6-47d6-a8d8-833995379cc8" providerId="ADAL" clId="{06E6E993-A31E-4344-9EF9-B79C4F77F299}" dt="2025-07-26T06:18:29.504" v="4293" actId="478"/>
          <ac:spMkLst>
            <pc:docMk/>
            <pc:sldMk cId="2565835372" sldId="1468126941"/>
            <ac:spMk id="13" creationId="{92095A1F-FB5D-09AC-8BAA-7210536C3570}"/>
          </ac:spMkLst>
        </pc:spChg>
        <pc:spChg chg="add del mod">
          <ac:chgData name="Rui Cao" userId="a6960595-96e6-47d6-a8d8-833995379cc8" providerId="ADAL" clId="{06E6E993-A31E-4344-9EF9-B79C4F77F299}" dt="2025-07-25T03:28:49.810" v="1642" actId="478"/>
          <ac:spMkLst>
            <pc:docMk/>
            <pc:sldMk cId="2565835372" sldId="1468126941"/>
            <ac:spMk id="13" creationId="{A752A225-4388-01CC-994F-BC9A492CEA24}"/>
          </ac:spMkLst>
        </pc:spChg>
        <pc:spChg chg="add mod">
          <ac:chgData name="Rui Cao" userId="a6960595-96e6-47d6-a8d8-833995379cc8" providerId="ADAL" clId="{06E6E993-A31E-4344-9EF9-B79C4F77F299}" dt="2025-07-26T06:18:06.839" v="4291" actId="1036"/>
          <ac:spMkLst>
            <pc:docMk/>
            <pc:sldMk cId="2565835372" sldId="1468126941"/>
            <ac:spMk id="14" creationId="{53C19243-3B72-AA8D-41B8-C43952184CB2}"/>
          </ac:spMkLst>
        </pc:spChg>
        <pc:spChg chg="add del mod">
          <ac:chgData name="Rui Cao" userId="a6960595-96e6-47d6-a8d8-833995379cc8" providerId="ADAL" clId="{06E6E993-A31E-4344-9EF9-B79C4F77F299}" dt="2025-07-25T03:30:52.995" v="1685" actId="478"/>
          <ac:spMkLst>
            <pc:docMk/>
            <pc:sldMk cId="2565835372" sldId="1468126941"/>
            <ac:spMk id="15" creationId="{0B287FE6-0219-FD37-A420-6113DCC83623}"/>
          </ac:spMkLst>
        </pc:spChg>
        <pc:spChg chg="add del mod">
          <ac:chgData name="Rui Cao" userId="a6960595-96e6-47d6-a8d8-833995379cc8" providerId="ADAL" clId="{06E6E993-A31E-4344-9EF9-B79C4F77F299}" dt="2025-07-26T06:18:50.478" v="4297" actId="478"/>
          <ac:spMkLst>
            <pc:docMk/>
            <pc:sldMk cId="2565835372" sldId="1468126941"/>
            <ac:spMk id="15" creationId="{BB260666-B5D1-C2F7-1F8F-702993B2A3DF}"/>
          </ac:spMkLst>
        </pc:spChg>
        <pc:spChg chg="add del mod">
          <ac:chgData name="Rui Cao" userId="a6960595-96e6-47d6-a8d8-833995379cc8" providerId="ADAL" clId="{06E6E993-A31E-4344-9EF9-B79C4F77F299}" dt="2025-07-25T03:30:33.379" v="1683" actId="478"/>
          <ac:spMkLst>
            <pc:docMk/>
            <pc:sldMk cId="2565835372" sldId="1468126941"/>
            <ac:spMk id="16" creationId="{7EA8F897-431C-BE96-9759-4BF08FC9341E}"/>
          </ac:spMkLst>
        </pc:spChg>
        <pc:spChg chg="add del mod">
          <ac:chgData name="Rui Cao" userId="a6960595-96e6-47d6-a8d8-833995379cc8" providerId="ADAL" clId="{06E6E993-A31E-4344-9EF9-B79C4F77F299}" dt="2025-07-25T03:29:57.631" v="1664" actId="478"/>
          <ac:spMkLst>
            <pc:docMk/>
            <pc:sldMk cId="2565835372" sldId="1468126941"/>
            <ac:spMk id="17" creationId="{0E0E1F19-9DE6-88C7-3DE7-5E9A63ADA95C}"/>
          </ac:spMkLst>
        </pc:spChg>
        <pc:spChg chg="add mod">
          <ac:chgData name="Rui Cao" userId="a6960595-96e6-47d6-a8d8-833995379cc8" providerId="ADAL" clId="{06E6E993-A31E-4344-9EF9-B79C4F77F299}" dt="2025-07-26T06:20:41.078" v="4394" actId="14100"/>
          <ac:spMkLst>
            <pc:docMk/>
            <pc:sldMk cId="2565835372" sldId="1468126941"/>
            <ac:spMk id="17" creationId="{B6CD1768-D306-FCAD-BBD6-6B909A78656B}"/>
          </ac:spMkLst>
        </pc:spChg>
        <pc:spChg chg="add del mod">
          <ac:chgData name="Rui Cao" userId="a6960595-96e6-47d6-a8d8-833995379cc8" providerId="ADAL" clId="{06E6E993-A31E-4344-9EF9-B79C4F77F299}" dt="2025-07-25T03:30:29.979" v="1682" actId="478"/>
          <ac:spMkLst>
            <pc:docMk/>
            <pc:sldMk cId="2565835372" sldId="1468126941"/>
            <ac:spMk id="18" creationId="{BA45DBBD-26C0-601E-5613-92374059B615}"/>
          </ac:spMkLst>
        </pc:spChg>
        <pc:graphicFrameChg chg="add del mod">
          <ac:chgData name="Rui Cao" userId="a6960595-96e6-47d6-a8d8-833995379cc8" providerId="ADAL" clId="{06E6E993-A31E-4344-9EF9-B79C4F77F299}" dt="2025-07-25T03:17:34.300" v="1389" actId="478"/>
          <ac:graphicFrameMkLst>
            <pc:docMk/>
            <pc:sldMk cId="2565835372" sldId="1468126941"/>
            <ac:graphicFrameMk id="8" creationId="{63CD157A-A173-6C5A-B996-0BCDE9E86CD8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6T06:19:16.839" v="4323" actId="1037"/>
          <ac:graphicFrameMkLst>
            <pc:docMk/>
            <pc:sldMk cId="2565835372" sldId="1468126941"/>
            <ac:graphicFrameMk id="8" creationId="{A11F0C01-0C8C-9A45-4998-E2AA275CBE64}"/>
          </ac:graphicFrameMkLst>
        </pc:graphicFrameChg>
        <pc:graphicFrameChg chg="add del mod modGraphic">
          <ac:chgData name="Rui Cao" userId="a6960595-96e6-47d6-a8d8-833995379cc8" providerId="ADAL" clId="{06E6E993-A31E-4344-9EF9-B79C4F77F299}" dt="2025-07-25T03:27:38.923" v="1607" actId="478"/>
          <ac:graphicFrameMkLst>
            <pc:docMk/>
            <pc:sldMk cId="2565835372" sldId="1468126941"/>
            <ac:graphicFrameMk id="9" creationId="{9A95C110-EC56-7D5D-C8A4-11AEF4866FCD}"/>
          </ac:graphicFrameMkLst>
        </pc:graphicFrameChg>
        <pc:graphicFrameChg chg="add mod">
          <ac:chgData name="Rui Cao" userId="a6960595-96e6-47d6-a8d8-833995379cc8" providerId="ADAL" clId="{06E6E993-A31E-4344-9EF9-B79C4F77F299}" dt="2025-07-26T06:19:16.839" v="4323" actId="1037"/>
          <ac:graphicFrameMkLst>
            <pc:docMk/>
            <pc:sldMk cId="2565835372" sldId="1468126941"/>
            <ac:graphicFrameMk id="9" creationId="{9D996FFA-0E6D-9E31-A08B-E68F5BCDEBBD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6T06:18:06.839" v="4291" actId="1036"/>
          <ac:graphicFrameMkLst>
            <pc:docMk/>
            <pc:sldMk cId="2565835372" sldId="1468126941"/>
            <ac:graphicFrameMk id="10" creationId="{39F7EB58-6321-3D1C-3C27-AD30970C4612}"/>
          </ac:graphicFrameMkLst>
        </pc:graphicFrameChg>
        <pc:graphicFrameChg chg="add mod modGraphic">
          <ac:chgData name="Rui Cao" userId="a6960595-96e6-47d6-a8d8-833995379cc8" providerId="ADAL" clId="{06E6E993-A31E-4344-9EF9-B79C4F77F299}" dt="2025-07-26T06:18:06.839" v="4291" actId="1036"/>
          <ac:graphicFrameMkLst>
            <pc:docMk/>
            <pc:sldMk cId="2565835372" sldId="1468126941"/>
            <ac:graphicFrameMk id="11" creationId="{8EF30D4B-1772-3CB0-E951-AD684D3F33FC}"/>
          </ac:graphicFrameMkLst>
        </pc:graphicFrameChg>
        <pc:picChg chg="add mod">
          <ac:chgData name="Rui Cao" userId="a6960595-96e6-47d6-a8d8-833995379cc8" providerId="ADAL" clId="{06E6E993-A31E-4344-9EF9-B79C4F77F299}" dt="2025-07-25T04:10:34.536" v="2541" actId="692"/>
          <ac:picMkLst>
            <pc:docMk/>
            <pc:sldMk cId="2565835372" sldId="1468126941"/>
            <ac:picMk id="20" creationId="{EF4374E8-FF63-4BA4-0261-96EC2BFD6E81}"/>
          </ac:picMkLst>
        </pc:picChg>
      </pc:sldChg>
      <pc:sldChg chg="modSp new mod">
        <pc:chgData name="Rui Cao" userId="a6960595-96e6-47d6-a8d8-833995379cc8" providerId="ADAL" clId="{06E6E993-A31E-4344-9EF9-B79C4F77F299}" dt="2025-07-26T07:16:56.245" v="4721" actId="1035"/>
        <pc:sldMkLst>
          <pc:docMk/>
          <pc:sldMk cId="1358336841" sldId="1468126942"/>
        </pc:sldMkLst>
        <pc:spChg chg="mod">
          <ac:chgData name="Rui Cao" userId="a6960595-96e6-47d6-a8d8-833995379cc8" providerId="ADAL" clId="{06E6E993-A31E-4344-9EF9-B79C4F77F299}" dt="2025-07-25T04:58:00.038" v="3266" actId="20577"/>
          <ac:spMkLst>
            <pc:docMk/>
            <pc:sldMk cId="1358336841" sldId="1468126942"/>
            <ac:spMk id="2" creationId="{40098C1A-9E8A-470E-E790-C662CBFA3391}"/>
          </ac:spMkLst>
        </pc:spChg>
        <pc:spChg chg="mod">
          <ac:chgData name="Rui Cao" userId="a6960595-96e6-47d6-a8d8-833995379cc8" providerId="ADAL" clId="{06E6E993-A31E-4344-9EF9-B79C4F77F299}" dt="2025-07-26T07:16:56.245" v="4721" actId="1035"/>
          <ac:spMkLst>
            <pc:docMk/>
            <pc:sldMk cId="1358336841" sldId="1468126942"/>
            <ac:spMk id="3" creationId="{D72BA81E-096B-E98C-0A1C-063FCE7A27D5}"/>
          </ac:spMkLst>
        </pc:spChg>
      </pc:sldChg>
      <pc:sldChg chg="addSp delSp modSp new mod">
        <pc:chgData name="Rui Cao" userId="a6960595-96e6-47d6-a8d8-833995379cc8" providerId="ADAL" clId="{06E6E993-A31E-4344-9EF9-B79C4F77F299}" dt="2025-07-26T07:25:52.984" v="5008" actId="478"/>
        <pc:sldMkLst>
          <pc:docMk/>
          <pc:sldMk cId="4052022214" sldId="1468126943"/>
        </pc:sldMkLst>
        <pc:spChg chg="mod">
          <ac:chgData name="Rui Cao" userId="a6960595-96e6-47d6-a8d8-833995379cc8" providerId="ADAL" clId="{06E6E993-A31E-4344-9EF9-B79C4F77F299}" dt="2025-07-25T05:08:15.789" v="3972" actId="20577"/>
          <ac:spMkLst>
            <pc:docMk/>
            <pc:sldMk cId="4052022214" sldId="1468126943"/>
            <ac:spMk id="2" creationId="{9BC4C959-5EB8-478E-8E94-A12792A8DE18}"/>
          </ac:spMkLst>
        </pc:spChg>
        <pc:spChg chg="mod">
          <ac:chgData name="Rui Cao" userId="a6960595-96e6-47d6-a8d8-833995379cc8" providerId="ADAL" clId="{06E6E993-A31E-4344-9EF9-B79C4F77F299}" dt="2025-07-26T07:25:46.483" v="5006" actId="20577"/>
          <ac:spMkLst>
            <pc:docMk/>
            <pc:sldMk cId="4052022214" sldId="1468126943"/>
            <ac:spMk id="3" creationId="{5CDEBF79-6997-3F9A-E617-359BC953C0BA}"/>
          </ac:spMkLst>
        </pc:spChg>
        <pc:spChg chg="add mod">
          <ac:chgData name="Rui Cao" userId="a6960595-96e6-47d6-a8d8-833995379cc8" providerId="ADAL" clId="{06E6E993-A31E-4344-9EF9-B79C4F77F299}" dt="2025-07-26T07:24:48.385" v="4938" actId="1036"/>
          <ac:spMkLst>
            <pc:docMk/>
            <pc:sldMk cId="4052022214" sldId="1468126943"/>
            <ac:spMk id="9" creationId="{035CA43A-A406-82DF-60E3-CCB774BC9D16}"/>
          </ac:spMkLst>
        </pc:spChg>
        <pc:spChg chg="add mod">
          <ac:chgData name="Rui Cao" userId="a6960595-96e6-47d6-a8d8-833995379cc8" providerId="ADAL" clId="{06E6E993-A31E-4344-9EF9-B79C4F77F299}" dt="2025-07-26T07:24:38.547" v="4928" actId="1076"/>
          <ac:spMkLst>
            <pc:docMk/>
            <pc:sldMk cId="4052022214" sldId="1468126943"/>
            <ac:spMk id="12" creationId="{0132C48B-DF17-E554-5EB2-106A708154C3}"/>
          </ac:spMkLst>
        </pc:spChg>
        <pc:spChg chg="add mod">
          <ac:chgData name="Rui Cao" userId="a6960595-96e6-47d6-a8d8-833995379cc8" providerId="ADAL" clId="{06E6E993-A31E-4344-9EF9-B79C4F77F299}" dt="2025-07-26T07:24:38.547" v="4928" actId="1076"/>
          <ac:spMkLst>
            <pc:docMk/>
            <pc:sldMk cId="4052022214" sldId="1468126943"/>
            <ac:spMk id="13" creationId="{D7602E58-ED15-C46D-F772-709B5B79A235}"/>
          </ac:spMkLst>
        </pc:spChg>
        <pc:spChg chg="add del mod">
          <ac:chgData name="Rui Cao" userId="a6960595-96e6-47d6-a8d8-833995379cc8" providerId="ADAL" clId="{06E6E993-A31E-4344-9EF9-B79C4F77F299}" dt="2025-07-26T07:25:07.604" v="4939" actId="21"/>
          <ac:spMkLst>
            <pc:docMk/>
            <pc:sldMk cId="4052022214" sldId="1468126943"/>
            <ac:spMk id="14" creationId="{B50FB936-F7F2-06E9-7F25-C68F0AD104E4}"/>
          </ac:spMkLst>
        </pc:spChg>
        <pc:spChg chg="add del mod">
          <ac:chgData name="Rui Cao" userId="a6960595-96e6-47d6-a8d8-833995379cc8" providerId="ADAL" clId="{06E6E993-A31E-4344-9EF9-B79C4F77F299}" dt="2025-07-26T07:25:52.984" v="5008" actId="478"/>
          <ac:spMkLst>
            <pc:docMk/>
            <pc:sldMk cId="4052022214" sldId="1468126943"/>
            <ac:spMk id="15" creationId="{80B8FA82-5690-5141-D5D1-CE390E6E6E60}"/>
          </ac:spMkLst>
        </pc:spChg>
        <pc:spChg chg="add del mod">
          <ac:chgData name="Rui Cao" userId="a6960595-96e6-47d6-a8d8-833995379cc8" providerId="ADAL" clId="{06E6E993-A31E-4344-9EF9-B79C4F77F299}" dt="2025-07-26T07:25:16.585" v="4941" actId="478"/>
          <ac:spMkLst>
            <pc:docMk/>
            <pc:sldMk cId="4052022214" sldId="1468126943"/>
            <ac:spMk id="16" creationId="{B50FB936-F7F2-06E9-7F25-C68F0AD104E4}"/>
          </ac:spMkLst>
        </pc:spChg>
        <pc:graphicFrameChg chg="add mod">
          <ac:chgData name="Rui Cao" userId="a6960595-96e6-47d6-a8d8-833995379cc8" providerId="ADAL" clId="{06E6E993-A31E-4344-9EF9-B79C4F77F299}" dt="2025-07-26T07:24:48.385" v="4938" actId="1036"/>
          <ac:graphicFrameMkLst>
            <pc:docMk/>
            <pc:sldMk cId="4052022214" sldId="1468126943"/>
            <ac:graphicFrameMk id="7" creationId="{87051BA5-9DE1-06E4-AF43-7F8AE90AD372}"/>
          </ac:graphicFrameMkLst>
        </pc:graphicFrameChg>
        <pc:graphicFrameChg chg="add mod">
          <ac:chgData name="Rui Cao" userId="a6960595-96e6-47d6-a8d8-833995379cc8" providerId="ADAL" clId="{06E6E993-A31E-4344-9EF9-B79C4F77F299}" dt="2025-07-26T07:24:48.385" v="4938" actId="1036"/>
          <ac:graphicFrameMkLst>
            <pc:docMk/>
            <pc:sldMk cId="4052022214" sldId="1468126943"/>
            <ac:graphicFrameMk id="8" creationId="{994E95C5-BC3B-0F06-463D-E14E81DD7096}"/>
          </ac:graphicFrameMkLst>
        </pc:graphicFrameChg>
        <pc:graphicFrameChg chg="add mod">
          <ac:chgData name="Rui Cao" userId="a6960595-96e6-47d6-a8d8-833995379cc8" providerId="ADAL" clId="{06E6E993-A31E-4344-9EF9-B79C4F77F299}" dt="2025-07-26T07:24:38.547" v="4928" actId="1076"/>
          <ac:graphicFrameMkLst>
            <pc:docMk/>
            <pc:sldMk cId="4052022214" sldId="1468126943"/>
            <ac:graphicFrameMk id="10" creationId="{0F47C26D-E660-7E48-2EBC-69683C581277}"/>
          </ac:graphicFrameMkLst>
        </pc:graphicFrameChg>
        <pc:graphicFrameChg chg="add mod">
          <ac:chgData name="Rui Cao" userId="a6960595-96e6-47d6-a8d8-833995379cc8" providerId="ADAL" clId="{06E6E993-A31E-4344-9EF9-B79C4F77F299}" dt="2025-07-26T07:24:38.547" v="4928" actId="1076"/>
          <ac:graphicFrameMkLst>
            <pc:docMk/>
            <pc:sldMk cId="4052022214" sldId="1468126943"/>
            <ac:graphicFrameMk id="11" creationId="{48834A75-A0E8-EB7E-8290-4D7DC98762EE}"/>
          </ac:graphicFrameMkLst>
        </pc:graphicFrameChg>
      </pc:sldChg>
      <pc:sldChg chg="modSp new mod">
        <pc:chgData name="Rui Cao" userId="a6960595-96e6-47d6-a8d8-833995379cc8" providerId="ADAL" clId="{06E6E993-A31E-4344-9EF9-B79C4F77F299}" dt="2025-07-26T07:19:05.415" v="4732" actId="20577"/>
        <pc:sldMkLst>
          <pc:docMk/>
          <pc:sldMk cId="1266881212" sldId="1468126944"/>
        </pc:sldMkLst>
        <pc:spChg chg="mod">
          <ac:chgData name="Rui Cao" userId="a6960595-96e6-47d6-a8d8-833995379cc8" providerId="ADAL" clId="{06E6E993-A31E-4344-9EF9-B79C4F77F299}" dt="2025-07-26T07:19:05.415" v="4732" actId="20577"/>
          <ac:spMkLst>
            <pc:docMk/>
            <pc:sldMk cId="1266881212" sldId="1468126944"/>
            <ac:spMk id="2" creationId="{3DE326D0-0D40-5ED2-1771-DDE6AA36A776}"/>
          </ac:spMkLst>
        </pc:spChg>
      </pc:sldChg>
      <pc:sldMasterChg chg="modSp mod">
        <pc:chgData name="Rui Cao" userId="a6960595-96e6-47d6-a8d8-833995379cc8" providerId="ADAL" clId="{06E6E993-A31E-4344-9EF9-B79C4F77F299}" dt="2025-07-23T04:37:42.247" v="18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6E6E993-A31E-4344-9EF9-B79C4F77F299}" dt="2025-07-23T04:37:42.247" v="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1232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3.vsd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5.vsd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7.emf"/><Relationship Id="rId2" Type="http://schemas.openxmlformats.org/officeDocument/2006/relationships/package" Target="../embeddings/Microsoft_Visio_Drawing6.vsd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Visio_Drawing5.vsdx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4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57263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DL PPDU Format for Backscattering Communication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23935" y="29662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FC6E1-0774-BD30-5963-5390A84FEB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F87FB951-8698-18CE-0FB8-0C3C0C609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321007"/>
              </p:ext>
            </p:extLst>
          </p:nvPr>
        </p:nvGraphicFramePr>
        <p:xfrm>
          <a:off x="1066800" y="3581400"/>
          <a:ext cx="7639050" cy="2119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7260" imgH="2346200" progId="Word.Document.8">
                  <p:embed/>
                </p:oleObj>
              </mc:Choice>
              <mc:Fallback>
                <p:oleObj name="Document" r:id="rId3" imgW="8107260" imgH="2346200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F87FB951-8698-18CE-0FB8-0C3C0C609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7639050" cy="21190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2595-2FD3-E302-005C-3743420CD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8FFB4-F3C5-0C7D-1E04-AC1F59F3D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11-24-1613-10-00bp-specification-framework-for-tgbp</a:t>
            </a:r>
          </a:p>
          <a:p>
            <a:r>
              <a:rPr lang="en-US" dirty="0"/>
              <a:t>[2] 11-25-0075-00-00bp-Further Thoughts on AMP DL PPDU for Mono-static Backscattering</a:t>
            </a:r>
          </a:p>
          <a:p>
            <a:r>
              <a:rPr lang="en-US" dirty="0"/>
              <a:t>[3] 11-25-0917-00-00bp-multiple-txop-discussion</a:t>
            </a:r>
          </a:p>
          <a:p>
            <a:r>
              <a:rPr lang="en-US" dirty="0"/>
              <a:t>[4] 11-25-0061-00-00bp-AMP-monostatic-backscattering-operation</a:t>
            </a:r>
          </a:p>
          <a:p>
            <a:r>
              <a:rPr lang="en-US" dirty="0"/>
              <a:t>[5] 11-24/836, Thoughts on AMP UHF RFID Tags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D0127-D52B-618D-4019-8E7913B5D9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7B469-9BFE-DD33-A3CC-057AD789DC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80A2-700E-690D-F4D6-439D43CDA12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6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326D0-0D40-5ED2-1771-DDE6AA36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B827-577B-B63C-FB0A-D76E614F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E98C6-A47F-35D7-5F2C-9E75A7FB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5D3C4-9CDF-370F-5222-02920CFD526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F1EB4-3730-7BE0-E551-A0BFD1A0533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88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4F6E-27CD-38CA-5051-FF34D6D6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Immediate Reply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1E497-20CD-E52B-6187-14B0E41D82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8BF0-ABC3-D822-1FCB-CA272D1C89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F48964-F2F3-8D4E-3E9E-E7344683C19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4EC5C33-12E9-A24D-FF93-6B925906B0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8388" y="5181600"/>
          <a:ext cx="6553199" cy="1135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987555" imgH="1211738" progId="Visio.Drawing.15">
                  <p:embed/>
                </p:oleObj>
              </mc:Choice>
              <mc:Fallback>
                <p:oleObj name="Visio" r:id="rId2" imgW="6987555" imgH="1211738" progId="Visio.Drawing.15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4EC5C33-12E9-A24D-FF93-6B925906B0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8388" y="5181600"/>
                        <a:ext cx="6553199" cy="1135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4577142-0F81-8059-1B8E-8D6BC5619C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3726" y="3769370"/>
          <a:ext cx="4314092" cy="125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777844" imgH="1394775" progId="Visio.Drawing.15">
                  <p:embed/>
                </p:oleObj>
              </mc:Choice>
              <mc:Fallback>
                <p:oleObj name="Visio" r:id="rId4" imgW="4777844" imgH="1394775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4577142-0F81-8059-1B8E-8D6BC5619C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3726" y="3769370"/>
                        <a:ext cx="4314092" cy="1259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3F7877B-E4C6-EA97-4C65-5CFDB4D5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3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Both Reader and Tag shall response within pre-defined time window during the frame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T1: Tag response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T2: Reader response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T3: No reply time wait 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C424E9-6C35-F96C-9C67-3738D869D53B}"/>
              </a:ext>
            </a:extLst>
          </p:cNvPr>
          <p:cNvSpPr txBox="1"/>
          <p:nvPr/>
        </p:nvSpPr>
        <p:spPr>
          <a:xfrm>
            <a:off x="421836" y="376937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FD8436-7177-BCB2-313F-1392195EA1B7}"/>
              </a:ext>
            </a:extLst>
          </p:cNvPr>
          <p:cNvSpPr txBox="1"/>
          <p:nvPr/>
        </p:nvSpPr>
        <p:spPr>
          <a:xfrm>
            <a:off x="430628" y="4264406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C0ACD8-D167-24DF-E5E5-E208D0616B32}"/>
              </a:ext>
            </a:extLst>
          </p:cNvPr>
          <p:cNvSpPr txBox="1"/>
          <p:nvPr/>
        </p:nvSpPr>
        <p:spPr>
          <a:xfrm>
            <a:off x="518237" y="5135478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AF6ADF-CC4B-7C7D-29D5-1E2099C7C26A}"/>
              </a:ext>
            </a:extLst>
          </p:cNvPr>
          <p:cNvSpPr txBox="1"/>
          <p:nvPr/>
        </p:nvSpPr>
        <p:spPr>
          <a:xfrm>
            <a:off x="527029" y="5571392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94857708-8B4E-ECC7-7A6E-61FCE666B910}"/>
              </a:ext>
            </a:extLst>
          </p:cNvPr>
          <p:cNvSpPr/>
          <p:nvPr/>
        </p:nvSpPr>
        <p:spPr bwMode="auto">
          <a:xfrm>
            <a:off x="1905000" y="5571392"/>
            <a:ext cx="1219200" cy="327233"/>
          </a:xfrm>
          <a:prstGeom prst="mathMultiply">
            <a:avLst/>
          </a:prstGeom>
          <a:solidFill>
            <a:srgbClr val="FFC000">
              <a:alpha val="18039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44459A-5DC6-B5DB-56EF-A6C2F95D3C45}"/>
              </a:ext>
            </a:extLst>
          </p:cNvPr>
          <p:cNvSpPr txBox="1"/>
          <p:nvPr/>
        </p:nvSpPr>
        <p:spPr>
          <a:xfrm>
            <a:off x="3754386" y="5528057"/>
            <a:ext cx="66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No </a:t>
            </a:r>
          </a:p>
          <a:p>
            <a:r>
              <a:rPr lang="en-US" sz="900" dirty="0">
                <a:solidFill>
                  <a:schemeClr val="tx1"/>
                </a:solidFill>
              </a:rPr>
              <a:t>reply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D8CA04-AC55-2EAA-DA55-DDB514F70233}"/>
              </a:ext>
            </a:extLst>
          </p:cNvPr>
          <p:cNvSpPr txBox="1"/>
          <p:nvPr/>
        </p:nvSpPr>
        <p:spPr>
          <a:xfrm>
            <a:off x="6324600" y="5573867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Invalid ACK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No reply</a:t>
            </a:r>
          </a:p>
        </p:txBody>
      </p:sp>
    </p:spTree>
    <p:extLst>
      <p:ext uri="{BB962C8B-B14F-4D97-AF65-F5344CB8AC3E}">
        <p14:creationId xmlns:p14="http://schemas.microsoft.com/office/powerpoint/2010/main" val="275939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D05E-295D-B8A9-483F-9D5F842A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Delayed Reply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9F7-BABE-473F-761E-458C5D247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4" y="178032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Reader shall provide energy for the specified time for Tag to process and prepare response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Tag shall response within pre-defined time window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</a:t>
            </a:r>
            <a:r>
              <a:rPr lang="en-US" baseline="-25000" dirty="0">
                <a:cs typeface="+mn-cs"/>
              </a:rPr>
              <a:t>5</a:t>
            </a:r>
            <a:r>
              <a:rPr lang="en-US" dirty="0">
                <a:cs typeface="+mn-cs"/>
              </a:rPr>
              <a:t>: wait time for Reader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658C7-350B-B60F-400A-C3A9E7CF44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29B4F-33D9-C069-D262-073DEC54E56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35E450-E867-C247-0945-269729B348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95BD058-CBCC-B0A4-DC10-9306999B08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5198322"/>
          <a:ext cx="3639342" cy="95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060035" imgH="1333763" progId="Visio.Drawing.15">
                  <p:embed/>
                </p:oleObj>
              </mc:Choice>
              <mc:Fallback>
                <p:oleObj name="Visio" r:id="rId2" imgW="5060035" imgH="1333763" progId="Visio.Drawing.15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95BD058-CBCC-B0A4-DC10-9306999B08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09800" y="5198322"/>
                        <a:ext cx="3639342" cy="959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E737C27-2496-C96F-31CC-021348521E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6291" y="3914802"/>
          <a:ext cx="3775066" cy="100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5151416" imgH="1371600" progId="Visio.Drawing.15">
                  <p:embed/>
                </p:oleObj>
              </mc:Choice>
              <mc:Fallback>
                <p:oleObj name="Visio" r:id="rId4" imgW="5151416" imgH="1371600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E737C27-2496-C96F-31CC-021348521E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6291" y="3914802"/>
                        <a:ext cx="3775066" cy="100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60A338C-3070-7FE7-2F10-42875D1D18AB}"/>
              </a:ext>
            </a:extLst>
          </p:cNvPr>
          <p:cNvSpPr txBox="1"/>
          <p:nvPr/>
        </p:nvSpPr>
        <p:spPr>
          <a:xfrm>
            <a:off x="1624417" y="381000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8D1140-73A4-CC47-5723-C31413D677AB}"/>
              </a:ext>
            </a:extLst>
          </p:cNvPr>
          <p:cNvSpPr txBox="1"/>
          <p:nvPr/>
        </p:nvSpPr>
        <p:spPr>
          <a:xfrm>
            <a:off x="1633209" y="4305036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4EE50F-36AC-EBB1-1308-B0493A61CA1F}"/>
              </a:ext>
            </a:extLst>
          </p:cNvPr>
          <p:cNvSpPr txBox="1"/>
          <p:nvPr/>
        </p:nvSpPr>
        <p:spPr>
          <a:xfrm>
            <a:off x="1666730" y="5036106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41DF98-9940-6B4B-B6FF-CBE68EAE88B9}"/>
              </a:ext>
            </a:extLst>
          </p:cNvPr>
          <p:cNvSpPr txBox="1"/>
          <p:nvPr/>
        </p:nvSpPr>
        <p:spPr>
          <a:xfrm>
            <a:off x="1675522" y="5531142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52154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FBAB-FB97-D2F9-451C-5875D8C5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3F73-BEFE-D05D-D03E-5FE0C32B0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8" y="4437630"/>
            <a:ext cx="8297958" cy="18869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TXOP-1 + TXOP-2 is too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take milli-second processing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Write process, Authenticate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may lose energy after TXOP-1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“Extend” command instruct tag to retain state for in persistent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C2411-88F0-F570-18E3-64C051FB9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D556B-C056-7BF6-7288-7D2F5FB60C7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F5491-7697-85DD-E03C-FD092F6324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AF6BD2-BD88-FA71-537E-D1C3AD2450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466" y="2109911"/>
          <a:ext cx="4114800" cy="1236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339840" imgH="1905105" progId="Visio.Drawing.15">
                  <p:embed/>
                </p:oleObj>
              </mc:Choice>
              <mc:Fallback>
                <p:oleObj name="Visio" r:id="rId2" imgW="6339840" imgH="1905105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DAF6BD2-BD88-FA71-537E-D1C3AD2450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3466" y="2109911"/>
                        <a:ext cx="4114800" cy="1236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32C7D26-0BBE-B1FA-C259-5C6AB68C1C35}"/>
              </a:ext>
            </a:extLst>
          </p:cNvPr>
          <p:cNvSpPr txBox="1"/>
          <p:nvPr/>
        </p:nvSpPr>
        <p:spPr>
          <a:xfrm>
            <a:off x="135649" y="2327948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AMP 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A6116-705F-8409-A142-25198322F6AE}"/>
              </a:ext>
            </a:extLst>
          </p:cNvPr>
          <p:cNvSpPr txBox="1"/>
          <p:nvPr/>
        </p:nvSpPr>
        <p:spPr>
          <a:xfrm>
            <a:off x="144441" y="2822984"/>
            <a:ext cx="385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Tag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37AEDD-E79E-67A9-017B-B96025049DCB}"/>
              </a:ext>
            </a:extLst>
          </p:cNvPr>
          <p:cNvCxnSpPr/>
          <p:nvPr/>
        </p:nvCxnSpPr>
        <p:spPr bwMode="auto">
          <a:xfrm>
            <a:off x="696912" y="1828800"/>
            <a:ext cx="406373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7E7394F-B83B-6888-D727-45FAC0239CC1}"/>
              </a:ext>
            </a:extLst>
          </p:cNvPr>
          <p:cNvSpPr txBox="1"/>
          <p:nvPr/>
        </p:nvSpPr>
        <p:spPr>
          <a:xfrm>
            <a:off x="2415233" y="1723135"/>
            <a:ext cx="62709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TXOP-1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F1D86B-0BA1-A213-481B-E50DC878EB84}"/>
              </a:ext>
            </a:extLst>
          </p:cNvPr>
          <p:cNvCxnSpPr>
            <a:cxnSpLocks/>
          </p:cNvCxnSpPr>
          <p:nvPr/>
        </p:nvCxnSpPr>
        <p:spPr bwMode="auto">
          <a:xfrm>
            <a:off x="5203778" y="1830022"/>
            <a:ext cx="36393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DEBEB75-0823-393C-D320-C142D02DE743}"/>
              </a:ext>
            </a:extLst>
          </p:cNvPr>
          <p:cNvSpPr txBox="1"/>
          <p:nvPr/>
        </p:nvSpPr>
        <p:spPr>
          <a:xfrm>
            <a:off x="6922099" y="1724357"/>
            <a:ext cx="62709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TXOP-2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C43F4C-1A2B-CA9C-1F15-9B42309FB570}"/>
              </a:ext>
            </a:extLst>
          </p:cNvPr>
          <p:cNvCxnSpPr/>
          <p:nvPr/>
        </p:nvCxnSpPr>
        <p:spPr bwMode="auto">
          <a:xfrm>
            <a:off x="4774224" y="1600200"/>
            <a:ext cx="0" cy="2895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11BAEF-B235-6C9A-148E-09A25A729326}"/>
              </a:ext>
            </a:extLst>
          </p:cNvPr>
          <p:cNvCxnSpPr/>
          <p:nvPr/>
        </p:nvCxnSpPr>
        <p:spPr bwMode="auto">
          <a:xfrm>
            <a:off x="5198805" y="1611924"/>
            <a:ext cx="0" cy="2895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D0F674-2E06-46D8-5DDE-955CE6CFBC8E}"/>
              </a:ext>
            </a:extLst>
          </p:cNvPr>
          <p:cNvSpPr txBox="1"/>
          <p:nvPr/>
        </p:nvSpPr>
        <p:spPr>
          <a:xfrm>
            <a:off x="4787799" y="171287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CCA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282E5FE-DDE0-9438-EFD0-05053E2A78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9858" y="3536576"/>
          <a:ext cx="3639342" cy="95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5060035" imgH="1333763" progId="Visio.Drawing.15">
                  <p:embed/>
                </p:oleObj>
              </mc:Choice>
              <mc:Fallback>
                <p:oleObj name="Visio" r:id="rId4" imgW="5060035" imgH="1333763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282E5FE-DDE0-9438-EFD0-05053E2A7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99858" y="3536576"/>
                        <a:ext cx="3639342" cy="959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81EC91E-671C-3F22-4E9A-85D4661B2B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4986" y="2397796"/>
          <a:ext cx="3775066" cy="100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5151416" imgH="1371600" progId="Visio.Drawing.15">
                  <p:embed/>
                </p:oleObj>
              </mc:Choice>
              <mc:Fallback>
                <p:oleObj name="Visio" r:id="rId6" imgW="5151416" imgH="1371600" progId="Visio.Drawing.15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081EC91E-671C-3F22-4E9A-85D4661B2B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94986" y="2397796"/>
                        <a:ext cx="3775066" cy="100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315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4762-0306-3CB2-095C-DB0F78F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DB25-6C1B-247B-DCAE-B292E2BD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unified AMP DL PPDU format has been agreed to support all use cases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Several optional sub-fields (e.g. excitation) are defined for backscattering without frequency shift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[3], multi-TXOP operation is proposed for backscattering operation reusing UHF RFID logical interface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a sequence of backscattering information exchange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comply with the TXOP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evaluate the needed DL PPDU structure for backscattering operation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0AD54-C9FD-3F88-E639-4E458934A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CB86-C5A4-E1C0-67A0-A65D27E7D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53C0D-329D-DF5F-5116-AC7AC6A43C4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378B-6E2A-D11C-535A-543EE1DC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DL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6EE7A-562B-1437-3DE0-0ACDEB168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632267"/>
            <a:ext cx="7770813" cy="4113213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/>
              <a:t>Motion: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potential variations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3AA5F-7E46-04D8-3238-DDA75C0D75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66222-BC55-A047-42E8-765259D5576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650DF9-8923-DFBA-6C15-9541EA4F9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63C5336-3F0B-1B8D-AEE9-043667A25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188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Table 41">
            <a:extLst>
              <a:ext uri="{FF2B5EF4-FFF2-40B4-BE49-F238E27FC236}">
                <a16:creationId xmlns:a16="http://schemas.microsoft.com/office/drawing/2014/main" id="{39F7EB58-6321-3D1C-3C27-AD30970C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55848"/>
              </p:ext>
            </p:extLst>
          </p:nvPr>
        </p:nvGraphicFramePr>
        <p:xfrm>
          <a:off x="1431760" y="5116487"/>
          <a:ext cx="713496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84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903922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</a:tblGrid>
              <a:tr h="490838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(Optional)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1" name="Table 41">
            <a:extLst>
              <a:ext uri="{FF2B5EF4-FFF2-40B4-BE49-F238E27FC236}">
                <a16:creationId xmlns:a16="http://schemas.microsoft.com/office/drawing/2014/main" id="{8EF30D4B-1772-3CB0-E951-AD684D3F3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97076"/>
              </p:ext>
            </p:extLst>
          </p:nvPr>
        </p:nvGraphicFramePr>
        <p:xfrm>
          <a:off x="710184" y="5117637"/>
          <a:ext cx="721576" cy="50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501763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DDE55ED-D94A-B137-36A4-ABBADB467D22}"/>
              </a:ext>
            </a:extLst>
          </p:cNvPr>
          <p:cNvSpPr txBox="1"/>
          <p:nvPr/>
        </p:nvSpPr>
        <p:spPr>
          <a:xfrm>
            <a:off x="1680998" y="5253102"/>
            <a:ext cx="14098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 (Optional)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C19243-3B72-AA8D-41B8-C43952184CB2}"/>
              </a:ext>
            </a:extLst>
          </p:cNvPr>
          <p:cNvSpPr txBox="1"/>
          <p:nvPr/>
        </p:nvSpPr>
        <p:spPr>
          <a:xfrm>
            <a:off x="4919600" y="5261986"/>
            <a:ext cx="140980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 (Optional)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F4374E8-FF63-4BA4-0261-96EC2BFD6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81" y="2143296"/>
            <a:ext cx="7134963" cy="2419007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A11F0C01-0C8C-9A45-4998-E2AA275CB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26800"/>
              </p:ext>
            </p:extLst>
          </p:nvPr>
        </p:nvGraphicFramePr>
        <p:xfrm>
          <a:off x="1407376" y="5831415"/>
          <a:ext cx="1691362" cy="49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36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4908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9" name="Table 41">
            <a:extLst>
              <a:ext uri="{FF2B5EF4-FFF2-40B4-BE49-F238E27FC236}">
                <a16:creationId xmlns:a16="http://schemas.microsoft.com/office/drawing/2014/main" id="{9D996FFA-0E6D-9E31-A08B-E68F5BCDE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41922"/>
              </p:ext>
            </p:extLst>
          </p:nvPr>
        </p:nvGraphicFramePr>
        <p:xfrm>
          <a:off x="685800" y="5822837"/>
          <a:ext cx="721576" cy="50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501763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6CD1768-D306-FCAD-BBD6-6B909A78656B}"/>
              </a:ext>
            </a:extLst>
          </p:cNvPr>
          <p:cNvSpPr txBox="1"/>
          <p:nvPr/>
        </p:nvSpPr>
        <p:spPr>
          <a:xfrm>
            <a:off x="3208541" y="5872558"/>
            <a:ext cx="38018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/>
            <a:r>
              <a:rPr lang="en-US" sz="1600" dirty="0">
                <a:solidFill>
                  <a:schemeClr val="tx1"/>
                </a:solidFill>
              </a:rPr>
              <a:t>(DL PPDU variant for Non-backscattering)</a:t>
            </a:r>
          </a:p>
        </p:txBody>
      </p:sp>
    </p:spTree>
    <p:extLst>
      <p:ext uri="{BB962C8B-B14F-4D97-AF65-F5344CB8AC3E}">
        <p14:creationId xmlns:p14="http://schemas.microsoft.com/office/powerpoint/2010/main" val="256583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8A9B-50BD-0DA2-0BC9-B8F1DBB9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Operation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7B5D-F7CC-8155-4C86-2A472C9B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76600"/>
            <a:ext cx="8429182" cy="30999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proposals to reuse UHF RFID logical interface [4, 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protocol duration is dynamic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Number of tags, error recovery,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Challenges to fit the whole sequence in one DL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preamble LENTH cannot be revised dynamically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(TXOP) duration limit to ~3ms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Multi-TXOP operation is discussed in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Adapt to 802.11 protocol with better channel utilization efficiency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F87D2-68E1-DFBD-3794-BF8F3AD2E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33F7-998D-AE77-97B5-DDF32FCA8D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879BF-AFA3-FC32-69F1-FB3DDA119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82C8CCB-8134-5FD5-2F6B-3AA670E0D335}"/>
              </a:ext>
            </a:extLst>
          </p:cNvPr>
          <p:cNvCxnSpPr>
            <a:cxnSpLocks/>
          </p:cNvCxnSpPr>
          <p:nvPr/>
        </p:nvCxnSpPr>
        <p:spPr bwMode="auto">
          <a:xfrm>
            <a:off x="5724144" y="2196095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E4D661F-234F-C4C0-3466-3220A509F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701122"/>
              </p:ext>
            </p:extLst>
          </p:nvPr>
        </p:nvGraphicFramePr>
        <p:xfrm>
          <a:off x="624840" y="2302059"/>
          <a:ext cx="8115300" cy="834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30873" imgH="1028700" progId="Visio.Drawing.15">
                  <p:embed/>
                </p:oleObj>
              </mc:Choice>
              <mc:Fallback>
                <p:oleObj name="Visio" r:id="rId2" imgW="9730873" imgH="1028700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E4D661F-234F-C4C0-3466-3220A509F1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4840" y="2302059"/>
                        <a:ext cx="8115300" cy="834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7F3C118-7C70-3A8A-3DBE-8C448A88F809}"/>
              </a:ext>
            </a:extLst>
          </p:cNvPr>
          <p:cNvSpPr txBox="1"/>
          <p:nvPr/>
        </p:nvSpPr>
        <p:spPr>
          <a:xfrm>
            <a:off x="5061010" y="2582855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Invalid ACK</a:t>
            </a:r>
          </a:p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EF9B75-11E9-C13B-879E-FCBE469045D7}"/>
              </a:ext>
            </a:extLst>
          </p:cNvPr>
          <p:cNvSpPr txBox="1"/>
          <p:nvPr/>
        </p:nvSpPr>
        <p:spPr>
          <a:xfrm>
            <a:off x="2362200" y="2627571"/>
            <a:ext cx="588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42551B-9C8B-F44D-1B80-6F007F9E6667}"/>
              </a:ext>
            </a:extLst>
          </p:cNvPr>
          <p:cNvSpPr txBox="1"/>
          <p:nvPr/>
        </p:nvSpPr>
        <p:spPr>
          <a:xfrm>
            <a:off x="6629400" y="2066760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1B7D8F-19BD-3E6C-B453-0BDDD297B4C7}"/>
              </a:ext>
            </a:extLst>
          </p:cNvPr>
          <p:cNvCxnSpPr>
            <a:cxnSpLocks/>
          </p:cNvCxnSpPr>
          <p:nvPr/>
        </p:nvCxnSpPr>
        <p:spPr bwMode="auto">
          <a:xfrm>
            <a:off x="861060" y="1981200"/>
            <a:ext cx="759555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362B8EB-F2BF-623E-1A80-BA3606275C4B}"/>
              </a:ext>
            </a:extLst>
          </p:cNvPr>
          <p:cNvSpPr txBox="1"/>
          <p:nvPr/>
        </p:nvSpPr>
        <p:spPr>
          <a:xfrm>
            <a:off x="227939" y="2598736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6930A6-5067-8531-4C12-60581322FF59}"/>
              </a:ext>
            </a:extLst>
          </p:cNvPr>
          <p:cNvSpPr txBox="1"/>
          <p:nvPr/>
        </p:nvSpPr>
        <p:spPr>
          <a:xfrm>
            <a:off x="2430468" y="1600200"/>
            <a:ext cx="43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UHF RFID Inventory protocol sequence example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8D0CEA-48C4-F94A-C970-12D83B93F6D5}"/>
              </a:ext>
            </a:extLst>
          </p:cNvPr>
          <p:cNvSpPr txBox="1"/>
          <p:nvPr/>
        </p:nvSpPr>
        <p:spPr>
          <a:xfrm>
            <a:off x="258000" y="2291424"/>
            <a:ext cx="564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Reader </a:t>
            </a:r>
          </a:p>
        </p:txBody>
      </p:sp>
    </p:spTree>
    <p:extLst>
      <p:ext uri="{BB962C8B-B14F-4D97-AF65-F5344CB8AC3E}">
        <p14:creationId xmlns:p14="http://schemas.microsoft.com/office/powerpoint/2010/main" val="304597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C3429591-D7B3-E42E-71F2-D0E248547A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084958"/>
              </p:ext>
            </p:extLst>
          </p:nvPr>
        </p:nvGraphicFramePr>
        <p:xfrm>
          <a:off x="537194" y="5334438"/>
          <a:ext cx="8115300" cy="834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30873" imgH="1028700" progId="Visio.Drawing.15">
                  <p:embed/>
                </p:oleObj>
              </mc:Choice>
              <mc:Fallback>
                <p:oleObj name="Visio" r:id="rId2" imgW="9730873" imgH="1028700" progId="Visio.Drawing.15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C3429591-D7B3-E42E-71F2-D0E248547A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7194" y="5334438"/>
                        <a:ext cx="8115300" cy="834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BA7107A-7992-1BCA-711A-7EE2B978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PPDU for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58DF1-0F07-2611-A7D9-CE287BA6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86384"/>
            <a:ext cx="8389938" cy="22234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To simplify the reader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Only defines two DL PPDU structures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Split long inventory sequence into independent backscattering PPDUs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98A30-E03D-AB9D-C01D-37F7E919D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D59A8-8115-4DF0-5F45-54F3252556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F7F3E-51EC-B731-E4D8-668647AA39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F7F0926A-7B43-B07E-F2EA-0D21D0462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64720"/>
              </p:ext>
            </p:extLst>
          </p:nvPr>
        </p:nvGraphicFramePr>
        <p:xfrm>
          <a:off x="2238713" y="3678732"/>
          <a:ext cx="3119105" cy="39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68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2157418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98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9" name="Table 41">
            <a:extLst>
              <a:ext uri="{FF2B5EF4-FFF2-40B4-BE49-F238E27FC236}">
                <a16:creationId xmlns:a16="http://schemas.microsoft.com/office/drawing/2014/main" id="{8864FCA2-41B1-B3A7-5AFF-55CFB37EA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41387"/>
              </p:ext>
            </p:extLst>
          </p:nvPr>
        </p:nvGraphicFramePr>
        <p:xfrm>
          <a:off x="1517137" y="3679882"/>
          <a:ext cx="721576" cy="39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39662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CE45E7D-22B8-82F2-0AF9-7B250C6A2270}"/>
              </a:ext>
            </a:extLst>
          </p:cNvPr>
          <p:cNvSpPr txBox="1"/>
          <p:nvPr/>
        </p:nvSpPr>
        <p:spPr>
          <a:xfrm>
            <a:off x="3927696" y="375843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graphicFrame>
        <p:nvGraphicFramePr>
          <p:cNvPr id="12" name="Table 41">
            <a:extLst>
              <a:ext uri="{FF2B5EF4-FFF2-40B4-BE49-F238E27FC236}">
                <a16:creationId xmlns:a16="http://schemas.microsoft.com/office/drawing/2014/main" id="{75C8091E-0790-64FD-FFA8-DF76B2B61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746981"/>
              </p:ext>
            </p:extLst>
          </p:nvPr>
        </p:nvGraphicFramePr>
        <p:xfrm>
          <a:off x="2205185" y="3040670"/>
          <a:ext cx="5088040" cy="39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84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98131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4" name="Table 41">
            <a:extLst>
              <a:ext uri="{FF2B5EF4-FFF2-40B4-BE49-F238E27FC236}">
                <a16:creationId xmlns:a16="http://schemas.microsoft.com/office/drawing/2014/main" id="{A2553A13-AF24-8D88-DFF0-C400E21EB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96127"/>
              </p:ext>
            </p:extLst>
          </p:nvPr>
        </p:nvGraphicFramePr>
        <p:xfrm>
          <a:off x="1483609" y="3041820"/>
          <a:ext cx="721576" cy="39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39662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B517D5C-8986-D44F-E108-9689F1F8CB05}"/>
              </a:ext>
            </a:extLst>
          </p:cNvPr>
          <p:cNvSpPr txBox="1"/>
          <p:nvPr/>
        </p:nvSpPr>
        <p:spPr>
          <a:xfrm>
            <a:off x="2890651" y="3124319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B1AA9D-FBF1-B461-7182-499EE49970D2}"/>
              </a:ext>
            </a:extLst>
          </p:cNvPr>
          <p:cNvSpPr txBox="1"/>
          <p:nvPr/>
        </p:nvSpPr>
        <p:spPr>
          <a:xfrm>
            <a:off x="6009013" y="312768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4DCBDD7-A14D-823F-2900-B8A577DE3DA2}"/>
              </a:ext>
            </a:extLst>
          </p:cNvPr>
          <p:cNvSpPr/>
          <p:nvPr/>
        </p:nvSpPr>
        <p:spPr bwMode="auto">
          <a:xfrm>
            <a:off x="288563" y="4853057"/>
            <a:ext cx="391837" cy="23970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09875F-06EE-A60F-2332-0858449BE031}"/>
              </a:ext>
            </a:extLst>
          </p:cNvPr>
          <p:cNvSpPr txBox="1"/>
          <p:nvPr/>
        </p:nvSpPr>
        <p:spPr>
          <a:xfrm>
            <a:off x="4888865" y="5595321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Invalid ACK</a:t>
            </a:r>
          </a:p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976851-E795-8521-7273-D3D06EAE78F4}"/>
              </a:ext>
            </a:extLst>
          </p:cNvPr>
          <p:cNvSpPr txBox="1"/>
          <p:nvPr/>
        </p:nvSpPr>
        <p:spPr>
          <a:xfrm>
            <a:off x="2277705" y="5595321"/>
            <a:ext cx="588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F891806-1716-A895-2363-1F6DB904F6B3}"/>
              </a:ext>
            </a:extLst>
          </p:cNvPr>
          <p:cNvSpPr txBox="1"/>
          <p:nvPr/>
        </p:nvSpPr>
        <p:spPr>
          <a:xfrm>
            <a:off x="609600" y="3041320"/>
            <a:ext cx="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First PPDU in a TXOP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91C40B-5C3C-A9A1-63CB-FF6868B45680}"/>
              </a:ext>
            </a:extLst>
          </p:cNvPr>
          <p:cNvSpPr txBox="1"/>
          <p:nvPr/>
        </p:nvSpPr>
        <p:spPr>
          <a:xfrm>
            <a:off x="587715" y="3699028"/>
            <a:ext cx="101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Following PPDU in a TXOP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8D9EAC-0C87-22C7-5749-653EFA0FBCC2}"/>
              </a:ext>
            </a:extLst>
          </p:cNvPr>
          <p:cNvCxnSpPr>
            <a:cxnSpLocks/>
          </p:cNvCxnSpPr>
          <p:nvPr/>
        </p:nvCxnSpPr>
        <p:spPr bwMode="auto">
          <a:xfrm>
            <a:off x="288563" y="4663815"/>
            <a:ext cx="39954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F623A4F-FE1F-B763-6A85-2CEAEE1C582B}"/>
              </a:ext>
            </a:extLst>
          </p:cNvPr>
          <p:cNvSpPr txBox="1"/>
          <p:nvPr/>
        </p:nvSpPr>
        <p:spPr>
          <a:xfrm>
            <a:off x="1752600" y="4547444"/>
            <a:ext cx="6294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TXOP-1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984D7E2A-A846-F7C5-193C-929686F81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955496"/>
              </p:ext>
            </p:extLst>
          </p:nvPr>
        </p:nvGraphicFramePr>
        <p:xfrm>
          <a:off x="1076215" y="4861558"/>
          <a:ext cx="1789549" cy="24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461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17528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83756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243837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Query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43" name="Table 41">
            <a:extLst>
              <a:ext uri="{FF2B5EF4-FFF2-40B4-BE49-F238E27FC236}">
                <a16:creationId xmlns:a16="http://schemas.microsoft.com/office/drawing/2014/main" id="{F20C4489-FEB7-AEE0-6752-5B33C39CB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04123"/>
              </p:ext>
            </p:extLst>
          </p:nvPr>
        </p:nvGraphicFramePr>
        <p:xfrm>
          <a:off x="779002" y="4861559"/>
          <a:ext cx="297212" cy="24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1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243841">
                <a:tc>
                  <a:txBody>
                    <a:bodyPr/>
                    <a:lstStyle/>
                    <a:p>
                      <a:pPr marL="0" indent="0" algn="l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CD0FE139-7BED-F99B-B31F-CEA691271911}"/>
              </a:ext>
            </a:extLst>
          </p:cNvPr>
          <p:cNvSpPr txBox="1"/>
          <p:nvPr/>
        </p:nvSpPr>
        <p:spPr>
          <a:xfrm>
            <a:off x="715325" y="4861558"/>
            <a:ext cx="4245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/>
            <a:r>
              <a:rPr lang="en-US" sz="500" b="0" dirty="0">
                <a:solidFill>
                  <a:schemeClr val="tx1"/>
                </a:solidFill>
              </a:rPr>
              <a:t>WiFi preamble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64171161-F9BB-6C71-3AA9-2E11FE967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20048"/>
              </p:ext>
            </p:extLst>
          </p:nvPr>
        </p:nvGraphicFramePr>
        <p:xfrm>
          <a:off x="3284252" y="4855045"/>
          <a:ext cx="999776" cy="24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788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34988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2462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Query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47" name="Table 41">
            <a:extLst>
              <a:ext uri="{FF2B5EF4-FFF2-40B4-BE49-F238E27FC236}">
                <a16:creationId xmlns:a16="http://schemas.microsoft.com/office/drawing/2014/main" id="{3538FFFB-8776-D672-28B6-62C364CF8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11776"/>
              </p:ext>
            </p:extLst>
          </p:nvPr>
        </p:nvGraphicFramePr>
        <p:xfrm>
          <a:off x="2987040" y="4858196"/>
          <a:ext cx="297212" cy="24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1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243841">
                <a:tc>
                  <a:txBody>
                    <a:bodyPr/>
                    <a:lstStyle/>
                    <a:p>
                      <a:pPr marL="0" indent="0" algn="l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3C66CF23-8D2F-CB24-A57F-567D62496E8C}"/>
              </a:ext>
            </a:extLst>
          </p:cNvPr>
          <p:cNvSpPr txBox="1"/>
          <p:nvPr/>
        </p:nvSpPr>
        <p:spPr>
          <a:xfrm>
            <a:off x="2923361" y="4855045"/>
            <a:ext cx="4245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/>
            <a:r>
              <a:rPr lang="en-US" sz="500" b="0" dirty="0">
                <a:solidFill>
                  <a:schemeClr val="tx1"/>
                </a:solidFill>
              </a:rPr>
              <a:t>WiFi preamble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FD0B645-DB8B-D342-1157-453E27EAE070}"/>
              </a:ext>
            </a:extLst>
          </p:cNvPr>
          <p:cNvSpPr/>
          <p:nvPr/>
        </p:nvSpPr>
        <p:spPr bwMode="auto">
          <a:xfrm>
            <a:off x="4857710" y="4865693"/>
            <a:ext cx="391837" cy="24208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80BA3CE-5A91-51A8-5E93-E06A89833ED5}"/>
              </a:ext>
            </a:extLst>
          </p:cNvPr>
          <p:cNvCxnSpPr>
            <a:cxnSpLocks/>
          </p:cNvCxnSpPr>
          <p:nvPr/>
        </p:nvCxnSpPr>
        <p:spPr bwMode="auto">
          <a:xfrm>
            <a:off x="4857710" y="4663815"/>
            <a:ext cx="3598902" cy="36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7AE6F53-17C0-872B-7871-1066109F1E76}"/>
              </a:ext>
            </a:extLst>
          </p:cNvPr>
          <p:cNvSpPr txBox="1"/>
          <p:nvPr/>
        </p:nvSpPr>
        <p:spPr>
          <a:xfrm>
            <a:off x="6339539" y="4547444"/>
            <a:ext cx="6294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TXOP-2</a:t>
            </a: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7D112207-DD3D-2E96-C354-2A8344BEB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28456"/>
              </p:ext>
            </p:extLst>
          </p:nvPr>
        </p:nvGraphicFramePr>
        <p:xfrm>
          <a:off x="5612685" y="4859152"/>
          <a:ext cx="138055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8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44241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602981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243837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Trigger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55" name="Table 41">
            <a:extLst>
              <a:ext uri="{FF2B5EF4-FFF2-40B4-BE49-F238E27FC236}">
                <a16:creationId xmlns:a16="http://schemas.microsoft.com/office/drawing/2014/main" id="{8DB52BC2-1F5A-AA73-EA0A-1C04CEA75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11945"/>
              </p:ext>
            </p:extLst>
          </p:nvPr>
        </p:nvGraphicFramePr>
        <p:xfrm>
          <a:off x="5315472" y="4859153"/>
          <a:ext cx="297212" cy="24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1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243841">
                <a:tc>
                  <a:txBody>
                    <a:bodyPr/>
                    <a:lstStyle/>
                    <a:p>
                      <a:pPr marL="0" indent="0" algn="l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B2DBF5CE-BC88-68EF-C047-330FDED1B6F6}"/>
              </a:ext>
            </a:extLst>
          </p:cNvPr>
          <p:cNvSpPr txBox="1"/>
          <p:nvPr/>
        </p:nvSpPr>
        <p:spPr>
          <a:xfrm>
            <a:off x="5251795" y="4871344"/>
            <a:ext cx="4245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/>
            <a:r>
              <a:rPr lang="en-US" sz="500" b="0" dirty="0">
                <a:solidFill>
                  <a:schemeClr val="tx1"/>
                </a:solidFill>
              </a:rPr>
              <a:t>WiFi preamble</a:t>
            </a:r>
          </a:p>
        </p:txBody>
      </p: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F870C826-93A3-2635-2DC1-734622A27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920633"/>
              </p:ext>
            </p:extLst>
          </p:nvPr>
        </p:nvGraphicFramePr>
        <p:xfrm>
          <a:off x="7369613" y="4859152"/>
          <a:ext cx="1086999" cy="24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33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81662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2462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Trigger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58" name="Table 41">
            <a:extLst>
              <a:ext uri="{FF2B5EF4-FFF2-40B4-BE49-F238E27FC236}">
                <a16:creationId xmlns:a16="http://schemas.microsoft.com/office/drawing/2014/main" id="{D4388993-C7F5-3924-38C1-2CDFE6602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01066"/>
              </p:ext>
            </p:extLst>
          </p:nvPr>
        </p:nvGraphicFramePr>
        <p:xfrm>
          <a:off x="7066968" y="4862303"/>
          <a:ext cx="297212" cy="24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1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243841">
                <a:tc>
                  <a:txBody>
                    <a:bodyPr/>
                    <a:lstStyle/>
                    <a:p>
                      <a:pPr marL="0" indent="0" algn="l"/>
                      <a:endParaRPr lang="en-US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732C0152-9671-0DEF-9B62-B2091B14829E}"/>
              </a:ext>
            </a:extLst>
          </p:cNvPr>
          <p:cNvSpPr txBox="1"/>
          <p:nvPr/>
        </p:nvSpPr>
        <p:spPr>
          <a:xfrm>
            <a:off x="7012555" y="4859152"/>
            <a:ext cx="4245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/>
            <a:r>
              <a:rPr lang="en-US" sz="500" b="0" dirty="0">
                <a:solidFill>
                  <a:schemeClr val="tx1"/>
                </a:solidFill>
              </a:rPr>
              <a:t>WiFi preamble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3F74F43-E8F2-4701-B8FB-293A30B6A88F}"/>
              </a:ext>
            </a:extLst>
          </p:cNvPr>
          <p:cNvSpPr txBox="1"/>
          <p:nvPr/>
        </p:nvSpPr>
        <p:spPr>
          <a:xfrm>
            <a:off x="4276055" y="4572000"/>
            <a:ext cx="557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Channel Contention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F497794-6332-24D5-D631-4C37C56F8488}"/>
              </a:ext>
            </a:extLst>
          </p:cNvPr>
          <p:cNvCxnSpPr>
            <a:cxnSpLocks/>
          </p:cNvCxnSpPr>
          <p:nvPr/>
        </p:nvCxnSpPr>
        <p:spPr bwMode="auto">
          <a:xfrm>
            <a:off x="4291584" y="4422085"/>
            <a:ext cx="0" cy="75951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BAD554D-9657-DA12-2829-44B71EF78C2B}"/>
              </a:ext>
            </a:extLst>
          </p:cNvPr>
          <p:cNvCxnSpPr>
            <a:cxnSpLocks/>
          </p:cNvCxnSpPr>
          <p:nvPr/>
        </p:nvCxnSpPr>
        <p:spPr bwMode="auto">
          <a:xfrm>
            <a:off x="4852416" y="4428744"/>
            <a:ext cx="0" cy="75951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810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E2A5-D0E1-0803-9E20-E7B5782F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PPDU Duration </a:t>
            </a:r>
            <a:r>
              <a:rPr lang="en-US" dirty="0">
                <a:cs typeface="+mn-cs"/>
              </a:rPr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AD08-7A96-3705-A270-C34CD5E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76400"/>
            <a:ext cx="77597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Example</a:t>
            </a:r>
          </a:p>
          <a:p>
            <a:pPr marL="457200" lvl="1" indent="0" rtl="0" font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0EE1-388D-6A61-9A9A-CD8900506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C45B0-00B7-AC5F-B08F-76DE5DDB93E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28C0F1-2769-6D94-5220-2920E5974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006185"/>
              </p:ext>
            </p:extLst>
          </p:nvPr>
        </p:nvGraphicFramePr>
        <p:xfrm>
          <a:off x="990600" y="2368592"/>
          <a:ext cx="72390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32759132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329703163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890942527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354212935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661775552"/>
                    </a:ext>
                  </a:extLst>
                </a:gridCol>
              </a:tblGrid>
              <a:tr h="3159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Query (Trigger)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EPC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659829"/>
                  </a:ext>
                </a:extLst>
              </a:tr>
              <a:tr h="311652">
                <a:tc>
                  <a:txBody>
                    <a:bodyPr/>
                    <a:lstStyle/>
                    <a:p>
                      <a:r>
                        <a:rPr lang="en-US" dirty="0"/>
                        <a:t>WiFi preamble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043760"/>
                  </a:ext>
                </a:extLst>
              </a:tr>
              <a:tr h="545391">
                <a:tc>
                  <a:txBody>
                    <a:bodyPr/>
                    <a:lstStyle/>
                    <a:p>
                      <a:r>
                        <a:rPr lang="en-US" dirty="0"/>
                        <a:t>Excitation field for wakeup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~1ms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~1ms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204492"/>
                  </a:ext>
                </a:extLst>
              </a:tr>
              <a:tr h="315981">
                <a:tc>
                  <a:txBody>
                    <a:bodyPr/>
                    <a:lstStyle/>
                    <a:p>
                      <a:r>
                        <a:rPr lang="en-US" dirty="0"/>
                        <a:t>SYNC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076946"/>
                  </a:ext>
                </a:extLst>
              </a:tr>
              <a:tr h="315981"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~100us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~80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866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Excitation field for backscattering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~80us (16-bits)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~512 (128 bits)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0915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1.228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228us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1.64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856000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90059-D166-17BE-11E8-F1DAA19303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22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98C1A-9E8A-470E-E790-C662CBFA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A81E-096B-E98C-0A1C-063FCE7A2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DL PPDU only contains one backscattering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 control command + backscattering reply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to regular WiFi UL TB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MAC can pre-determine the PPDU duration through MAC-PHY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will access MAC payload (command) once per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Within SIFS, MAC to decide whether to continue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WiFi preamble overhead and SIFS overhead within one TXOP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C7B8A-2750-B38E-16C1-CBB93B6D49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D81D-0BF1-91FF-E140-BCDE5E78584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C70353-0DA2-2E90-80C7-189BB578DAE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33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A2A4-E868-B741-68E6-258B1B62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601A6-3539-C9C5-11C9-369015D2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676400"/>
            <a:ext cx="8009965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about the simplification of AMP DL PPDU for Backscattering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only define two variants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for the first PPDU within a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for followup PPDU within a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DBD2-BBA4-93C2-6368-C48166D92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632B1-4027-6B7A-6BFA-DF4F8EEFD1A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4EE81B-CA83-B15F-B246-BCB45C3CAD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7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C959-5EB8-478E-8E94-A12792A8D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EBF79-6997-3F9A-E617-359BC953C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two PPDU variants of the AMP DL PPDU for backscattering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for f</a:t>
            </a:r>
            <a:r>
              <a:rPr lang="en-US" sz="2000" dirty="0">
                <a:solidFill>
                  <a:schemeClr val="tx1"/>
                </a:solidFill>
              </a:rPr>
              <a:t>irst PPDU in a TXOP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other one for the following PPDUs in a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FC22C-2493-1811-F7CD-920F08F58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3C694-EB2E-6A07-3B41-A76181C668D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CE60C6-615D-C7BA-1488-3AADF5C85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87051BA5-9DE1-06E4-AF43-7F8AE90AD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188769"/>
              </p:ext>
            </p:extLst>
          </p:nvPr>
        </p:nvGraphicFramePr>
        <p:xfrm>
          <a:off x="2847326" y="4935869"/>
          <a:ext cx="3119105" cy="39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68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2157418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98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994E95C5-BC3B-0F06-463D-E14E81DD7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4649"/>
              </p:ext>
            </p:extLst>
          </p:nvPr>
        </p:nvGraphicFramePr>
        <p:xfrm>
          <a:off x="2125750" y="4937019"/>
          <a:ext cx="721576" cy="39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39662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35CA43A-A406-82DF-60E3-CCB774BC9D16}"/>
              </a:ext>
            </a:extLst>
          </p:cNvPr>
          <p:cNvSpPr txBox="1"/>
          <p:nvPr/>
        </p:nvSpPr>
        <p:spPr>
          <a:xfrm>
            <a:off x="4536309" y="5015570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graphicFrame>
        <p:nvGraphicFramePr>
          <p:cNvPr id="10" name="Table 41">
            <a:extLst>
              <a:ext uri="{FF2B5EF4-FFF2-40B4-BE49-F238E27FC236}">
                <a16:creationId xmlns:a16="http://schemas.microsoft.com/office/drawing/2014/main" id="{0F47C26D-E660-7E48-2EBC-69683C581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16620"/>
              </p:ext>
            </p:extLst>
          </p:nvPr>
        </p:nvGraphicFramePr>
        <p:xfrm>
          <a:off x="2813798" y="3733800"/>
          <a:ext cx="5088040" cy="39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84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98131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SYNC,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1" name="Table 41">
            <a:extLst>
              <a:ext uri="{FF2B5EF4-FFF2-40B4-BE49-F238E27FC236}">
                <a16:creationId xmlns:a16="http://schemas.microsoft.com/office/drawing/2014/main" id="{48834A75-A0E8-EB7E-8290-4D7DC9876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39208"/>
              </p:ext>
            </p:extLst>
          </p:nvPr>
        </p:nvGraphicFramePr>
        <p:xfrm>
          <a:off x="2092222" y="3734950"/>
          <a:ext cx="721576" cy="39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39662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132C48B-DF17-E554-5EB2-106A708154C3}"/>
              </a:ext>
            </a:extLst>
          </p:cNvPr>
          <p:cNvSpPr txBox="1"/>
          <p:nvPr/>
        </p:nvSpPr>
        <p:spPr>
          <a:xfrm>
            <a:off x="3499264" y="3817449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602E58-ED15-C46D-F772-709B5B79A235}"/>
              </a:ext>
            </a:extLst>
          </p:cNvPr>
          <p:cNvSpPr txBox="1"/>
          <p:nvPr/>
        </p:nvSpPr>
        <p:spPr>
          <a:xfrm>
            <a:off x="6617626" y="382081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405202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865</Words>
  <Application>Microsoft Office PowerPoint</Application>
  <PresentationFormat>On-screen Show (4:3)</PresentationFormat>
  <Paragraphs>223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DL PPDU Format for Backscattering Communication</vt:lpstr>
      <vt:lpstr>Introduction</vt:lpstr>
      <vt:lpstr>AMP DL PPDU</vt:lpstr>
      <vt:lpstr>Backscattering Operation Examples</vt:lpstr>
      <vt:lpstr>DL PPDU for Backscattering</vt:lpstr>
      <vt:lpstr>Backscattering PPDU Duration Example</vt:lpstr>
      <vt:lpstr>Discussions</vt:lpstr>
      <vt:lpstr>Summary</vt:lpstr>
      <vt:lpstr>SP1</vt:lpstr>
      <vt:lpstr>Reference</vt:lpstr>
      <vt:lpstr>Appendix</vt:lpstr>
      <vt:lpstr>Example: Immediate Reply</vt:lpstr>
      <vt:lpstr>Example: Delayed Reply</vt:lpstr>
      <vt:lpstr>Examples: Authentication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2302</cp:revision>
  <cp:lastPrinted>1601-01-01T00:00:00Z</cp:lastPrinted>
  <dcterms:created xsi:type="dcterms:W3CDTF">2015-10-31T00:33:08Z</dcterms:created>
  <dcterms:modified xsi:type="dcterms:W3CDTF">2025-07-28T15:20:42Z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