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35"/>
  </p:notesMasterIdLst>
  <p:handoutMasterIdLst>
    <p:handoutMasterId r:id="rId36"/>
  </p:handoutMasterIdLst>
  <p:sldIdLst>
    <p:sldId id="256" r:id="rId5"/>
    <p:sldId id="1468126864" r:id="rId6"/>
    <p:sldId id="1468126880" r:id="rId7"/>
    <p:sldId id="1468126920" r:id="rId8"/>
    <p:sldId id="1468126881" r:id="rId9"/>
    <p:sldId id="1468126943" r:id="rId10"/>
    <p:sldId id="1468126874" r:id="rId11"/>
    <p:sldId id="1468126937" r:id="rId12"/>
    <p:sldId id="1468126932" r:id="rId13"/>
    <p:sldId id="1468126884" r:id="rId14"/>
    <p:sldId id="1468126936" r:id="rId15"/>
    <p:sldId id="1468126954" r:id="rId16"/>
    <p:sldId id="1468126934" r:id="rId17"/>
    <p:sldId id="1468126926" r:id="rId18"/>
    <p:sldId id="1468126944" r:id="rId19"/>
    <p:sldId id="1468126941" r:id="rId20"/>
    <p:sldId id="1468127026" r:id="rId21"/>
    <p:sldId id="1468127016" r:id="rId22"/>
    <p:sldId id="1468127009" r:id="rId23"/>
    <p:sldId id="1468127008" r:id="rId24"/>
    <p:sldId id="1468127023" r:id="rId25"/>
    <p:sldId id="1468127018" r:id="rId26"/>
    <p:sldId id="1468126871" r:id="rId27"/>
    <p:sldId id="1468126812" r:id="rId28"/>
    <p:sldId id="1468126878" r:id="rId29"/>
    <p:sldId id="1468126945" r:id="rId30"/>
    <p:sldId id="1468127025" r:id="rId31"/>
    <p:sldId id="1468126888" r:id="rId32"/>
    <p:sldId id="1468126927" r:id="rId33"/>
    <p:sldId id="1468126928" r:id="rId3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FFCC99"/>
    <a:srgbClr val="A4FD03"/>
    <a:srgbClr val="00FF00"/>
    <a:srgbClr val="FF9900"/>
    <a:srgbClr val="FFFFCC"/>
    <a:srgbClr val="FFCCFF"/>
    <a:srgbClr val="FFFFFF"/>
    <a:srgbClr val="FF00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B28CC68-E056-4412-8D21-7D336E7AF3F6}" v="10" dt="2025-07-29T09:42:16.106"/>
  </p1510:revLst>
</p1510:revInfo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0" autoAdjust="0"/>
    <p:restoredTop sz="95726" autoAdjust="0"/>
  </p:normalViewPr>
  <p:slideViewPr>
    <p:cSldViewPr>
      <p:cViewPr>
        <p:scale>
          <a:sx n="150" d="100"/>
          <a:sy n="150" d="100"/>
        </p:scale>
        <p:origin x="1996" y="62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heme" Target="theme/theme1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microsoft.com/office/2015/10/relationships/revisionInfo" Target="revisionInfo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ui Cao" userId="a6960595-96e6-47d6-a8d8-833995379cc8" providerId="ADAL" clId="{7D66254D-DF82-4B8A-8360-7C06503F9ABE}"/>
    <pc:docChg chg="custSel modSld">
      <pc:chgData name="Rui Cao" userId="a6960595-96e6-47d6-a8d8-833995379cc8" providerId="ADAL" clId="{7D66254D-DF82-4B8A-8360-7C06503F9ABE}" dt="2025-04-18T16:58:39.510" v="10" actId="1076"/>
      <pc:docMkLst>
        <pc:docMk/>
      </pc:docMkLst>
      <pc:sldChg chg="addSp delSp modSp mod">
        <pc:chgData name="Rui Cao" userId="a6960595-96e6-47d6-a8d8-833995379cc8" providerId="ADAL" clId="{7D66254D-DF82-4B8A-8360-7C06503F9ABE}" dt="2025-04-18T16:58:39.510" v="10" actId="1076"/>
        <pc:sldMkLst>
          <pc:docMk/>
          <pc:sldMk cId="1996732177" sldId="1468126897"/>
        </pc:sldMkLst>
      </pc:sldChg>
    </pc:docChg>
  </pc:docChgLst>
  <pc:docChgLst>
    <pc:chgData name="Xilin Cheng" userId="5dfdb088-ac58-4abd-9daa-b19b74a77fa5" providerId="ADAL" clId="{9B28CC68-E056-4412-8D21-7D336E7AF3F6}"/>
    <pc:docChg chg="custSel addSld delSld modSld sldOrd modMainMaster">
      <pc:chgData name="Xilin Cheng" userId="5dfdb088-ac58-4abd-9daa-b19b74a77fa5" providerId="ADAL" clId="{9B28CC68-E056-4412-8D21-7D336E7AF3F6}" dt="2025-07-29T09:44:31.022" v="102" actId="20577"/>
      <pc:docMkLst>
        <pc:docMk/>
      </pc:docMkLst>
      <pc:sldChg chg="modSp mod">
        <pc:chgData name="Xilin Cheng" userId="5dfdb088-ac58-4abd-9daa-b19b74a77fa5" providerId="ADAL" clId="{9B28CC68-E056-4412-8D21-7D336E7AF3F6}" dt="2025-07-29T09:44:31.022" v="102" actId="20577"/>
        <pc:sldMkLst>
          <pc:docMk/>
          <pc:sldMk cId="1084917030" sldId="1468126871"/>
        </pc:sldMkLst>
        <pc:spChg chg="mod">
          <ac:chgData name="Xilin Cheng" userId="5dfdb088-ac58-4abd-9daa-b19b74a77fa5" providerId="ADAL" clId="{9B28CC68-E056-4412-8D21-7D336E7AF3F6}" dt="2025-07-29T09:44:31.022" v="102" actId="20577"/>
          <ac:spMkLst>
            <pc:docMk/>
            <pc:sldMk cId="1084917030" sldId="1468126871"/>
            <ac:spMk id="3" creationId="{E2B5E24A-B781-F63A-E492-4BA67F1A4328}"/>
          </ac:spMkLst>
        </pc:spChg>
      </pc:sldChg>
      <pc:sldChg chg="del">
        <pc:chgData name="Xilin Cheng" userId="5dfdb088-ac58-4abd-9daa-b19b74a77fa5" providerId="ADAL" clId="{9B28CC68-E056-4412-8D21-7D336E7AF3F6}" dt="2025-07-29T09:31:14.399" v="77" actId="2696"/>
        <pc:sldMkLst>
          <pc:docMk/>
          <pc:sldMk cId="1169772773" sldId="1468126874"/>
        </pc:sldMkLst>
      </pc:sldChg>
      <pc:sldChg chg="add ord">
        <pc:chgData name="Xilin Cheng" userId="5dfdb088-ac58-4abd-9daa-b19b74a77fa5" providerId="ADAL" clId="{9B28CC68-E056-4412-8D21-7D336E7AF3F6}" dt="2025-07-29T09:34:48.705" v="80"/>
        <pc:sldMkLst>
          <pc:docMk/>
          <pc:sldMk cId="3402321510" sldId="1468126874"/>
        </pc:sldMkLst>
      </pc:sldChg>
      <pc:sldChg chg="modSp mod">
        <pc:chgData name="Xilin Cheng" userId="5dfdb088-ac58-4abd-9daa-b19b74a77fa5" providerId="ADAL" clId="{9B28CC68-E056-4412-8D21-7D336E7AF3F6}" dt="2025-07-29T09:24:13.309" v="69" actId="20577"/>
        <pc:sldMkLst>
          <pc:docMk/>
          <pc:sldMk cId="4263512772" sldId="1468126881"/>
        </pc:sldMkLst>
        <pc:spChg chg="mod">
          <ac:chgData name="Xilin Cheng" userId="5dfdb088-ac58-4abd-9daa-b19b74a77fa5" providerId="ADAL" clId="{9B28CC68-E056-4412-8D21-7D336E7AF3F6}" dt="2025-07-29T09:24:13.309" v="69" actId="20577"/>
          <ac:spMkLst>
            <pc:docMk/>
            <pc:sldMk cId="4263512772" sldId="1468126881"/>
            <ac:spMk id="3" creationId="{D6F1FFE6-6523-5E3A-793C-5DCE05A99E02}"/>
          </ac:spMkLst>
        </pc:spChg>
      </pc:sldChg>
      <pc:sldChg chg="modSp mod">
        <pc:chgData name="Xilin Cheng" userId="5dfdb088-ac58-4abd-9daa-b19b74a77fa5" providerId="ADAL" clId="{9B28CC68-E056-4412-8D21-7D336E7AF3F6}" dt="2025-07-29T04:31:36.720" v="63" actId="1076"/>
        <pc:sldMkLst>
          <pc:docMk/>
          <pc:sldMk cId="402312485" sldId="1468126928"/>
        </pc:sldMkLst>
        <pc:spChg chg="mod">
          <ac:chgData name="Xilin Cheng" userId="5dfdb088-ac58-4abd-9daa-b19b74a77fa5" providerId="ADAL" clId="{9B28CC68-E056-4412-8D21-7D336E7AF3F6}" dt="2025-07-29T04:15:04.122" v="1" actId="20577"/>
          <ac:spMkLst>
            <pc:docMk/>
            <pc:sldMk cId="402312485" sldId="1468126928"/>
            <ac:spMk id="3" creationId="{5910B8C4-282C-B45A-82AB-2861E4FB2AC1}"/>
          </ac:spMkLst>
        </pc:spChg>
        <pc:spChg chg="mod">
          <ac:chgData name="Xilin Cheng" userId="5dfdb088-ac58-4abd-9daa-b19b74a77fa5" providerId="ADAL" clId="{9B28CC68-E056-4412-8D21-7D336E7AF3F6}" dt="2025-07-29T04:31:36.720" v="63" actId="1076"/>
          <ac:spMkLst>
            <pc:docMk/>
            <pc:sldMk cId="402312485" sldId="1468126928"/>
            <ac:spMk id="13" creationId="{2263A78C-1555-43A6-9788-536272A87A46}"/>
          </ac:spMkLst>
        </pc:spChg>
        <pc:cxnChg chg="mod">
          <ac:chgData name="Xilin Cheng" userId="5dfdb088-ac58-4abd-9daa-b19b74a77fa5" providerId="ADAL" clId="{9B28CC68-E056-4412-8D21-7D336E7AF3F6}" dt="2025-07-29T04:31:24.113" v="57" actId="14100"/>
          <ac:cxnSpMkLst>
            <pc:docMk/>
            <pc:sldMk cId="402312485" sldId="1468126928"/>
            <ac:cxnSpMk id="10" creationId="{140FBF93-24CD-27E2-B315-E84C55FFC144}"/>
          </ac:cxnSpMkLst>
        </pc:cxnChg>
      </pc:sldChg>
      <pc:sldChg chg="addSp delSp modSp mod">
        <pc:chgData name="Xilin Cheng" userId="5dfdb088-ac58-4abd-9daa-b19b74a77fa5" providerId="ADAL" clId="{9B28CC68-E056-4412-8D21-7D336E7AF3F6}" dt="2025-07-29T04:28:56.417" v="55" actId="1076"/>
        <pc:sldMkLst>
          <pc:docMk/>
          <pc:sldMk cId="674541356" sldId="1468126932"/>
        </pc:sldMkLst>
        <pc:picChg chg="add mod">
          <ac:chgData name="Xilin Cheng" userId="5dfdb088-ac58-4abd-9daa-b19b74a77fa5" providerId="ADAL" clId="{9B28CC68-E056-4412-8D21-7D336E7AF3F6}" dt="2025-07-29T04:28:56.417" v="55" actId="1076"/>
          <ac:picMkLst>
            <pc:docMk/>
            <pc:sldMk cId="674541356" sldId="1468126932"/>
            <ac:picMk id="8" creationId="{4E1AAB80-78D0-4287-12BF-890E188E13E8}"/>
          </ac:picMkLst>
        </pc:picChg>
        <pc:picChg chg="del">
          <ac:chgData name="Xilin Cheng" userId="5dfdb088-ac58-4abd-9daa-b19b74a77fa5" providerId="ADAL" clId="{9B28CC68-E056-4412-8D21-7D336E7AF3F6}" dt="2025-07-29T04:28:38.802" v="47" actId="478"/>
          <ac:picMkLst>
            <pc:docMk/>
            <pc:sldMk cId="674541356" sldId="1468126932"/>
            <ac:picMk id="10" creationId="{F6ADDF1D-A37A-C49B-3B75-31E9D925C5B0}"/>
          </ac:picMkLst>
        </pc:picChg>
        <pc:picChg chg="add mod">
          <ac:chgData name="Xilin Cheng" userId="5dfdb088-ac58-4abd-9daa-b19b74a77fa5" providerId="ADAL" clId="{9B28CC68-E056-4412-8D21-7D336E7AF3F6}" dt="2025-07-29T04:28:54.708" v="54" actId="14100"/>
          <ac:picMkLst>
            <pc:docMk/>
            <pc:sldMk cId="674541356" sldId="1468126932"/>
            <ac:picMk id="11" creationId="{5BB7A9DF-2F37-B112-80C2-5FF96844D1E9}"/>
          </ac:picMkLst>
        </pc:picChg>
        <pc:picChg chg="del">
          <ac:chgData name="Xilin Cheng" userId="5dfdb088-ac58-4abd-9daa-b19b74a77fa5" providerId="ADAL" clId="{9B28CC68-E056-4412-8D21-7D336E7AF3F6}" dt="2025-07-29T04:28:38.049" v="46" actId="478"/>
          <ac:picMkLst>
            <pc:docMk/>
            <pc:sldMk cId="674541356" sldId="1468126932"/>
            <ac:picMk id="12" creationId="{215B3BA8-FE6A-1C47-1A31-164BF7C6FFCE}"/>
          </ac:picMkLst>
        </pc:picChg>
      </pc:sldChg>
      <pc:sldChg chg="modSp mod">
        <pc:chgData name="Xilin Cheng" userId="5dfdb088-ac58-4abd-9daa-b19b74a77fa5" providerId="ADAL" clId="{9B28CC68-E056-4412-8D21-7D336E7AF3F6}" dt="2025-07-29T04:15:51.359" v="38" actId="20577"/>
        <pc:sldMkLst>
          <pc:docMk/>
          <pc:sldMk cId="2974217001" sldId="1468126936"/>
        </pc:sldMkLst>
        <pc:spChg chg="mod">
          <ac:chgData name="Xilin Cheng" userId="5dfdb088-ac58-4abd-9daa-b19b74a77fa5" providerId="ADAL" clId="{9B28CC68-E056-4412-8D21-7D336E7AF3F6}" dt="2025-07-29T04:15:51.359" v="38" actId="20577"/>
          <ac:spMkLst>
            <pc:docMk/>
            <pc:sldMk cId="2974217001" sldId="1468126936"/>
            <ac:spMk id="3" creationId="{5910B8C4-282C-B45A-82AB-2861E4FB2AC1}"/>
          </ac:spMkLst>
        </pc:spChg>
      </pc:sldChg>
      <pc:sldChg chg="modSp mod">
        <pc:chgData name="Xilin Cheng" userId="5dfdb088-ac58-4abd-9daa-b19b74a77fa5" providerId="ADAL" clId="{9B28CC68-E056-4412-8D21-7D336E7AF3F6}" dt="2025-07-29T09:26:26.197" v="76" actId="20577"/>
        <pc:sldMkLst>
          <pc:docMk/>
          <pc:sldMk cId="3714355862" sldId="1468126943"/>
        </pc:sldMkLst>
        <pc:spChg chg="mod">
          <ac:chgData name="Xilin Cheng" userId="5dfdb088-ac58-4abd-9daa-b19b74a77fa5" providerId="ADAL" clId="{9B28CC68-E056-4412-8D21-7D336E7AF3F6}" dt="2025-07-29T09:26:26.197" v="76" actId="20577"/>
          <ac:spMkLst>
            <pc:docMk/>
            <pc:sldMk cId="3714355862" sldId="1468126943"/>
            <ac:spMk id="3" creationId="{5910B8C4-282C-B45A-82AB-2861E4FB2AC1}"/>
          </ac:spMkLst>
        </pc:spChg>
      </pc:sldChg>
      <pc:sldChg chg="modSp">
        <pc:chgData name="Xilin Cheng" userId="5dfdb088-ac58-4abd-9daa-b19b74a77fa5" providerId="ADAL" clId="{9B28CC68-E056-4412-8D21-7D336E7AF3F6}" dt="2025-07-29T09:42:16.106" v="90" actId="20577"/>
        <pc:sldMkLst>
          <pc:docMk/>
          <pc:sldMk cId="2094216472" sldId="1468127008"/>
        </pc:sldMkLst>
        <pc:spChg chg="mod">
          <ac:chgData name="Xilin Cheng" userId="5dfdb088-ac58-4abd-9daa-b19b74a77fa5" providerId="ADAL" clId="{9B28CC68-E056-4412-8D21-7D336E7AF3F6}" dt="2025-07-29T09:42:16.106" v="90" actId="20577"/>
          <ac:spMkLst>
            <pc:docMk/>
            <pc:sldMk cId="2094216472" sldId="1468127008"/>
            <ac:spMk id="3" creationId="{5910B8C4-282C-B45A-82AB-2861E4FB2AC1}"/>
          </ac:spMkLst>
        </pc:spChg>
      </pc:sldChg>
      <pc:sldChg chg="modSp mod">
        <pc:chgData name="Xilin Cheng" userId="5dfdb088-ac58-4abd-9daa-b19b74a77fa5" providerId="ADAL" clId="{9B28CC68-E056-4412-8D21-7D336E7AF3F6}" dt="2025-07-29T09:39:55.212" v="81" actId="20577"/>
        <pc:sldMkLst>
          <pc:docMk/>
          <pc:sldMk cId="816160022" sldId="1468127026"/>
        </pc:sldMkLst>
        <pc:spChg chg="mod">
          <ac:chgData name="Xilin Cheng" userId="5dfdb088-ac58-4abd-9daa-b19b74a77fa5" providerId="ADAL" clId="{9B28CC68-E056-4412-8D21-7D336E7AF3F6}" dt="2025-07-29T09:39:55.212" v="81" actId="20577"/>
          <ac:spMkLst>
            <pc:docMk/>
            <pc:sldMk cId="816160022" sldId="1468127026"/>
            <ac:spMk id="8" creationId="{0158C950-D7EF-CA47-6440-FD08C3B319F2}"/>
          </ac:spMkLst>
        </pc:spChg>
      </pc:sldChg>
      <pc:sldMasterChg chg="modSp mod">
        <pc:chgData name="Xilin Cheng" userId="5dfdb088-ac58-4abd-9daa-b19b74a77fa5" providerId="ADAL" clId="{9B28CC68-E056-4412-8D21-7D336E7AF3F6}" dt="2025-07-29T04:25:53.861" v="40" actId="20577"/>
        <pc:sldMasterMkLst>
          <pc:docMk/>
          <pc:sldMasterMk cId="0" sldId="2147483648"/>
        </pc:sldMasterMkLst>
        <pc:spChg chg="mod">
          <ac:chgData name="Xilin Cheng" userId="5dfdb088-ac58-4abd-9daa-b19b74a77fa5" providerId="ADAL" clId="{9B28CC68-E056-4412-8D21-7D336E7AF3F6}" dt="2025-07-29T04:25:53.861" v="40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Xilin Cheng" userId="5dfdb088-ac58-4abd-9daa-b19b74a77fa5" providerId="ADAL" clId="{63D6290C-ED14-43D5-8F21-EDBC27D0F97D}"/>
    <pc:docChg chg="undo redo custSel addSld delSld modSld sldOrd modMainMaster">
      <pc:chgData name="Xilin Cheng" userId="5dfdb088-ac58-4abd-9daa-b19b74a77fa5" providerId="ADAL" clId="{63D6290C-ED14-43D5-8F21-EDBC27D0F97D}" dt="2025-07-28T00:45:42.599" v="6018" actId="20577"/>
      <pc:docMkLst>
        <pc:docMk/>
      </pc:docMkLst>
      <pc:sldChg chg="modSp mod">
        <pc:chgData name="Xilin Cheng" userId="5dfdb088-ac58-4abd-9daa-b19b74a77fa5" providerId="ADAL" clId="{63D6290C-ED14-43D5-8F21-EDBC27D0F97D}" dt="2025-07-23T22:26:14.643" v="3254"/>
        <pc:sldMkLst>
          <pc:docMk/>
          <pc:sldMk cId="0" sldId="256"/>
        </pc:sldMkLst>
        <pc:spChg chg="mod">
          <ac:chgData name="Xilin Cheng" userId="5dfdb088-ac58-4abd-9daa-b19b74a77fa5" providerId="ADAL" clId="{63D6290C-ED14-43D5-8F21-EDBC27D0F97D}" dt="2025-07-23T22:26:10.216" v="3253" actId="20577"/>
          <ac:spMkLst>
            <pc:docMk/>
            <pc:sldMk cId="0" sldId="256"/>
            <ac:spMk id="3" creationId="{5104B8AA-C3D6-48C6-BD7B-12D26FB38148}"/>
          </ac:spMkLst>
        </pc:spChg>
        <pc:spChg chg="mod">
          <ac:chgData name="Xilin Cheng" userId="5dfdb088-ac58-4abd-9daa-b19b74a77fa5" providerId="ADAL" clId="{63D6290C-ED14-43D5-8F21-EDBC27D0F97D}" dt="2025-07-22T20:48:23.224" v="16" actId="20577"/>
          <ac:spMkLst>
            <pc:docMk/>
            <pc:sldMk cId="0" sldId="256"/>
            <ac:spMk id="4" creationId="{55F5C882-1A3E-DEF7-B243-1A6EBB3574A9}"/>
          </ac:spMkLst>
        </pc:spChg>
        <pc:spChg chg="mod">
          <ac:chgData name="Xilin Cheng" userId="5dfdb088-ac58-4abd-9daa-b19b74a77fa5" providerId="ADAL" clId="{63D6290C-ED14-43D5-8F21-EDBC27D0F97D}" dt="2025-07-23T22:17:32.744" v="3168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Xilin Cheng" userId="5dfdb088-ac58-4abd-9daa-b19b74a77fa5" providerId="ADAL" clId="{63D6290C-ED14-43D5-8F21-EDBC27D0F97D}" dt="2025-07-22T20:48:15.643" v="6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Xilin Cheng" userId="5dfdb088-ac58-4abd-9daa-b19b74a77fa5" providerId="ADAL" clId="{63D6290C-ED14-43D5-8F21-EDBC27D0F97D}" dt="2025-07-23T22:26:14.643" v="3254"/>
          <ac:graphicFrameMkLst>
            <pc:docMk/>
            <pc:sldMk cId="0" sldId="256"/>
            <ac:graphicFrameMk id="5" creationId="{9E756B91-B82A-25B0-C9DD-A657AAFDAA61}"/>
          </ac:graphicFrameMkLst>
        </pc:graphicFrameChg>
      </pc:sldChg>
      <pc:sldChg chg="modSp mod">
        <pc:chgData name="Xilin Cheng" userId="5dfdb088-ac58-4abd-9daa-b19b74a77fa5" providerId="ADAL" clId="{63D6290C-ED14-43D5-8F21-EDBC27D0F97D}" dt="2025-07-23T22:40:52.451" v="3575"/>
        <pc:sldMkLst>
          <pc:docMk/>
          <pc:sldMk cId="2275401671" sldId="1468126812"/>
        </pc:sldMkLst>
        <pc:spChg chg="mod">
          <ac:chgData name="Xilin Cheng" userId="5dfdb088-ac58-4abd-9daa-b19b74a77fa5" providerId="ADAL" clId="{63D6290C-ED14-43D5-8F21-EDBC27D0F97D}" dt="2025-07-23T22:40:52.451" v="3575"/>
          <ac:spMkLst>
            <pc:docMk/>
            <pc:sldMk cId="2275401671" sldId="1468126812"/>
            <ac:spMk id="3" creationId="{D160B4DE-2F2D-6F6E-A1C8-B940CA99A6AE}"/>
          </ac:spMkLst>
        </pc:spChg>
        <pc:spChg chg="mod">
          <ac:chgData name="Xilin Cheng" userId="5dfdb088-ac58-4abd-9daa-b19b74a77fa5" providerId="ADAL" clId="{63D6290C-ED14-43D5-8F21-EDBC27D0F97D}" dt="2025-07-23T22:29:28.687" v="3438"/>
          <ac:spMkLst>
            <pc:docMk/>
            <pc:sldMk cId="2275401671" sldId="1468126812"/>
            <ac:spMk id="5" creationId="{9512EEEF-809E-B007-8CD4-BBE985785E6A}"/>
          </ac:spMkLst>
        </pc:spChg>
        <pc:spChg chg="mod">
          <ac:chgData name="Xilin Cheng" userId="5dfdb088-ac58-4abd-9daa-b19b74a77fa5" providerId="ADAL" clId="{63D6290C-ED14-43D5-8F21-EDBC27D0F97D}" dt="2025-07-23T22:20:19.918" v="3228"/>
          <ac:spMkLst>
            <pc:docMk/>
            <pc:sldMk cId="2275401671" sldId="1468126812"/>
            <ac:spMk id="6" creationId="{860C117A-834E-4B82-1D27-EC2EE2E7704B}"/>
          </ac:spMkLst>
        </pc:spChg>
      </pc:sldChg>
      <pc:sldChg chg="del">
        <pc:chgData name="Xilin Cheng" userId="5dfdb088-ac58-4abd-9daa-b19b74a77fa5" providerId="ADAL" clId="{63D6290C-ED14-43D5-8F21-EDBC27D0F97D}" dt="2025-07-23T18:58:23.073" v="1366" actId="47"/>
        <pc:sldMkLst>
          <pc:docMk/>
          <pc:sldMk cId="476537345" sldId="1468126854"/>
        </pc:sldMkLst>
      </pc:sldChg>
      <pc:sldChg chg="del">
        <pc:chgData name="Xilin Cheng" userId="5dfdb088-ac58-4abd-9daa-b19b74a77fa5" providerId="ADAL" clId="{63D6290C-ED14-43D5-8F21-EDBC27D0F97D}" dt="2025-07-23T18:58:21.518" v="1365" actId="47"/>
        <pc:sldMkLst>
          <pc:docMk/>
          <pc:sldMk cId="2898035210" sldId="1468126861"/>
        </pc:sldMkLst>
      </pc:sldChg>
      <pc:sldChg chg="modSp del mod">
        <pc:chgData name="Xilin Cheng" userId="5dfdb088-ac58-4abd-9daa-b19b74a77fa5" providerId="ADAL" clId="{63D6290C-ED14-43D5-8F21-EDBC27D0F97D}" dt="2025-07-22T20:55:23.695" v="59" actId="47"/>
        <pc:sldMkLst>
          <pc:docMk/>
          <pc:sldMk cId="890111467" sldId="1468126862"/>
        </pc:sldMkLst>
      </pc:sldChg>
      <pc:sldChg chg="modSp add del mod">
        <pc:chgData name="Xilin Cheng" userId="5dfdb088-ac58-4abd-9daa-b19b74a77fa5" providerId="ADAL" clId="{63D6290C-ED14-43D5-8F21-EDBC27D0F97D}" dt="2025-07-28T00:06:12.731" v="5652" actId="20577"/>
        <pc:sldMkLst>
          <pc:docMk/>
          <pc:sldMk cId="1526066342" sldId="1468126864"/>
        </pc:sldMkLst>
        <pc:spChg chg="mod">
          <ac:chgData name="Xilin Cheng" userId="5dfdb088-ac58-4abd-9daa-b19b74a77fa5" providerId="ADAL" clId="{63D6290C-ED14-43D5-8F21-EDBC27D0F97D}" dt="2025-07-28T00:04:28.880" v="5631" actId="20577"/>
          <ac:spMkLst>
            <pc:docMk/>
            <pc:sldMk cId="1526066342" sldId="1468126864"/>
            <ac:spMk id="3" creationId="{0FABAFA5-5452-0265-8DBA-60DD765AA510}"/>
          </ac:spMkLst>
        </pc:spChg>
        <pc:spChg chg="mod">
          <ac:chgData name="Xilin Cheng" userId="5dfdb088-ac58-4abd-9daa-b19b74a77fa5" providerId="ADAL" clId="{63D6290C-ED14-43D5-8F21-EDBC27D0F97D}" dt="2025-07-24T01:49:53.109" v="5228" actId="20577"/>
          <ac:spMkLst>
            <pc:docMk/>
            <pc:sldMk cId="1526066342" sldId="1468126864"/>
            <ac:spMk id="5" creationId="{D1E1B192-788A-D71D-6167-5F66E25EF79D}"/>
          </ac:spMkLst>
        </pc:spChg>
        <pc:spChg chg="mod">
          <ac:chgData name="Xilin Cheng" userId="5dfdb088-ac58-4abd-9daa-b19b74a77fa5" providerId="ADAL" clId="{63D6290C-ED14-43D5-8F21-EDBC27D0F97D}" dt="2025-07-28T00:06:12.731" v="5652" actId="20577"/>
          <ac:spMkLst>
            <pc:docMk/>
            <pc:sldMk cId="1526066342" sldId="1468126864"/>
            <ac:spMk id="6" creationId="{ED68FC97-859A-B11A-A4B2-773A3487EF1B}"/>
          </ac:spMkLst>
        </pc:spChg>
      </pc:sldChg>
      <pc:sldChg chg="modSp mod">
        <pc:chgData name="Xilin Cheng" userId="5dfdb088-ac58-4abd-9daa-b19b74a77fa5" providerId="ADAL" clId="{63D6290C-ED14-43D5-8F21-EDBC27D0F97D}" dt="2025-07-24T02:31:10.164" v="5526" actId="20577"/>
        <pc:sldMkLst>
          <pc:docMk/>
          <pc:sldMk cId="1084917030" sldId="1468126871"/>
        </pc:sldMkLst>
        <pc:spChg chg="mod">
          <ac:chgData name="Xilin Cheng" userId="5dfdb088-ac58-4abd-9daa-b19b74a77fa5" providerId="ADAL" clId="{63D6290C-ED14-43D5-8F21-EDBC27D0F97D}" dt="2025-07-24T02:31:10.164" v="5526" actId="20577"/>
          <ac:spMkLst>
            <pc:docMk/>
            <pc:sldMk cId="1084917030" sldId="1468126871"/>
            <ac:spMk id="3" creationId="{E2B5E24A-B781-F63A-E492-4BA67F1A4328}"/>
          </ac:spMkLst>
        </pc:spChg>
        <pc:spChg chg="mod">
          <ac:chgData name="Xilin Cheng" userId="5dfdb088-ac58-4abd-9daa-b19b74a77fa5" providerId="ADAL" clId="{63D6290C-ED14-43D5-8F21-EDBC27D0F97D}" dt="2025-07-23T22:29:21.211" v="3430"/>
          <ac:spMkLst>
            <pc:docMk/>
            <pc:sldMk cId="1084917030" sldId="1468126871"/>
            <ac:spMk id="5" creationId="{0070C22F-0C88-3031-292D-D6458D8C8188}"/>
          </ac:spMkLst>
        </pc:spChg>
        <pc:spChg chg="mod">
          <ac:chgData name="Xilin Cheng" userId="5dfdb088-ac58-4abd-9daa-b19b74a77fa5" providerId="ADAL" clId="{63D6290C-ED14-43D5-8F21-EDBC27D0F97D}" dt="2025-07-23T22:20:16.826" v="3227"/>
          <ac:spMkLst>
            <pc:docMk/>
            <pc:sldMk cId="1084917030" sldId="1468126871"/>
            <ac:spMk id="6" creationId="{4F831E7D-8BCE-8D9C-1F12-4A2E0E031141}"/>
          </ac:spMkLst>
        </pc:spChg>
      </pc:sldChg>
      <pc:sldChg chg="del">
        <pc:chgData name="Xilin Cheng" userId="5dfdb088-ac58-4abd-9daa-b19b74a77fa5" providerId="ADAL" clId="{63D6290C-ED14-43D5-8F21-EDBC27D0F97D}" dt="2025-07-23T18:59:19.717" v="1373" actId="47"/>
        <pc:sldMkLst>
          <pc:docMk/>
          <pc:sldMk cId="2988952387" sldId="1468126873"/>
        </pc:sldMkLst>
      </pc:sldChg>
      <pc:sldChg chg="modSp mod ord">
        <pc:chgData name="Xilin Cheng" userId="5dfdb088-ac58-4abd-9daa-b19b74a77fa5" providerId="ADAL" clId="{63D6290C-ED14-43D5-8F21-EDBC27D0F97D}" dt="2025-07-23T22:28:15.666" v="3358"/>
        <pc:sldMkLst>
          <pc:docMk/>
          <pc:sldMk cId="1169772773" sldId="1468126874"/>
        </pc:sldMkLst>
      </pc:sldChg>
      <pc:sldChg chg="del">
        <pc:chgData name="Xilin Cheng" userId="5dfdb088-ac58-4abd-9daa-b19b74a77fa5" providerId="ADAL" clId="{63D6290C-ED14-43D5-8F21-EDBC27D0F97D}" dt="2025-07-23T20:14:07.267" v="1676" actId="47"/>
        <pc:sldMkLst>
          <pc:docMk/>
          <pc:sldMk cId="3301620376" sldId="1468126877"/>
        </pc:sldMkLst>
      </pc:sldChg>
      <pc:sldChg chg="modSp add del mod ord">
        <pc:chgData name="Xilin Cheng" userId="5dfdb088-ac58-4abd-9daa-b19b74a77fa5" providerId="ADAL" clId="{63D6290C-ED14-43D5-8F21-EDBC27D0F97D}" dt="2025-07-23T22:29:40.572" v="3446"/>
        <pc:sldMkLst>
          <pc:docMk/>
          <pc:sldMk cId="185331165" sldId="1468126878"/>
        </pc:sldMkLst>
        <pc:spChg chg="mod">
          <ac:chgData name="Xilin Cheng" userId="5dfdb088-ac58-4abd-9daa-b19b74a77fa5" providerId="ADAL" clId="{63D6290C-ED14-43D5-8F21-EDBC27D0F97D}" dt="2025-07-23T22:02:12.759" v="3028" actId="20577"/>
          <ac:spMkLst>
            <pc:docMk/>
            <pc:sldMk cId="185331165" sldId="1468126878"/>
            <ac:spMk id="2" creationId="{6C08ABF8-C14C-ABCE-CED1-AD1B6C0F1175}"/>
          </ac:spMkLst>
        </pc:spChg>
        <pc:spChg chg="mod">
          <ac:chgData name="Xilin Cheng" userId="5dfdb088-ac58-4abd-9daa-b19b74a77fa5" providerId="ADAL" clId="{63D6290C-ED14-43D5-8F21-EDBC27D0F97D}" dt="2025-07-23T22:29:40.572" v="3446"/>
          <ac:spMkLst>
            <pc:docMk/>
            <pc:sldMk cId="185331165" sldId="1468126878"/>
            <ac:spMk id="5" creationId="{A0E769F6-9DCB-B7C2-176F-78B7BFE783C9}"/>
          </ac:spMkLst>
        </pc:spChg>
        <pc:spChg chg="mod">
          <ac:chgData name="Xilin Cheng" userId="5dfdb088-ac58-4abd-9daa-b19b74a77fa5" providerId="ADAL" clId="{63D6290C-ED14-43D5-8F21-EDBC27D0F97D}" dt="2025-07-23T22:20:22.726" v="3229"/>
          <ac:spMkLst>
            <pc:docMk/>
            <pc:sldMk cId="185331165" sldId="1468126878"/>
            <ac:spMk id="7" creationId="{81F52F4B-78D9-591D-A6C8-A94FC3241116}"/>
          </ac:spMkLst>
        </pc:spChg>
      </pc:sldChg>
      <pc:sldChg chg="del">
        <pc:chgData name="Xilin Cheng" userId="5dfdb088-ac58-4abd-9daa-b19b74a77fa5" providerId="ADAL" clId="{63D6290C-ED14-43D5-8F21-EDBC27D0F97D}" dt="2025-07-23T19:15:12.438" v="1630" actId="47"/>
        <pc:sldMkLst>
          <pc:docMk/>
          <pc:sldMk cId="4084142001" sldId="1468126879"/>
        </pc:sldMkLst>
      </pc:sldChg>
      <pc:sldChg chg="modSp mod">
        <pc:chgData name="Xilin Cheng" userId="5dfdb088-ac58-4abd-9daa-b19b74a77fa5" providerId="ADAL" clId="{63D6290C-ED14-43D5-8F21-EDBC27D0F97D}" dt="2025-07-28T00:07:55.818" v="5665" actId="1035"/>
        <pc:sldMkLst>
          <pc:docMk/>
          <pc:sldMk cId="275038874" sldId="1468126880"/>
        </pc:sldMkLst>
        <pc:spChg chg="mod">
          <ac:chgData name="Xilin Cheng" userId="5dfdb088-ac58-4abd-9daa-b19b74a77fa5" providerId="ADAL" clId="{63D6290C-ED14-43D5-8F21-EDBC27D0F97D}" dt="2025-07-22T20:52:51.969" v="52" actId="20577"/>
          <ac:spMkLst>
            <pc:docMk/>
            <pc:sldMk cId="275038874" sldId="1468126880"/>
            <ac:spMk id="2" creationId="{6E2A1E49-D7B7-5802-FD22-570164836A46}"/>
          </ac:spMkLst>
        </pc:spChg>
        <pc:spChg chg="mod">
          <ac:chgData name="Xilin Cheng" userId="5dfdb088-ac58-4abd-9daa-b19b74a77fa5" providerId="ADAL" clId="{63D6290C-ED14-43D5-8F21-EDBC27D0F97D}" dt="2025-07-28T00:07:46.194" v="5653" actId="6549"/>
          <ac:spMkLst>
            <pc:docMk/>
            <pc:sldMk cId="275038874" sldId="1468126880"/>
            <ac:spMk id="3" creationId="{3DCAE7DA-FD10-50C0-1821-46048F4DCC3C}"/>
          </ac:spMkLst>
        </pc:spChg>
        <pc:spChg chg="mod">
          <ac:chgData name="Xilin Cheng" userId="5dfdb088-ac58-4abd-9daa-b19b74a77fa5" providerId="ADAL" clId="{63D6290C-ED14-43D5-8F21-EDBC27D0F97D}" dt="2025-07-23T22:26:24.357" v="3262"/>
          <ac:spMkLst>
            <pc:docMk/>
            <pc:sldMk cId="275038874" sldId="1468126880"/>
            <ac:spMk id="5" creationId="{C2B8E198-5569-35CC-406A-0AAC60F2E595}"/>
          </ac:spMkLst>
        </pc:spChg>
        <pc:spChg chg="mod">
          <ac:chgData name="Xilin Cheng" userId="5dfdb088-ac58-4abd-9daa-b19b74a77fa5" providerId="ADAL" clId="{63D6290C-ED14-43D5-8F21-EDBC27D0F97D}" dt="2025-07-22T20:50:03.403" v="26" actId="20577"/>
          <ac:spMkLst>
            <pc:docMk/>
            <pc:sldMk cId="275038874" sldId="1468126880"/>
            <ac:spMk id="6" creationId="{0C17D53D-D731-F364-DE69-B22308494A72}"/>
          </ac:spMkLst>
        </pc:spChg>
        <pc:grpChg chg="mod">
          <ac:chgData name="Xilin Cheng" userId="5dfdb088-ac58-4abd-9daa-b19b74a77fa5" providerId="ADAL" clId="{63D6290C-ED14-43D5-8F21-EDBC27D0F97D}" dt="2025-07-28T00:07:55.818" v="5665" actId="1035"/>
          <ac:grpSpMkLst>
            <pc:docMk/>
            <pc:sldMk cId="275038874" sldId="1468126880"/>
            <ac:grpSpMk id="83" creationId="{92C6E197-8A97-9231-8C10-20DEE4399961}"/>
          </ac:grpSpMkLst>
        </pc:grpChg>
        <pc:grpChg chg="mod">
          <ac:chgData name="Xilin Cheng" userId="5dfdb088-ac58-4abd-9daa-b19b74a77fa5" providerId="ADAL" clId="{63D6290C-ED14-43D5-8F21-EDBC27D0F97D}" dt="2025-07-28T00:07:55.818" v="5665" actId="1035"/>
          <ac:grpSpMkLst>
            <pc:docMk/>
            <pc:sldMk cId="275038874" sldId="1468126880"/>
            <ac:grpSpMk id="84" creationId="{90A3967F-6389-4FE4-EE81-C96993A3C0EE}"/>
          </ac:grpSpMkLst>
        </pc:grpChg>
      </pc:sldChg>
      <pc:sldChg chg="add del">
        <pc:chgData name="Xilin Cheng" userId="5dfdb088-ac58-4abd-9daa-b19b74a77fa5" providerId="ADAL" clId="{63D6290C-ED14-43D5-8F21-EDBC27D0F97D}" dt="2025-07-23T18:22:28.615" v="1008" actId="2696"/>
        <pc:sldMkLst>
          <pc:docMk/>
          <pc:sldMk cId="1610447894" sldId="1468126881"/>
        </pc:sldMkLst>
      </pc:sldChg>
      <pc:sldChg chg="del">
        <pc:chgData name="Xilin Cheng" userId="5dfdb088-ac58-4abd-9daa-b19b74a77fa5" providerId="ADAL" clId="{63D6290C-ED14-43D5-8F21-EDBC27D0F97D}" dt="2025-07-23T18:17:46.692" v="1006" actId="2696"/>
        <pc:sldMkLst>
          <pc:docMk/>
          <pc:sldMk cId="4138592820" sldId="1468126881"/>
        </pc:sldMkLst>
      </pc:sldChg>
      <pc:sldChg chg="modSp add mod">
        <pc:chgData name="Xilin Cheng" userId="5dfdb088-ac58-4abd-9daa-b19b74a77fa5" providerId="ADAL" clId="{63D6290C-ED14-43D5-8F21-EDBC27D0F97D}" dt="2025-07-23T22:26:42.180" v="3278"/>
        <pc:sldMkLst>
          <pc:docMk/>
          <pc:sldMk cId="4263512772" sldId="1468126881"/>
        </pc:sldMkLst>
        <pc:spChg chg="mod">
          <ac:chgData name="Xilin Cheng" userId="5dfdb088-ac58-4abd-9daa-b19b74a77fa5" providerId="ADAL" clId="{63D6290C-ED14-43D5-8F21-EDBC27D0F97D}" dt="2025-07-23T18:23:03.479" v="1010"/>
          <ac:spMkLst>
            <pc:docMk/>
            <pc:sldMk cId="4263512772" sldId="1468126881"/>
            <ac:spMk id="2" creationId="{D82527A6-BF31-3CBB-E593-023F2EFE9B3C}"/>
          </ac:spMkLst>
        </pc:spChg>
        <pc:spChg chg="mod">
          <ac:chgData name="Xilin Cheng" userId="5dfdb088-ac58-4abd-9daa-b19b74a77fa5" providerId="ADAL" clId="{63D6290C-ED14-43D5-8F21-EDBC27D0F97D}" dt="2025-07-23T18:24:03.343" v="1020" actId="6549"/>
          <ac:spMkLst>
            <pc:docMk/>
            <pc:sldMk cId="4263512772" sldId="1468126881"/>
            <ac:spMk id="3" creationId="{D6F1FFE6-6523-5E3A-793C-5DCE05A99E02}"/>
          </ac:spMkLst>
        </pc:spChg>
        <pc:spChg chg="mod">
          <ac:chgData name="Xilin Cheng" userId="5dfdb088-ac58-4abd-9daa-b19b74a77fa5" providerId="ADAL" clId="{63D6290C-ED14-43D5-8F21-EDBC27D0F97D}" dt="2025-07-23T22:26:42.180" v="3278"/>
          <ac:spMkLst>
            <pc:docMk/>
            <pc:sldMk cId="4263512772" sldId="1468126881"/>
            <ac:spMk id="5" creationId="{095ED39A-FD60-1566-4699-A8CF9AE42ED9}"/>
          </ac:spMkLst>
        </pc:spChg>
        <pc:spChg chg="mod">
          <ac:chgData name="Xilin Cheng" userId="5dfdb088-ac58-4abd-9daa-b19b74a77fa5" providerId="ADAL" clId="{63D6290C-ED14-43D5-8F21-EDBC27D0F97D}" dt="2025-07-23T22:18:14.951" v="3174"/>
          <ac:spMkLst>
            <pc:docMk/>
            <pc:sldMk cId="4263512772" sldId="1468126881"/>
            <ac:spMk id="6" creationId="{2A5725AD-DB12-4AAE-744D-A6E7E9C338C1}"/>
          </ac:spMkLst>
        </pc:spChg>
      </pc:sldChg>
      <pc:sldChg chg="del">
        <pc:chgData name="Xilin Cheng" userId="5dfdb088-ac58-4abd-9daa-b19b74a77fa5" providerId="ADAL" clId="{63D6290C-ED14-43D5-8F21-EDBC27D0F97D}" dt="2025-07-23T20:14:17.104" v="1677" actId="47"/>
        <pc:sldMkLst>
          <pc:docMk/>
          <pc:sldMk cId="2194347723" sldId="1468126882"/>
        </pc:sldMkLst>
      </pc:sldChg>
      <pc:sldChg chg="del">
        <pc:chgData name="Xilin Cheng" userId="5dfdb088-ac58-4abd-9daa-b19b74a77fa5" providerId="ADAL" clId="{63D6290C-ED14-43D5-8F21-EDBC27D0F97D}" dt="2025-07-23T20:14:17.104" v="1677" actId="47"/>
        <pc:sldMkLst>
          <pc:docMk/>
          <pc:sldMk cId="3580294198" sldId="1468126883"/>
        </pc:sldMkLst>
      </pc:sldChg>
      <pc:sldChg chg="modSp add del mod">
        <pc:chgData name="Xilin Cheng" userId="5dfdb088-ac58-4abd-9daa-b19b74a77fa5" providerId="ADAL" clId="{63D6290C-ED14-43D5-8F21-EDBC27D0F97D}" dt="2025-07-28T00:18:26.880" v="5679" actId="20577"/>
        <pc:sldMkLst>
          <pc:docMk/>
          <pc:sldMk cId="2906428229" sldId="1468126884"/>
        </pc:sldMkLst>
        <pc:spChg chg="mod">
          <ac:chgData name="Xilin Cheng" userId="5dfdb088-ac58-4abd-9daa-b19b74a77fa5" providerId="ADAL" clId="{63D6290C-ED14-43D5-8F21-EDBC27D0F97D}" dt="2025-07-23T21:58:03.135" v="2922" actId="20577"/>
          <ac:spMkLst>
            <pc:docMk/>
            <pc:sldMk cId="2906428229" sldId="1468126884"/>
            <ac:spMk id="2" creationId="{36E449FB-D555-4B5A-BC83-E29842168F4E}"/>
          </ac:spMkLst>
        </pc:spChg>
        <pc:spChg chg="mod">
          <ac:chgData name="Xilin Cheng" userId="5dfdb088-ac58-4abd-9daa-b19b74a77fa5" providerId="ADAL" clId="{63D6290C-ED14-43D5-8F21-EDBC27D0F97D}" dt="2025-07-28T00:18:26.880" v="5679" actId="20577"/>
          <ac:spMkLst>
            <pc:docMk/>
            <pc:sldMk cId="2906428229" sldId="1468126884"/>
            <ac:spMk id="3" creationId="{8E1F21DE-F13B-9A8A-D5D5-BE374CAB7CDC}"/>
          </ac:spMkLst>
        </pc:spChg>
        <pc:spChg chg="mod">
          <ac:chgData name="Xilin Cheng" userId="5dfdb088-ac58-4abd-9daa-b19b74a77fa5" providerId="ADAL" clId="{63D6290C-ED14-43D5-8F21-EDBC27D0F97D}" dt="2025-07-23T22:27:32.635" v="3310"/>
          <ac:spMkLst>
            <pc:docMk/>
            <pc:sldMk cId="2906428229" sldId="1468126884"/>
            <ac:spMk id="5" creationId="{4B878873-B928-998E-9DB2-4F817AF2287E}"/>
          </ac:spMkLst>
        </pc:spChg>
        <pc:spChg chg="mod">
          <ac:chgData name="Xilin Cheng" userId="5dfdb088-ac58-4abd-9daa-b19b74a77fa5" providerId="ADAL" clId="{63D6290C-ED14-43D5-8F21-EDBC27D0F97D}" dt="2025-07-23T22:18:28.449" v="3184"/>
          <ac:spMkLst>
            <pc:docMk/>
            <pc:sldMk cId="2906428229" sldId="1468126884"/>
            <ac:spMk id="6" creationId="{D1B6103A-141B-5B45-FA48-ABB224B150AF}"/>
          </ac:spMkLst>
        </pc:spChg>
      </pc:sldChg>
      <pc:sldChg chg="del">
        <pc:chgData name="Xilin Cheng" userId="5dfdb088-ac58-4abd-9daa-b19b74a77fa5" providerId="ADAL" clId="{63D6290C-ED14-43D5-8F21-EDBC27D0F97D}" dt="2025-07-23T20:14:17.104" v="1677" actId="47"/>
        <pc:sldMkLst>
          <pc:docMk/>
          <pc:sldMk cId="1425504892" sldId="1468126885"/>
        </pc:sldMkLst>
      </pc:sldChg>
      <pc:sldChg chg="del">
        <pc:chgData name="Xilin Cheng" userId="5dfdb088-ac58-4abd-9daa-b19b74a77fa5" providerId="ADAL" clId="{63D6290C-ED14-43D5-8F21-EDBC27D0F97D}" dt="2025-07-23T20:14:17.104" v="1677" actId="47"/>
        <pc:sldMkLst>
          <pc:docMk/>
          <pc:sldMk cId="2941054436" sldId="1468126886"/>
        </pc:sldMkLst>
      </pc:sldChg>
      <pc:sldChg chg="add del">
        <pc:chgData name="Xilin Cheng" userId="5dfdb088-ac58-4abd-9daa-b19b74a77fa5" providerId="ADAL" clId="{63D6290C-ED14-43D5-8F21-EDBC27D0F97D}" dt="2025-07-23T20:14:17.104" v="1677" actId="47"/>
        <pc:sldMkLst>
          <pc:docMk/>
          <pc:sldMk cId="490114742" sldId="1468126887"/>
        </pc:sldMkLst>
      </pc:sldChg>
      <pc:sldChg chg="modSp mod">
        <pc:chgData name="Xilin Cheng" userId="5dfdb088-ac58-4abd-9daa-b19b74a77fa5" providerId="ADAL" clId="{63D6290C-ED14-43D5-8F21-EDBC27D0F97D}" dt="2025-07-23T22:30:01.607" v="3470"/>
        <pc:sldMkLst>
          <pc:docMk/>
          <pc:sldMk cId="3437441307" sldId="1468126888"/>
        </pc:sldMkLst>
        <pc:spChg chg="mod">
          <ac:chgData name="Xilin Cheng" userId="5dfdb088-ac58-4abd-9daa-b19b74a77fa5" providerId="ADAL" clId="{63D6290C-ED14-43D5-8F21-EDBC27D0F97D}" dt="2025-07-23T22:30:01.607" v="3470"/>
          <ac:spMkLst>
            <pc:docMk/>
            <pc:sldMk cId="3437441307" sldId="1468126888"/>
            <ac:spMk id="5" creationId="{BCF83300-E79D-4EB5-DAFB-E3B982DF00CB}"/>
          </ac:spMkLst>
        </pc:spChg>
        <pc:spChg chg="mod">
          <ac:chgData name="Xilin Cheng" userId="5dfdb088-ac58-4abd-9daa-b19b74a77fa5" providerId="ADAL" clId="{63D6290C-ED14-43D5-8F21-EDBC27D0F97D}" dt="2025-07-23T22:20:38.745" v="3232"/>
          <ac:spMkLst>
            <pc:docMk/>
            <pc:sldMk cId="3437441307" sldId="1468126888"/>
            <ac:spMk id="6" creationId="{885EC3EA-2D68-F7FC-DA13-464DFD548139}"/>
          </ac:spMkLst>
        </pc:spChg>
      </pc:sldChg>
      <pc:sldChg chg="del">
        <pc:chgData name="Xilin Cheng" userId="5dfdb088-ac58-4abd-9daa-b19b74a77fa5" providerId="ADAL" clId="{63D6290C-ED14-43D5-8F21-EDBC27D0F97D}" dt="2025-07-23T20:14:17.104" v="1677" actId="47"/>
        <pc:sldMkLst>
          <pc:docMk/>
          <pc:sldMk cId="923905632" sldId="1468126892"/>
        </pc:sldMkLst>
      </pc:sldChg>
      <pc:sldChg chg="del">
        <pc:chgData name="Xilin Cheng" userId="5dfdb088-ac58-4abd-9daa-b19b74a77fa5" providerId="ADAL" clId="{63D6290C-ED14-43D5-8F21-EDBC27D0F97D}" dt="2025-07-23T18:58:23.967" v="1367" actId="47"/>
        <pc:sldMkLst>
          <pc:docMk/>
          <pc:sldMk cId="4045337242" sldId="1468126893"/>
        </pc:sldMkLst>
      </pc:sldChg>
      <pc:sldChg chg="del">
        <pc:chgData name="Xilin Cheng" userId="5dfdb088-ac58-4abd-9daa-b19b74a77fa5" providerId="ADAL" clId="{63D6290C-ED14-43D5-8F21-EDBC27D0F97D}" dt="2025-07-23T18:58:20.368" v="1364" actId="47"/>
        <pc:sldMkLst>
          <pc:docMk/>
          <pc:sldMk cId="2011749644" sldId="1468126894"/>
        </pc:sldMkLst>
      </pc:sldChg>
      <pc:sldChg chg="add del">
        <pc:chgData name="Xilin Cheng" userId="5dfdb088-ac58-4abd-9daa-b19b74a77fa5" providerId="ADAL" clId="{63D6290C-ED14-43D5-8F21-EDBC27D0F97D}" dt="2025-07-23T18:59:09.386" v="1372" actId="47"/>
        <pc:sldMkLst>
          <pc:docMk/>
          <pc:sldMk cId="2292948639" sldId="1468126896"/>
        </pc:sldMkLst>
      </pc:sldChg>
      <pc:sldChg chg="add del">
        <pc:chgData name="Xilin Cheng" userId="5dfdb088-ac58-4abd-9daa-b19b74a77fa5" providerId="ADAL" clId="{63D6290C-ED14-43D5-8F21-EDBC27D0F97D}" dt="2025-07-23T20:14:05.273" v="1675" actId="47"/>
        <pc:sldMkLst>
          <pc:docMk/>
          <pc:sldMk cId="1996732177" sldId="1468126897"/>
        </pc:sldMkLst>
      </pc:sldChg>
      <pc:sldChg chg="modSp add mod">
        <pc:chgData name="Xilin Cheng" userId="5dfdb088-ac58-4abd-9daa-b19b74a77fa5" providerId="ADAL" clId="{63D6290C-ED14-43D5-8F21-EDBC27D0F97D}" dt="2025-07-23T22:26:32.426" v="3270"/>
        <pc:sldMkLst>
          <pc:docMk/>
          <pc:sldMk cId="1673985076" sldId="1468126920"/>
        </pc:sldMkLst>
        <pc:spChg chg="mod">
          <ac:chgData name="Xilin Cheng" userId="5dfdb088-ac58-4abd-9daa-b19b74a77fa5" providerId="ADAL" clId="{63D6290C-ED14-43D5-8F21-EDBC27D0F97D}" dt="2025-07-22T20:54:23.636" v="54"/>
          <ac:spMkLst>
            <pc:docMk/>
            <pc:sldMk cId="1673985076" sldId="1468126920"/>
            <ac:spMk id="2" creationId="{3155AF31-35A1-BC11-4B85-D570730EAABF}"/>
          </ac:spMkLst>
        </pc:spChg>
        <pc:spChg chg="mod">
          <ac:chgData name="Xilin Cheng" userId="5dfdb088-ac58-4abd-9daa-b19b74a77fa5" providerId="ADAL" clId="{63D6290C-ED14-43D5-8F21-EDBC27D0F97D}" dt="2025-07-23T18:23:07.904" v="1011" actId="21"/>
          <ac:spMkLst>
            <pc:docMk/>
            <pc:sldMk cId="1673985076" sldId="1468126920"/>
            <ac:spMk id="3" creationId="{D6F04A13-44E0-8588-BF27-95EBB6D0BC2C}"/>
          </ac:spMkLst>
        </pc:spChg>
        <pc:spChg chg="mod">
          <ac:chgData name="Xilin Cheng" userId="5dfdb088-ac58-4abd-9daa-b19b74a77fa5" providerId="ADAL" clId="{63D6290C-ED14-43D5-8F21-EDBC27D0F97D}" dt="2025-07-23T22:26:32.426" v="3270"/>
          <ac:spMkLst>
            <pc:docMk/>
            <pc:sldMk cId="1673985076" sldId="1468126920"/>
            <ac:spMk id="5" creationId="{6EB712E2-0560-F67B-FDAB-E91AAFC3158F}"/>
          </ac:spMkLst>
        </pc:spChg>
        <pc:spChg chg="mod">
          <ac:chgData name="Xilin Cheng" userId="5dfdb088-ac58-4abd-9daa-b19b74a77fa5" providerId="ADAL" clId="{63D6290C-ED14-43D5-8F21-EDBC27D0F97D}" dt="2025-07-22T20:54:29.561" v="58" actId="20577"/>
          <ac:spMkLst>
            <pc:docMk/>
            <pc:sldMk cId="1673985076" sldId="1468126920"/>
            <ac:spMk id="6" creationId="{1DC471E9-E4FE-46E2-6CFF-ED8DB22F5E52}"/>
          </ac:spMkLst>
        </pc:spChg>
      </pc:sldChg>
      <pc:sldChg chg="delSp modSp add del mod">
        <pc:chgData name="Xilin Cheng" userId="5dfdb088-ac58-4abd-9daa-b19b74a77fa5" providerId="ADAL" clId="{63D6290C-ED14-43D5-8F21-EDBC27D0F97D}" dt="2025-07-23T18:34:10.075" v="1183" actId="47"/>
        <pc:sldMkLst>
          <pc:docMk/>
          <pc:sldMk cId="1486776837" sldId="1468126924"/>
        </pc:sldMkLst>
      </pc:sldChg>
      <pc:sldChg chg="modSp add mod">
        <pc:chgData name="Xilin Cheng" userId="5dfdb088-ac58-4abd-9daa-b19b74a77fa5" providerId="ADAL" clId="{63D6290C-ED14-43D5-8F21-EDBC27D0F97D}" dt="2025-07-28T00:27:00.747" v="5813" actId="20577"/>
        <pc:sldMkLst>
          <pc:docMk/>
          <pc:sldMk cId="3224124783" sldId="1468126926"/>
        </pc:sldMkLst>
        <pc:spChg chg="mod">
          <ac:chgData name="Xilin Cheng" userId="5dfdb088-ac58-4abd-9daa-b19b74a77fa5" providerId="ADAL" clId="{63D6290C-ED14-43D5-8F21-EDBC27D0F97D}" dt="2025-07-23T18:35:43.443" v="1202" actId="20577"/>
          <ac:spMkLst>
            <pc:docMk/>
            <pc:sldMk cId="3224124783" sldId="1468126926"/>
            <ac:spMk id="2" creationId="{BFA29388-8C6C-E4BA-9FFE-446B5D957114}"/>
          </ac:spMkLst>
        </pc:spChg>
        <pc:spChg chg="mod">
          <ac:chgData name="Xilin Cheng" userId="5dfdb088-ac58-4abd-9daa-b19b74a77fa5" providerId="ADAL" clId="{63D6290C-ED14-43D5-8F21-EDBC27D0F97D}" dt="2025-07-28T00:27:00.747" v="5813" actId="20577"/>
          <ac:spMkLst>
            <pc:docMk/>
            <pc:sldMk cId="3224124783" sldId="1468126926"/>
            <ac:spMk id="3" creationId="{5910B8C4-282C-B45A-82AB-2861E4FB2AC1}"/>
          </ac:spMkLst>
        </pc:spChg>
        <pc:spChg chg="mod">
          <ac:chgData name="Xilin Cheng" userId="5dfdb088-ac58-4abd-9daa-b19b74a77fa5" providerId="ADAL" clId="{63D6290C-ED14-43D5-8F21-EDBC27D0F97D}" dt="2025-07-23T22:27:45.004" v="3326"/>
          <ac:spMkLst>
            <pc:docMk/>
            <pc:sldMk cId="3224124783" sldId="1468126926"/>
            <ac:spMk id="5" creationId="{30E9F99D-1864-D76E-CD71-E7E973C16B6A}"/>
          </ac:spMkLst>
        </pc:spChg>
        <pc:spChg chg="mod">
          <ac:chgData name="Xilin Cheng" userId="5dfdb088-ac58-4abd-9daa-b19b74a77fa5" providerId="ADAL" clId="{63D6290C-ED14-43D5-8F21-EDBC27D0F97D}" dt="2025-07-23T22:18:38.702" v="3194"/>
          <ac:spMkLst>
            <pc:docMk/>
            <pc:sldMk cId="3224124783" sldId="1468126926"/>
            <ac:spMk id="6" creationId="{F26782F5-4AE4-74E8-8F3B-B41A05D109C0}"/>
          </ac:spMkLst>
        </pc:spChg>
        <pc:picChg chg="mod">
          <ac:chgData name="Xilin Cheng" userId="5dfdb088-ac58-4abd-9daa-b19b74a77fa5" providerId="ADAL" clId="{63D6290C-ED14-43D5-8F21-EDBC27D0F97D}" dt="2025-07-23T23:25:22.339" v="4279" actId="14100"/>
          <ac:picMkLst>
            <pc:docMk/>
            <pc:sldMk cId="3224124783" sldId="1468126926"/>
            <ac:picMk id="15" creationId="{728DE37C-CF85-41F8-3A60-F36CC80F2BB5}"/>
          </ac:picMkLst>
        </pc:picChg>
      </pc:sldChg>
      <pc:sldChg chg="modSp add mod">
        <pc:chgData name="Xilin Cheng" userId="5dfdb088-ac58-4abd-9daa-b19b74a77fa5" providerId="ADAL" clId="{63D6290C-ED14-43D5-8F21-EDBC27D0F97D}" dt="2025-07-28T00:45:39.349" v="6014" actId="20577"/>
        <pc:sldMkLst>
          <pc:docMk/>
          <pc:sldMk cId="2431485452" sldId="1468126927"/>
        </pc:sldMkLst>
        <pc:spChg chg="mod">
          <ac:chgData name="Xilin Cheng" userId="5dfdb088-ac58-4abd-9daa-b19b74a77fa5" providerId="ADAL" clId="{63D6290C-ED14-43D5-8F21-EDBC27D0F97D}" dt="2025-07-28T00:45:39.349" v="6014" actId="20577"/>
          <ac:spMkLst>
            <pc:docMk/>
            <pc:sldMk cId="2431485452" sldId="1468126927"/>
            <ac:spMk id="2" creationId="{BFA29388-8C6C-E4BA-9FFE-446B5D957114}"/>
          </ac:spMkLst>
        </pc:spChg>
        <pc:spChg chg="mod">
          <ac:chgData name="Xilin Cheng" userId="5dfdb088-ac58-4abd-9daa-b19b74a77fa5" providerId="ADAL" clId="{63D6290C-ED14-43D5-8F21-EDBC27D0F97D}" dt="2025-07-23T22:30:08.306" v="3478"/>
          <ac:spMkLst>
            <pc:docMk/>
            <pc:sldMk cId="2431485452" sldId="1468126927"/>
            <ac:spMk id="5" creationId="{30E9F99D-1864-D76E-CD71-E7E973C16B6A}"/>
          </ac:spMkLst>
        </pc:spChg>
      </pc:sldChg>
      <pc:sldChg chg="modSp add del mod ord">
        <pc:chgData name="Xilin Cheng" userId="5dfdb088-ac58-4abd-9daa-b19b74a77fa5" providerId="ADAL" clId="{63D6290C-ED14-43D5-8F21-EDBC27D0F97D}" dt="2025-07-23T20:08:15.375" v="1631" actId="2696"/>
        <pc:sldMkLst>
          <pc:docMk/>
          <pc:sldMk cId="4186217554" sldId="1468126927"/>
        </pc:sldMkLst>
      </pc:sldChg>
      <pc:sldChg chg="modSp add mod">
        <pc:chgData name="Xilin Cheng" userId="5dfdb088-ac58-4abd-9daa-b19b74a77fa5" providerId="ADAL" clId="{63D6290C-ED14-43D5-8F21-EDBC27D0F97D}" dt="2025-07-28T00:45:42.599" v="6018" actId="20577"/>
        <pc:sldMkLst>
          <pc:docMk/>
          <pc:sldMk cId="402312485" sldId="1468126928"/>
        </pc:sldMkLst>
        <pc:spChg chg="mod">
          <ac:chgData name="Xilin Cheng" userId="5dfdb088-ac58-4abd-9daa-b19b74a77fa5" providerId="ADAL" clId="{63D6290C-ED14-43D5-8F21-EDBC27D0F97D}" dt="2025-07-28T00:45:42.599" v="6018" actId="20577"/>
          <ac:spMkLst>
            <pc:docMk/>
            <pc:sldMk cId="402312485" sldId="1468126928"/>
            <ac:spMk id="2" creationId="{BFA29388-8C6C-E4BA-9FFE-446B5D957114}"/>
          </ac:spMkLst>
        </pc:spChg>
        <pc:spChg chg="mod">
          <ac:chgData name="Xilin Cheng" userId="5dfdb088-ac58-4abd-9daa-b19b74a77fa5" providerId="ADAL" clId="{63D6290C-ED14-43D5-8F21-EDBC27D0F97D}" dt="2025-07-23T22:30:15.077" v="3486"/>
          <ac:spMkLst>
            <pc:docMk/>
            <pc:sldMk cId="402312485" sldId="1468126928"/>
            <ac:spMk id="5" creationId="{30E9F99D-1864-D76E-CD71-E7E973C16B6A}"/>
          </ac:spMkLst>
        </pc:spChg>
      </pc:sldChg>
      <pc:sldChg chg="addSp delSp modSp add del mod">
        <pc:chgData name="Xilin Cheng" userId="5dfdb088-ac58-4abd-9daa-b19b74a77fa5" providerId="ADAL" clId="{63D6290C-ED14-43D5-8F21-EDBC27D0F97D}" dt="2025-07-23T20:08:15.375" v="1631" actId="2696"/>
        <pc:sldMkLst>
          <pc:docMk/>
          <pc:sldMk cId="584308135" sldId="1468126928"/>
        </pc:sldMkLst>
      </pc:sldChg>
      <pc:sldChg chg="modSp add mod modNotesTx">
        <pc:chgData name="Xilin Cheng" userId="5dfdb088-ac58-4abd-9daa-b19b74a77fa5" providerId="ADAL" clId="{63D6290C-ED14-43D5-8F21-EDBC27D0F97D}" dt="2025-07-28T00:16:20.364" v="5678" actId="20577"/>
        <pc:sldMkLst>
          <pc:docMk/>
          <pc:sldMk cId="674541356" sldId="1468126932"/>
        </pc:sldMkLst>
        <pc:spChg chg="mod">
          <ac:chgData name="Xilin Cheng" userId="5dfdb088-ac58-4abd-9daa-b19b74a77fa5" providerId="ADAL" clId="{63D6290C-ED14-43D5-8F21-EDBC27D0F97D}" dt="2025-07-24T02:37:32.638" v="5593" actId="20577"/>
          <ac:spMkLst>
            <pc:docMk/>
            <pc:sldMk cId="674541356" sldId="1468126932"/>
            <ac:spMk id="2" creationId="{BFA29388-8C6C-E4BA-9FFE-446B5D957114}"/>
          </ac:spMkLst>
        </pc:spChg>
        <pc:spChg chg="mod">
          <ac:chgData name="Xilin Cheng" userId="5dfdb088-ac58-4abd-9daa-b19b74a77fa5" providerId="ADAL" clId="{63D6290C-ED14-43D5-8F21-EDBC27D0F97D}" dt="2025-07-28T00:16:20.364" v="5678" actId="20577"/>
          <ac:spMkLst>
            <pc:docMk/>
            <pc:sldMk cId="674541356" sldId="1468126932"/>
            <ac:spMk id="3" creationId="{5910B8C4-282C-B45A-82AB-2861E4FB2AC1}"/>
          </ac:spMkLst>
        </pc:spChg>
        <pc:spChg chg="mod">
          <ac:chgData name="Xilin Cheng" userId="5dfdb088-ac58-4abd-9daa-b19b74a77fa5" providerId="ADAL" clId="{63D6290C-ED14-43D5-8F21-EDBC27D0F97D}" dt="2025-07-23T22:27:26.243" v="3302"/>
          <ac:spMkLst>
            <pc:docMk/>
            <pc:sldMk cId="674541356" sldId="1468126932"/>
            <ac:spMk id="5" creationId="{30E9F99D-1864-D76E-CD71-E7E973C16B6A}"/>
          </ac:spMkLst>
        </pc:spChg>
        <pc:spChg chg="mod">
          <ac:chgData name="Xilin Cheng" userId="5dfdb088-ac58-4abd-9daa-b19b74a77fa5" providerId="ADAL" clId="{63D6290C-ED14-43D5-8F21-EDBC27D0F97D}" dt="2025-07-23T22:18:23.771" v="3179"/>
          <ac:spMkLst>
            <pc:docMk/>
            <pc:sldMk cId="674541356" sldId="1468126932"/>
            <ac:spMk id="6" creationId="{F26782F5-4AE4-74E8-8F3B-B41A05D109C0}"/>
          </ac:spMkLst>
        </pc:spChg>
      </pc:sldChg>
      <pc:sldChg chg="addSp delSp modSp add mod modNotesTx">
        <pc:chgData name="Xilin Cheng" userId="5dfdb088-ac58-4abd-9daa-b19b74a77fa5" providerId="ADAL" clId="{63D6290C-ED14-43D5-8F21-EDBC27D0F97D}" dt="2025-07-28T00:24:19.230" v="5766" actId="1038"/>
        <pc:sldMkLst>
          <pc:docMk/>
          <pc:sldMk cId="3175470526" sldId="1468126934"/>
        </pc:sldMkLst>
        <pc:spChg chg="mod">
          <ac:chgData name="Xilin Cheng" userId="5dfdb088-ac58-4abd-9daa-b19b74a77fa5" providerId="ADAL" clId="{63D6290C-ED14-43D5-8F21-EDBC27D0F97D}" dt="2025-07-23T23:03:19.284" v="4147" actId="20577"/>
          <ac:spMkLst>
            <pc:docMk/>
            <pc:sldMk cId="3175470526" sldId="1468126934"/>
            <ac:spMk id="2" creationId="{BFA29388-8C6C-E4BA-9FFE-446B5D957114}"/>
          </ac:spMkLst>
        </pc:spChg>
        <pc:spChg chg="add mod">
          <ac:chgData name="Xilin Cheng" userId="5dfdb088-ac58-4abd-9daa-b19b74a77fa5" providerId="ADAL" clId="{63D6290C-ED14-43D5-8F21-EDBC27D0F97D}" dt="2025-07-28T00:23:45.357" v="5723" actId="1076"/>
          <ac:spMkLst>
            <pc:docMk/>
            <pc:sldMk cId="3175470526" sldId="1468126934"/>
            <ac:spMk id="3" creationId="{C42CCE8A-BF94-06BF-8415-6AC8CBABFC56}"/>
          </ac:spMkLst>
        </pc:spChg>
        <pc:spChg chg="mod">
          <ac:chgData name="Xilin Cheng" userId="5dfdb088-ac58-4abd-9daa-b19b74a77fa5" providerId="ADAL" clId="{63D6290C-ED14-43D5-8F21-EDBC27D0F97D}" dt="2025-07-23T22:27:39.592" v="3318"/>
          <ac:spMkLst>
            <pc:docMk/>
            <pc:sldMk cId="3175470526" sldId="1468126934"/>
            <ac:spMk id="5" creationId="{30E9F99D-1864-D76E-CD71-E7E973C16B6A}"/>
          </ac:spMkLst>
        </pc:spChg>
        <pc:spChg chg="mod">
          <ac:chgData name="Xilin Cheng" userId="5dfdb088-ac58-4abd-9daa-b19b74a77fa5" providerId="ADAL" clId="{63D6290C-ED14-43D5-8F21-EDBC27D0F97D}" dt="2025-07-23T22:18:33.575" v="3189"/>
          <ac:spMkLst>
            <pc:docMk/>
            <pc:sldMk cId="3175470526" sldId="1468126934"/>
            <ac:spMk id="6" creationId="{F26782F5-4AE4-74E8-8F3B-B41A05D109C0}"/>
          </ac:spMkLst>
        </pc:spChg>
        <pc:spChg chg="add mod">
          <ac:chgData name="Xilin Cheng" userId="5dfdb088-ac58-4abd-9daa-b19b74a77fa5" providerId="ADAL" clId="{63D6290C-ED14-43D5-8F21-EDBC27D0F97D}" dt="2025-07-28T00:23:51.277" v="5725" actId="1037"/>
          <ac:spMkLst>
            <pc:docMk/>
            <pc:sldMk cId="3175470526" sldId="1468126934"/>
            <ac:spMk id="8" creationId="{440BFA01-C909-C22B-C2C1-0898DEC1D745}"/>
          </ac:spMkLst>
        </pc:spChg>
        <pc:spChg chg="add mod">
          <ac:chgData name="Xilin Cheng" userId="5dfdb088-ac58-4abd-9daa-b19b74a77fa5" providerId="ADAL" clId="{63D6290C-ED14-43D5-8F21-EDBC27D0F97D}" dt="2025-07-28T00:24:19.230" v="5766" actId="1038"/>
          <ac:spMkLst>
            <pc:docMk/>
            <pc:sldMk cId="3175470526" sldId="1468126934"/>
            <ac:spMk id="10" creationId="{03A57D2D-9DBA-1212-3303-4D578AA083BD}"/>
          </ac:spMkLst>
        </pc:spChg>
        <pc:spChg chg="add mod">
          <ac:chgData name="Xilin Cheng" userId="5dfdb088-ac58-4abd-9daa-b19b74a77fa5" providerId="ADAL" clId="{63D6290C-ED14-43D5-8F21-EDBC27D0F97D}" dt="2025-07-28T00:24:19.230" v="5766" actId="1038"/>
          <ac:spMkLst>
            <pc:docMk/>
            <pc:sldMk cId="3175470526" sldId="1468126934"/>
            <ac:spMk id="12" creationId="{9C4664CB-B368-7935-1028-70844E1AE55B}"/>
          </ac:spMkLst>
        </pc:spChg>
        <pc:spChg chg="mod">
          <ac:chgData name="Xilin Cheng" userId="5dfdb088-ac58-4abd-9daa-b19b74a77fa5" providerId="ADAL" clId="{63D6290C-ED14-43D5-8F21-EDBC27D0F97D}" dt="2025-07-23T23:21:20.032" v="4211" actId="20577"/>
          <ac:spMkLst>
            <pc:docMk/>
            <pc:sldMk cId="3175470526" sldId="1468126934"/>
            <ac:spMk id="20" creationId="{ED3A97DD-AC8E-1FE2-4398-38D43FD952AE}"/>
          </ac:spMkLst>
        </pc:spChg>
        <pc:picChg chg="add mod">
          <ac:chgData name="Xilin Cheng" userId="5dfdb088-ac58-4abd-9daa-b19b74a77fa5" providerId="ADAL" clId="{63D6290C-ED14-43D5-8F21-EDBC27D0F97D}" dt="2025-07-28T00:23:17.999" v="5717" actId="1038"/>
          <ac:picMkLst>
            <pc:docMk/>
            <pc:sldMk cId="3175470526" sldId="1468126934"/>
            <ac:picMk id="7" creationId="{F47F870A-9DD2-59BF-A472-8601E6301439}"/>
          </ac:picMkLst>
        </pc:picChg>
        <pc:picChg chg="add mod">
          <ac:chgData name="Xilin Cheng" userId="5dfdb088-ac58-4abd-9daa-b19b74a77fa5" providerId="ADAL" clId="{63D6290C-ED14-43D5-8F21-EDBC27D0F97D}" dt="2025-07-28T00:23:17.999" v="5717" actId="1038"/>
          <ac:picMkLst>
            <pc:docMk/>
            <pc:sldMk cId="3175470526" sldId="1468126934"/>
            <ac:picMk id="9" creationId="{43029D92-D84D-58AC-FA26-1B8A6BBABB6F}"/>
          </ac:picMkLst>
        </pc:picChg>
        <pc:picChg chg="add mod">
          <ac:chgData name="Xilin Cheng" userId="5dfdb088-ac58-4abd-9daa-b19b74a77fa5" providerId="ADAL" clId="{63D6290C-ED14-43D5-8F21-EDBC27D0F97D}" dt="2025-07-28T00:23:17.999" v="5717" actId="1038"/>
          <ac:picMkLst>
            <pc:docMk/>
            <pc:sldMk cId="3175470526" sldId="1468126934"/>
            <ac:picMk id="11" creationId="{009E9409-7147-A470-99B6-BD53F360D40A}"/>
          </ac:picMkLst>
        </pc:picChg>
        <pc:picChg chg="add mod">
          <ac:chgData name="Xilin Cheng" userId="5dfdb088-ac58-4abd-9daa-b19b74a77fa5" providerId="ADAL" clId="{63D6290C-ED14-43D5-8F21-EDBC27D0F97D}" dt="2025-07-28T00:23:17.999" v="5717" actId="1038"/>
          <ac:picMkLst>
            <pc:docMk/>
            <pc:sldMk cId="3175470526" sldId="1468126934"/>
            <ac:picMk id="13" creationId="{CDF2C1A4-E44C-FB7B-7958-D2DD22E69DCF}"/>
          </ac:picMkLst>
        </pc:picChg>
      </pc:sldChg>
      <pc:sldChg chg="modSp add del mod">
        <pc:chgData name="Xilin Cheng" userId="5dfdb088-ac58-4abd-9daa-b19b74a77fa5" providerId="ADAL" clId="{63D6290C-ED14-43D5-8F21-EDBC27D0F97D}" dt="2025-07-24T02:01:55.303" v="5439" actId="2696"/>
        <pc:sldMkLst>
          <pc:docMk/>
          <pc:sldMk cId="546282273" sldId="1468126936"/>
        </pc:sldMkLst>
      </pc:sldChg>
      <pc:sldChg chg="modSp add mod">
        <pc:chgData name="Xilin Cheng" userId="5dfdb088-ac58-4abd-9daa-b19b74a77fa5" providerId="ADAL" clId="{63D6290C-ED14-43D5-8F21-EDBC27D0F97D}" dt="2025-07-28T00:20:22.844" v="5683" actId="20577"/>
        <pc:sldMkLst>
          <pc:docMk/>
          <pc:sldMk cId="2974217001" sldId="1468126936"/>
        </pc:sldMkLst>
        <pc:spChg chg="mod">
          <ac:chgData name="Xilin Cheng" userId="5dfdb088-ac58-4abd-9daa-b19b74a77fa5" providerId="ADAL" clId="{63D6290C-ED14-43D5-8F21-EDBC27D0F97D}" dt="2025-07-24T02:02:22.951" v="5456" actId="20577"/>
          <ac:spMkLst>
            <pc:docMk/>
            <pc:sldMk cId="2974217001" sldId="1468126936"/>
            <ac:spMk id="2" creationId="{BFA29388-8C6C-E4BA-9FFE-446B5D957114}"/>
          </ac:spMkLst>
        </pc:spChg>
        <pc:spChg chg="mod">
          <ac:chgData name="Xilin Cheng" userId="5dfdb088-ac58-4abd-9daa-b19b74a77fa5" providerId="ADAL" clId="{63D6290C-ED14-43D5-8F21-EDBC27D0F97D}" dt="2025-07-28T00:20:22.844" v="5683" actId="20577"/>
          <ac:spMkLst>
            <pc:docMk/>
            <pc:sldMk cId="2974217001" sldId="1468126936"/>
            <ac:spMk id="3" creationId="{5910B8C4-282C-B45A-82AB-2861E4FB2AC1}"/>
          </ac:spMkLst>
        </pc:spChg>
        <pc:spChg chg="mod">
          <ac:chgData name="Xilin Cheng" userId="5dfdb088-ac58-4abd-9daa-b19b74a77fa5" providerId="ADAL" clId="{63D6290C-ED14-43D5-8F21-EDBC27D0F97D}" dt="2025-07-24T19:24:51.176" v="5611" actId="20577"/>
          <ac:spMkLst>
            <pc:docMk/>
            <pc:sldMk cId="2974217001" sldId="1468126936"/>
            <ac:spMk id="5" creationId="{30E9F99D-1864-D76E-CD71-E7E973C16B6A}"/>
          </ac:spMkLst>
        </pc:spChg>
      </pc:sldChg>
      <pc:sldChg chg="addSp delSp modSp add mod ord modNotesTx">
        <pc:chgData name="Xilin Cheng" userId="5dfdb088-ac58-4abd-9daa-b19b74a77fa5" providerId="ADAL" clId="{63D6290C-ED14-43D5-8F21-EDBC27D0F97D}" dt="2025-07-24T01:54:40.505" v="5402" actId="20577"/>
        <pc:sldMkLst>
          <pc:docMk/>
          <pc:sldMk cId="3004287423" sldId="1468126937"/>
        </pc:sldMkLst>
        <pc:spChg chg="mod">
          <ac:chgData name="Xilin Cheng" userId="5dfdb088-ac58-4abd-9daa-b19b74a77fa5" providerId="ADAL" clId="{63D6290C-ED14-43D5-8F21-EDBC27D0F97D}" dt="2025-07-23T21:04:28.412" v="2089" actId="20577"/>
          <ac:spMkLst>
            <pc:docMk/>
            <pc:sldMk cId="3004287423" sldId="1468126937"/>
            <ac:spMk id="2" creationId="{89068BEC-38D8-BF24-FBD0-124F3DD60B69}"/>
          </ac:spMkLst>
        </pc:spChg>
        <pc:spChg chg="mod">
          <ac:chgData name="Xilin Cheng" userId="5dfdb088-ac58-4abd-9daa-b19b74a77fa5" providerId="ADAL" clId="{63D6290C-ED14-43D5-8F21-EDBC27D0F97D}" dt="2025-07-24T01:53:46.982" v="5389" actId="313"/>
          <ac:spMkLst>
            <pc:docMk/>
            <pc:sldMk cId="3004287423" sldId="1468126937"/>
            <ac:spMk id="3" creationId="{F6C75774-C625-DB27-911D-936B9920E862}"/>
          </ac:spMkLst>
        </pc:spChg>
        <pc:spChg chg="mod">
          <ac:chgData name="Xilin Cheng" userId="5dfdb088-ac58-4abd-9daa-b19b74a77fa5" providerId="ADAL" clId="{63D6290C-ED14-43D5-8F21-EDBC27D0F97D}" dt="2025-07-23T22:27:18.626" v="3294"/>
          <ac:spMkLst>
            <pc:docMk/>
            <pc:sldMk cId="3004287423" sldId="1468126937"/>
            <ac:spMk id="5" creationId="{E2338484-6ABA-DAC3-62D4-BA289C572833}"/>
          </ac:spMkLst>
        </pc:spChg>
        <pc:spChg chg="mod">
          <ac:chgData name="Xilin Cheng" userId="5dfdb088-ac58-4abd-9daa-b19b74a77fa5" providerId="ADAL" clId="{63D6290C-ED14-43D5-8F21-EDBC27D0F97D}" dt="2025-07-22T20:56:11.658" v="64" actId="20577"/>
          <ac:spMkLst>
            <pc:docMk/>
            <pc:sldMk cId="3004287423" sldId="1468126937"/>
            <ac:spMk id="6" creationId="{D36F2D6B-EA7B-0AF5-8845-689A75C6E1A8}"/>
          </ac:spMkLst>
        </pc:spChg>
        <pc:spChg chg="mod">
          <ac:chgData name="Xilin Cheng" userId="5dfdb088-ac58-4abd-9daa-b19b74a77fa5" providerId="ADAL" clId="{63D6290C-ED14-43D5-8F21-EDBC27D0F97D}" dt="2025-07-24T01:53:16.547" v="5358" actId="1036"/>
          <ac:spMkLst>
            <pc:docMk/>
            <pc:sldMk cId="3004287423" sldId="1468126937"/>
            <ac:spMk id="9" creationId="{154714D5-318C-8E05-9854-4AD94771E8B7}"/>
          </ac:spMkLst>
        </pc:spChg>
        <pc:spChg chg="add mod">
          <ac:chgData name="Xilin Cheng" userId="5dfdb088-ac58-4abd-9daa-b19b74a77fa5" providerId="ADAL" clId="{63D6290C-ED14-43D5-8F21-EDBC27D0F97D}" dt="2025-07-24T01:54:28.737" v="5400" actId="1035"/>
          <ac:spMkLst>
            <pc:docMk/>
            <pc:sldMk cId="3004287423" sldId="1468126937"/>
            <ac:spMk id="15" creationId="{4510A54A-05C6-59E0-DF88-5CEA1A294281}"/>
          </ac:spMkLst>
        </pc:spChg>
        <pc:spChg chg="add mod">
          <ac:chgData name="Xilin Cheng" userId="5dfdb088-ac58-4abd-9daa-b19b74a77fa5" providerId="ADAL" clId="{63D6290C-ED14-43D5-8F21-EDBC27D0F97D}" dt="2025-07-24T01:54:28.737" v="5400" actId="1035"/>
          <ac:spMkLst>
            <pc:docMk/>
            <pc:sldMk cId="3004287423" sldId="1468126937"/>
            <ac:spMk id="16" creationId="{15628344-4EF1-E83A-DE27-C714A5E8969E}"/>
          </ac:spMkLst>
        </pc:spChg>
        <pc:spChg chg="add mod">
          <ac:chgData name="Xilin Cheng" userId="5dfdb088-ac58-4abd-9daa-b19b74a77fa5" providerId="ADAL" clId="{63D6290C-ED14-43D5-8F21-EDBC27D0F97D}" dt="2025-07-24T01:54:28.737" v="5400" actId="1035"/>
          <ac:spMkLst>
            <pc:docMk/>
            <pc:sldMk cId="3004287423" sldId="1468126937"/>
            <ac:spMk id="17" creationId="{8DAB0930-2269-FE19-B032-6B0F8477DFD8}"/>
          </ac:spMkLst>
        </pc:spChg>
        <pc:spChg chg="add mod">
          <ac:chgData name="Xilin Cheng" userId="5dfdb088-ac58-4abd-9daa-b19b74a77fa5" providerId="ADAL" clId="{63D6290C-ED14-43D5-8F21-EDBC27D0F97D}" dt="2025-07-24T01:54:28.737" v="5400" actId="1035"/>
          <ac:spMkLst>
            <pc:docMk/>
            <pc:sldMk cId="3004287423" sldId="1468126937"/>
            <ac:spMk id="19" creationId="{C6E24D2B-0196-08E9-2455-F4E7BAB025C9}"/>
          </ac:spMkLst>
        </pc:spChg>
        <pc:spChg chg="mod">
          <ac:chgData name="Xilin Cheng" userId="5dfdb088-ac58-4abd-9daa-b19b74a77fa5" providerId="ADAL" clId="{63D6290C-ED14-43D5-8F21-EDBC27D0F97D}" dt="2025-07-23T23:24:03.737" v="4264" actId="20577"/>
          <ac:spMkLst>
            <pc:docMk/>
            <pc:sldMk cId="3004287423" sldId="1468126937"/>
            <ac:spMk id="20" creationId="{814AD3A9-8B5E-082A-9409-3782FFE22A7E}"/>
          </ac:spMkLst>
        </pc:spChg>
        <pc:spChg chg="add mod">
          <ac:chgData name="Xilin Cheng" userId="5dfdb088-ac58-4abd-9daa-b19b74a77fa5" providerId="ADAL" clId="{63D6290C-ED14-43D5-8F21-EDBC27D0F97D}" dt="2025-07-24T01:54:40.505" v="5402" actId="20577"/>
          <ac:spMkLst>
            <pc:docMk/>
            <pc:sldMk cId="3004287423" sldId="1468126937"/>
            <ac:spMk id="24" creationId="{98EC3571-2FA1-4370-0140-F8E1DA939425}"/>
          </ac:spMkLst>
        </pc:spChg>
        <pc:graphicFrameChg chg="mod">
          <ac:chgData name="Xilin Cheng" userId="5dfdb088-ac58-4abd-9daa-b19b74a77fa5" providerId="ADAL" clId="{63D6290C-ED14-43D5-8F21-EDBC27D0F97D}" dt="2025-07-24T01:53:16.547" v="5358" actId="1036"/>
          <ac:graphicFrameMkLst>
            <pc:docMk/>
            <pc:sldMk cId="3004287423" sldId="1468126937"/>
            <ac:graphicFrameMk id="18" creationId="{E9AC3CEC-CD9A-4BB2-3DF1-BA89BD29895E}"/>
          </ac:graphicFrameMkLst>
        </pc:graphicFrameChg>
        <pc:cxnChg chg="mod">
          <ac:chgData name="Xilin Cheng" userId="5dfdb088-ac58-4abd-9daa-b19b74a77fa5" providerId="ADAL" clId="{63D6290C-ED14-43D5-8F21-EDBC27D0F97D}" dt="2025-07-24T01:53:16.547" v="5358" actId="1036"/>
          <ac:cxnSpMkLst>
            <pc:docMk/>
            <pc:sldMk cId="3004287423" sldId="1468126937"/>
            <ac:cxnSpMk id="21" creationId="{BDD7BDA3-43CD-4DE1-9D8A-83CCA98C5AAB}"/>
          </ac:cxnSpMkLst>
        </pc:cxnChg>
        <pc:cxnChg chg="mod">
          <ac:chgData name="Xilin Cheng" userId="5dfdb088-ac58-4abd-9daa-b19b74a77fa5" providerId="ADAL" clId="{63D6290C-ED14-43D5-8F21-EDBC27D0F97D}" dt="2025-07-24T01:53:16.547" v="5358" actId="1036"/>
          <ac:cxnSpMkLst>
            <pc:docMk/>
            <pc:sldMk cId="3004287423" sldId="1468126937"/>
            <ac:cxnSpMk id="22" creationId="{42A5E154-C656-ADFD-1ECE-40BB54938A57}"/>
          </ac:cxnSpMkLst>
        </pc:cxnChg>
        <pc:cxnChg chg="mod">
          <ac:chgData name="Xilin Cheng" userId="5dfdb088-ac58-4abd-9daa-b19b74a77fa5" providerId="ADAL" clId="{63D6290C-ED14-43D5-8F21-EDBC27D0F97D}" dt="2025-07-24T01:53:16.547" v="5358" actId="1036"/>
          <ac:cxnSpMkLst>
            <pc:docMk/>
            <pc:sldMk cId="3004287423" sldId="1468126937"/>
            <ac:cxnSpMk id="23" creationId="{F71BC5E7-FB82-5E0D-4F84-53F84B371C6D}"/>
          </ac:cxnSpMkLst>
        </pc:cxnChg>
        <pc:cxnChg chg="mod">
          <ac:chgData name="Xilin Cheng" userId="5dfdb088-ac58-4abd-9daa-b19b74a77fa5" providerId="ADAL" clId="{63D6290C-ED14-43D5-8F21-EDBC27D0F97D}" dt="2025-07-24T01:53:16.547" v="5358" actId="1036"/>
          <ac:cxnSpMkLst>
            <pc:docMk/>
            <pc:sldMk cId="3004287423" sldId="1468126937"/>
            <ac:cxnSpMk id="25" creationId="{8100F69C-87CB-87CE-60FC-32A57B1F0451}"/>
          </ac:cxnSpMkLst>
        </pc:cxnChg>
        <pc:cxnChg chg="mod">
          <ac:chgData name="Xilin Cheng" userId="5dfdb088-ac58-4abd-9daa-b19b74a77fa5" providerId="ADAL" clId="{63D6290C-ED14-43D5-8F21-EDBC27D0F97D}" dt="2025-07-24T01:53:16.547" v="5358" actId="1036"/>
          <ac:cxnSpMkLst>
            <pc:docMk/>
            <pc:sldMk cId="3004287423" sldId="1468126937"/>
            <ac:cxnSpMk id="26" creationId="{DFB94188-B696-4380-6B2F-DAF018C38745}"/>
          </ac:cxnSpMkLst>
        </pc:cxnChg>
        <pc:cxnChg chg="mod">
          <ac:chgData name="Xilin Cheng" userId="5dfdb088-ac58-4abd-9daa-b19b74a77fa5" providerId="ADAL" clId="{63D6290C-ED14-43D5-8F21-EDBC27D0F97D}" dt="2025-07-24T01:53:16.547" v="5358" actId="1036"/>
          <ac:cxnSpMkLst>
            <pc:docMk/>
            <pc:sldMk cId="3004287423" sldId="1468126937"/>
            <ac:cxnSpMk id="28" creationId="{AE19C949-C79E-42C5-C173-57FC49894F21}"/>
          </ac:cxnSpMkLst>
        </pc:cxnChg>
        <pc:cxnChg chg="mod">
          <ac:chgData name="Xilin Cheng" userId="5dfdb088-ac58-4abd-9daa-b19b74a77fa5" providerId="ADAL" clId="{63D6290C-ED14-43D5-8F21-EDBC27D0F97D}" dt="2025-07-24T01:53:16.547" v="5358" actId="1036"/>
          <ac:cxnSpMkLst>
            <pc:docMk/>
            <pc:sldMk cId="3004287423" sldId="1468126937"/>
            <ac:cxnSpMk id="29" creationId="{C77B06AE-6512-9EB8-F156-DC0D9BDA2B71}"/>
          </ac:cxnSpMkLst>
        </pc:cxnChg>
        <pc:cxnChg chg="mod">
          <ac:chgData name="Xilin Cheng" userId="5dfdb088-ac58-4abd-9daa-b19b74a77fa5" providerId="ADAL" clId="{63D6290C-ED14-43D5-8F21-EDBC27D0F97D}" dt="2025-07-24T01:53:16.547" v="5358" actId="1036"/>
          <ac:cxnSpMkLst>
            <pc:docMk/>
            <pc:sldMk cId="3004287423" sldId="1468126937"/>
            <ac:cxnSpMk id="30" creationId="{D582EE81-BD19-3C41-1F40-1AE4FEB47FA3}"/>
          </ac:cxnSpMkLst>
        </pc:cxnChg>
        <pc:cxnChg chg="mod">
          <ac:chgData name="Xilin Cheng" userId="5dfdb088-ac58-4abd-9daa-b19b74a77fa5" providerId="ADAL" clId="{63D6290C-ED14-43D5-8F21-EDBC27D0F97D}" dt="2025-07-24T01:53:16.547" v="5358" actId="1036"/>
          <ac:cxnSpMkLst>
            <pc:docMk/>
            <pc:sldMk cId="3004287423" sldId="1468126937"/>
            <ac:cxnSpMk id="31" creationId="{0C9B3227-FA54-B1A9-31A4-399EBE3F3264}"/>
          </ac:cxnSpMkLst>
        </pc:cxnChg>
        <pc:cxnChg chg="mod">
          <ac:chgData name="Xilin Cheng" userId="5dfdb088-ac58-4abd-9daa-b19b74a77fa5" providerId="ADAL" clId="{63D6290C-ED14-43D5-8F21-EDBC27D0F97D}" dt="2025-07-24T01:53:16.547" v="5358" actId="1036"/>
          <ac:cxnSpMkLst>
            <pc:docMk/>
            <pc:sldMk cId="3004287423" sldId="1468126937"/>
            <ac:cxnSpMk id="32" creationId="{C946BA77-3CAC-9275-92AB-87F9C28339DB}"/>
          </ac:cxnSpMkLst>
        </pc:cxnChg>
        <pc:cxnChg chg="mod">
          <ac:chgData name="Xilin Cheng" userId="5dfdb088-ac58-4abd-9daa-b19b74a77fa5" providerId="ADAL" clId="{63D6290C-ED14-43D5-8F21-EDBC27D0F97D}" dt="2025-07-24T01:53:16.547" v="5358" actId="1036"/>
          <ac:cxnSpMkLst>
            <pc:docMk/>
            <pc:sldMk cId="3004287423" sldId="1468126937"/>
            <ac:cxnSpMk id="33" creationId="{FC9FCAE1-636E-4468-7A15-7839555DA3F0}"/>
          </ac:cxnSpMkLst>
        </pc:cxnChg>
        <pc:cxnChg chg="mod">
          <ac:chgData name="Xilin Cheng" userId="5dfdb088-ac58-4abd-9daa-b19b74a77fa5" providerId="ADAL" clId="{63D6290C-ED14-43D5-8F21-EDBC27D0F97D}" dt="2025-07-24T01:53:16.547" v="5358" actId="1036"/>
          <ac:cxnSpMkLst>
            <pc:docMk/>
            <pc:sldMk cId="3004287423" sldId="1468126937"/>
            <ac:cxnSpMk id="34" creationId="{E882F5D3-7F6C-AB16-A1AA-6A7B0CDA7F59}"/>
          </ac:cxnSpMkLst>
        </pc:cxnChg>
        <pc:cxnChg chg="mod">
          <ac:chgData name="Xilin Cheng" userId="5dfdb088-ac58-4abd-9daa-b19b74a77fa5" providerId="ADAL" clId="{63D6290C-ED14-43D5-8F21-EDBC27D0F97D}" dt="2025-07-24T01:53:16.547" v="5358" actId="1036"/>
          <ac:cxnSpMkLst>
            <pc:docMk/>
            <pc:sldMk cId="3004287423" sldId="1468126937"/>
            <ac:cxnSpMk id="37" creationId="{D7CB6DEF-2DDA-C9D7-38D7-8E9090ED7B79}"/>
          </ac:cxnSpMkLst>
        </pc:cxnChg>
        <pc:cxnChg chg="mod">
          <ac:chgData name="Xilin Cheng" userId="5dfdb088-ac58-4abd-9daa-b19b74a77fa5" providerId="ADAL" clId="{63D6290C-ED14-43D5-8F21-EDBC27D0F97D}" dt="2025-07-24T01:53:16.547" v="5358" actId="1036"/>
          <ac:cxnSpMkLst>
            <pc:docMk/>
            <pc:sldMk cId="3004287423" sldId="1468126937"/>
            <ac:cxnSpMk id="38" creationId="{EB76487C-8BE8-54C7-4372-690EC3E8FD18}"/>
          </ac:cxnSpMkLst>
        </pc:cxnChg>
        <pc:cxnChg chg="mod">
          <ac:chgData name="Xilin Cheng" userId="5dfdb088-ac58-4abd-9daa-b19b74a77fa5" providerId="ADAL" clId="{63D6290C-ED14-43D5-8F21-EDBC27D0F97D}" dt="2025-07-24T01:53:16.547" v="5358" actId="1036"/>
          <ac:cxnSpMkLst>
            <pc:docMk/>
            <pc:sldMk cId="3004287423" sldId="1468126937"/>
            <ac:cxnSpMk id="39" creationId="{B802C645-961E-8C86-62EE-A5D1D0B6DB58}"/>
          </ac:cxnSpMkLst>
        </pc:cxnChg>
        <pc:cxnChg chg="mod">
          <ac:chgData name="Xilin Cheng" userId="5dfdb088-ac58-4abd-9daa-b19b74a77fa5" providerId="ADAL" clId="{63D6290C-ED14-43D5-8F21-EDBC27D0F97D}" dt="2025-07-24T01:53:16.547" v="5358" actId="1036"/>
          <ac:cxnSpMkLst>
            <pc:docMk/>
            <pc:sldMk cId="3004287423" sldId="1468126937"/>
            <ac:cxnSpMk id="40" creationId="{5D0706C1-A5FE-DBE4-B2E7-848E963E35B0}"/>
          </ac:cxnSpMkLst>
        </pc:cxnChg>
        <pc:cxnChg chg="mod">
          <ac:chgData name="Xilin Cheng" userId="5dfdb088-ac58-4abd-9daa-b19b74a77fa5" providerId="ADAL" clId="{63D6290C-ED14-43D5-8F21-EDBC27D0F97D}" dt="2025-07-24T01:53:16.547" v="5358" actId="1036"/>
          <ac:cxnSpMkLst>
            <pc:docMk/>
            <pc:sldMk cId="3004287423" sldId="1468126937"/>
            <ac:cxnSpMk id="42" creationId="{485C784A-506F-A445-ABAD-F7F07410C210}"/>
          </ac:cxnSpMkLst>
        </pc:cxnChg>
        <pc:cxnChg chg="mod">
          <ac:chgData name="Xilin Cheng" userId="5dfdb088-ac58-4abd-9daa-b19b74a77fa5" providerId="ADAL" clId="{63D6290C-ED14-43D5-8F21-EDBC27D0F97D}" dt="2025-07-24T01:53:16.547" v="5358" actId="1036"/>
          <ac:cxnSpMkLst>
            <pc:docMk/>
            <pc:sldMk cId="3004287423" sldId="1468126937"/>
            <ac:cxnSpMk id="43" creationId="{9BE945E7-EE8B-EE76-A81F-E571C5FBB7AC}"/>
          </ac:cxnSpMkLst>
        </pc:cxnChg>
        <pc:cxnChg chg="mod">
          <ac:chgData name="Xilin Cheng" userId="5dfdb088-ac58-4abd-9daa-b19b74a77fa5" providerId="ADAL" clId="{63D6290C-ED14-43D5-8F21-EDBC27D0F97D}" dt="2025-07-24T01:53:16.547" v="5358" actId="1036"/>
          <ac:cxnSpMkLst>
            <pc:docMk/>
            <pc:sldMk cId="3004287423" sldId="1468126937"/>
            <ac:cxnSpMk id="44" creationId="{FE1F6FE4-3845-BAA1-5941-4D04DEF9A975}"/>
          </ac:cxnSpMkLst>
        </pc:cxnChg>
        <pc:cxnChg chg="mod">
          <ac:chgData name="Xilin Cheng" userId="5dfdb088-ac58-4abd-9daa-b19b74a77fa5" providerId="ADAL" clId="{63D6290C-ED14-43D5-8F21-EDBC27D0F97D}" dt="2025-07-24T01:53:16.547" v="5358" actId="1036"/>
          <ac:cxnSpMkLst>
            <pc:docMk/>
            <pc:sldMk cId="3004287423" sldId="1468126937"/>
            <ac:cxnSpMk id="45" creationId="{7F170F28-A428-9016-6C30-D2FDC07A5416}"/>
          </ac:cxnSpMkLst>
        </pc:cxnChg>
        <pc:cxnChg chg="mod">
          <ac:chgData name="Xilin Cheng" userId="5dfdb088-ac58-4abd-9daa-b19b74a77fa5" providerId="ADAL" clId="{63D6290C-ED14-43D5-8F21-EDBC27D0F97D}" dt="2025-07-24T01:53:16.547" v="5358" actId="1036"/>
          <ac:cxnSpMkLst>
            <pc:docMk/>
            <pc:sldMk cId="3004287423" sldId="1468126937"/>
            <ac:cxnSpMk id="46" creationId="{9B19D86D-2A9F-E554-D5BE-BE672F871B30}"/>
          </ac:cxnSpMkLst>
        </pc:cxnChg>
      </pc:sldChg>
      <pc:sldChg chg="modSp add del mod">
        <pc:chgData name="Xilin Cheng" userId="5dfdb088-ac58-4abd-9daa-b19b74a77fa5" providerId="ADAL" clId="{63D6290C-ED14-43D5-8F21-EDBC27D0F97D}" dt="2025-07-23T18:34:14.301" v="1184" actId="47"/>
        <pc:sldMkLst>
          <pc:docMk/>
          <pc:sldMk cId="2521707845" sldId="1468126939"/>
        </pc:sldMkLst>
      </pc:sldChg>
      <pc:sldChg chg="modSp new del mod">
        <pc:chgData name="Xilin Cheng" userId="5dfdb088-ac58-4abd-9daa-b19b74a77fa5" providerId="ADAL" clId="{63D6290C-ED14-43D5-8F21-EDBC27D0F97D}" dt="2025-07-23T18:16:11.060" v="1005" actId="47"/>
        <pc:sldMkLst>
          <pc:docMk/>
          <pc:sldMk cId="906093350" sldId="1468126940"/>
        </pc:sldMkLst>
      </pc:sldChg>
      <pc:sldChg chg="addSp delSp modSp new mod modNotesTx">
        <pc:chgData name="Xilin Cheng" userId="5dfdb088-ac58-4abd-9daa-b19b74a77fa5" providerId="ADAL" clId="{63D6290C-ED14-43D5-8F21-EDBC27D0F97D}" dt="2025-07-28T00:28:54.765" v="5819" actId="1036"/>
        <pc:sldMkLst>
          <pc:docMk/>
          <pc:sldMk cId="1761562971" sldId="1468126941"/>
        </pc:sldMkLst>
        <pc:spChg chg="mod">
          <ac:chgData name="Xilin Cheng" userId="5dfdb088-ac58-4abd-9daa-b19b74a77fa5" providerId="ADAL" clId="{63D6290C-ED14-43D5-8F21-EDBC27D0F97D}" dt="2025-07-23T15:58:27.859" v="264"/>
          <ac:spMkLst>
            <pc:docMk/>
            <pc:sldMk cId="1761562971" sldId="1468126941"/>
            <ac:spMk id="2" creationId="{16AC75D8-969B-CA62-C616-E82E1C9714D3}"/>
          </ac:spMkLst>
        </pc:spChg>
        <pc:spChg chg="mod">
          <ac:chgData name="Xilin Cheng" userId="5dfdb088-ac58-4abd-9daa-b19b74a77fa5" providerId="ADAL" clId="{63D6290C-ED14-43D5-8F21-EDBC27D0F97D}" dt="2025-07-28T00:28:32.524" v="5816" actId="15"/>
          <ac:spMkLst>
            <pc:docMk/>
            <pc:sldMk cId="1761562971" sldId="1468126941"/>
            <ac:spMk id="3" creationId="{8C0E85D6-195E-05D3-481D-34EB8E74B035}"/>
          </ac:spMkLst>
        </pc:spChg>
        <pc:spChg chg="mod">
          <ac:chgData name="Xilin Cheng" userId="5dfdb088-ac58-4abd-9daa-b19b74a77fa5" providerId="ADAL" clId="{63D6290C-ED14-43D5-8F21-EDBC27D0F97D}" dt="2025-07-23T22:27:58.929" v="3342"/>
          <ac:spMkLst>
            <pc:docMk/>
            <pc:sldMk cId="1761562971" sldId="1468126941"/>
            <ac:spMk id="5" creationId="{D6F525F5-21BF-AAB8-040D-606CF54D8FC3}"/>
          </ac:spMkLst>
        </pc:spChg>
        <pc:spChg chg="mod">
          <ac:chgData name="Xilin Cheng" userId="5dfdb088-ac58-4abd-9daa-b19b74a77fa5" providerId="ADAL" clId="{63D6290C-ED14-43D5-8F21-EDBC27D0F97D}" dt="2025-07-23T22:18:49.708" v="3205"/>
          <ac:spMkLst>
            <pc:docMk/>
            <pc:sldMk cId="1761562971" sldId="1468126941"/>
            <ac:spMk id="6" creationId="{DEFC284F-BB9F-1998-B4C5-F628DE6709D2}"/>
          </ac:spMkLst>
        </pc:spChg>
        <pc:spChg chg="add mod">
          <ac:chgData name="Xilin Cheng" userId="5dfdb088-ac58-4abd-9daa-b19b74a77fa5" providerId="ADAL" clId="{63D6290C-ED14-43D5-8F21-EDBC27D0F97D}" dt="2025-07-28T00:28:54.765" v="5819" actId="1036"/>
          <ac:spMkLst>
            <pc:docMk/>
            <pc:sldMk cId="1761562971" sldId="1468126941"/>
            <ac:spMk id="15" creationId="{913664D7-7601-8D76-27BA-E7472D8051F5}"/>
          </ac:spMkLst>
        </pc:spChg>
        <pc:spChg chg="add mod">
          <ac:chgData name="Xilin Cheng" userId="5dfdb088-ac58-4abd-9daa-b19b74a77fa5" providerId="ADAL" clId="{63D6290C-ED14-43D5-8F21-EDBC27D0F97D}" dt="2025-07-28T00:28:54.765" v="5819" actId="1036"/>
          <ac:spMkLst>
            <pc:docMk/>
            <pc:sldMk cId="1761562971" sldId="1468126941"/>
            <ac:spMk id="16" creationId="{A82CACD2-8EE6-66F1-C824-0135EE3F5490}"/>
          </ac:spMkLst>
        </pc:spChg>
        <pc:spChg chg="add mod">
          <ac:chgData name="Xilin Cheng" userId="5dfdb088-ac58-4abd-9daa-b19b74a77fa5" providerId="ADAL" clId="{63D6290C-ED14-43D5-8F21-EDBC27D0F97D}" dt="2025-07-23T23:40:04.094" v="4315" actId="1076"/>
          <ac:spMkLst>
            <pc:docMk/>
            <pc:sldMk cId="1761562971" sldId="1468126941"/>
            <ac:spMk id="28" creationId="{60E51CB0-6B5B-2BC0-47B4-7263083F1CE8}"/>
          </ac:spMkLst>
        </pc:spChg>
        <pc:spChg chg="add mod">
          <ac:chgData name="Xilin Cheng" userId="5dfdb088-ac58-4abd-9daa-b19b74a77fa5" providerId="ADAL" clId="{63D6290C-ED14-43D5-8F21-EDBC27D0F97D}" dt="2025-07-28T00:28:54.765" v="5819" actId="1036"/>
          <ac:spMkLst>
            <pc:docMk/>
            <pc:sldMk cId="1761562971" sldId="1468126941"/>
            <ac:spMk id="29" creationId="{6E165C0C-A8DB-7F09-6514-F37F8965E728}"/>
          </ac:spMkLst>
        </pc:spChg>
        <pc:spChg chg="add mod">
          <ac:chgData name="Xilin Cheng" userId="5dfdb088-ac58-4abd-9daa-b19b74a77fa5" providerId="ADAL" clId="{63D6290C-ED14-43D5-8F21-EDBC27D0F97D}" dt="2025-07-28T00:28:54.765" v="5819" actId="1036"/>
          <ac:spMkLst>
            <pc:docMk/>
            <pc:sldMk cId="1761562971" sldId="1468126941"/>
            <ac:spMk id="30" creationId="{2D2F46E4-B44A-3660-C084-A2A0D9AA8295}"/>
          </ac:spMkLst>
        </pc:spChg>
        <pc:picChg chg="add mod">
          <ac:chgData name="Xilin Cheng" userId="5dfdb088-ac58-4abd-9daa-b19b74a77fa5" providerId="ADAL" clId="{63D6290C-ED14-43D5-8F21-EDBC27D0F97D}" dt="2025-07-23T23:37:50.850" v="4302" actId="1076"/>
          <ac:picMkLst>
            <pc:docMk/>
            <pc:sldMk cId="1761562971" sldId="1468126941"/>
            <ac:picMk id="10" creationId="{52C3A8EF-4255-F9CE-E66F-BC9B7EED80CD}"/>
          </ac:picMkLst>
        </pc:picChg>
        <pc:picChg chg="add mod ord">
          <ac:chgData name="Xilin Cheng" userId="5dfdb088-ac58-4abd-9daa-b19b74a77fa5" providerId="ADAL" clId="{63D6290C-ED14-43D5-8F21-EDBC27D0F97D}" dt="2025-07-23T23:40:41.131" v="4324" actId="1076"/>
          <ac:picMkLst>
            <pc:docMk/>
            <pc:sldMk cId="1761562971" sldId="1468126941"/>
            <ac:picMk id="13" creationId="{35EED589-E963-53F6-69FA-95D7E0D02B8F}"/>
          </ac:picMkLst>
        </pc:picChg>
        <pc:picChg chg="add mod">
          <ac:chgData name="Xilin Cheng" userId="5dfdb088-ac58-4abd-9daa-b19b74a77fa5" providerId="ADAL" clId="{63D6290C-ED14-43D5-8F21-EDBC27D0F97D}" dt="2025-07-28T00:28:54.765" v="5819" actId="1036"/>
          <ac:picMkLst>
            <pc:docMk/>
            <pc:sldMk cId="1761562971" sldId="1468126941"/>
            <ac:picMk id="27" creationId="{FAECE095-9A1B-C0B7-3876-68D03C5C3F76}"/>
          </ac:picMkLst>
        </pc:picChg>
        <pc:cxnChg chg="add mod">
          <ac:chgData name="Xilin Cheng" userId="5dfdb088-ac58-4abd-9daa-b19b74a77fa5" providerId="ADAL" clId="{63D6290C-ED14-43D5-8F21-EDBC27D0F97D}" dt="2025-07-28T00:28:54.765" v="5819" actId="1036"/>
          <ac:cxnSpMkLst>
            <pc:docMk/>
            <pc:sldMk cId="1761562971" sldId="1468126941"/>
            <ac:cxnSpMk id="32" creationId="{7B11B5C5-D8AD-7F50-FC76-BC5A51EA5DE1}"/>
          </ac:cxnSpMkLst>
        </pc:cxnChg>
      </pc:sldChg>
      <pc:sldChg chg="add del">
        <pc:chgData name="Xilin Cheng" userId="5dfdb088-ac58-4abd-9daa-b19b74a77fa5" providerId="ADAL" clId="{63D6290C-ED14-43D5-8F21-EDBC27D0F97D}" dt="2025-07-23T16:00:30.935" v="342" actId="47"/>
        <pc:sldMkLst>
          <pc:docMk/>
          <pc:sldMk cId="3001041620" sldId="1468126942"/>
        </pc:sldMkLst>
      </pc:sldChg>
      <pc:sldChg chg="addSp delSp modSp new del mod modNotesTx">
        <pc:chgData name="Xilin Cheng" userId="5dfdb088-ac58-4abd-9daa-b19b74a77fa5" providerId="ADAL" clId="{63D6290C-ED14-43D5-8F21-EDBC27D0F97D}" dt="2025-07-24T01:07:38.899" v="4970" actId="47"/>
        <pc:sldMkLst>
          <pc:docMk/>
          <pc:sldMk cId="3882502228" sldId="1468126942"/>
        </pc:sldMkLst>
      </pc:sldChg>
      <pc:sldChg chg="modSp add mod">
        <pc:chgData name="Xilin Cheng" userId="5dfdb088-ac58-4abd-9daa-b19b74a77fa5" providerId="ADAL" clId="{63D6290C-ED14-43D5-8F21-EDBC27D0F97D}" dt="2025-07-28T00:26:30.003" v="5812" actId="20577"/>
        <pc:sldMkLst>
          <pc:docMk/>
          <pc:sldMk cId="3714355862" sldId="1468126943"/>
        </pc:sldMkLst>
        <pc:spChg chg="mod">
          <ac:chgData name="Xilin Cheng" userId="5dfdb088-ac58-4abd-9daa-b19b74a77fa5" providerId="ADAL" clId="{63D6290C-ED14-43D5-8F21-EDBC27D0F97D}" dt="2025-07-28T00:26:30.003" v="5812" actId="20577"/>
          <ac:spMkLst>
            <pc:docMk/>
            <pc:sldMk cId="3714355862" sldId="1468126943"/>
            <ac:spMk id="3" creationId="{5910B8C4-282C-B45A-82AB-2861E4FB2AC1}"/>
          </ac:spMkLst>
        </pc:spChg>
        <pc:spChg chg="mod">
          <ac:chgData name="Xilin Cheng" userId="5dfdb088-ac58-4abd-9daa-b19b74a77fa5" providerId="ADAL" clId="{63D6290C-ED14-43D5-8F21-EDBC27D0F97D}" dt="2025-07-23T22:27:10.163" v="3286"/>
          <ac:spMkLst>
            <pc:docMk/>
            <pc:sldMk cId="3714355862" sldId="1468126943"/>
            <ac:spMk id="5" creationId="{30E9F99D-1864-D76E-CD71-E7E973C16B6A}"/>
          </ac:spMkLst>
        </pc:spChg>
        <pc:spChg chg="mod">
          <ac:chgData name="Xilin Cheng" userId="5dfdb088-ac58-4abd-9daa-b19b74a77fa5" providerId="ADAL" clId="{63D6290C-ED14-43D5-8F21-EDBC27D0F97D}" dt="2025-07-23T22:53:42.828" v="3901" actId="1035"/>
          <ac:spMkLst>
            <pc:docMk/>
            <pc:sldMk cId="3714355862" sldId="1468126943"/>
            <ac:spMk id="7" creationId="{0F13E865-C1F7-8818-F274-740B741D370B}"/>
          </ac:spMkLst>
        </pc:spChg>
        <pc:spChg chg="mod">
          <ac:chgData name="Xilin Cheng" userId="5dfdb088-ac58-4abd-9daa-b19b74a77fa5" providerId="ADAL" clId="{63D6290C-ED14-43D5-8F21-EDBC27D0F97D}" dt="2025-07-23T22:53:42.828" v="3901" actId="1035"/>
          <ac:spMkLst>
            <pc:docMk/>
            <pc:sldMk cId="3714355862" sldId="1468126943"/>
            <ac:spMk id="8" creationId="{E463F620-F9AE-A59B-8F60-2B4A11CEA2AC}"/>
          </ac:spMkLst>
        </pc:spChg>
        <pc:spChg chg="mod">
          <ac:chgData name="Xilin Cheng" userId="5dfdb088-ac58-4abd-9daa-b19b74a77fa5" providerId="ADAL" clId="{63D6290C-ED14-43D5-8F21-EDBC27D0F97D}" dt="2025-07-23T22:53:42.828" v="3901" actId="1035"/>
          <ac:spMkLst>
            <pc:docMk/>
            <pc:sldMk cId="3714355862" sldId="1468126943"/>
            <ac:spMk id="9" creationId="{9FDCBC92-8CE1-C64A-EE1C-34FCDA8D846D}"/>
          </ac:spMkLst>
        </pc:spChg>
        <pc:spChg chg="mod">
          <ac:chgData name="Xilin Cheng" userId="5dfdb088-ac58-4abd-9daa-b19b74a77fa5" providerId="ADAL" clId="{63D6290C-ED14-43D5-8F21-EDBC27D0F97D}" dt="2025-07-23T22:53:42.828" v="3901" actId="1035"/>
          <ac:spMkLst>
            <pc:docMk/>
            <pc:sldMk cId="3714355862" sldId="1468126943"/>
            <ac:spMk id="12" creationId="{49B97B73-5713-8E7A-ED2F-4E89E5BD93ED}"/>
          </ac:spMkLst>
        </pc:spChg>
        <pc:spChg chg="mod">
          <ac:chgData name="Xilin Cheng" userId="5dfdb088-ac58-4abd-9daa-b19b74a77fa5" providerId="ADAL" clId="{63D6290C-ED14-43D5-8F21-EDBC27D0F97D}" dt="2025-07-23T22:53:42.828" v="3901" actId="1035"/>
          <ac:spMkLst>
            <pc:docMk/>
            <pc:sldMk cId="3714355862" sldId="1468126943"/>
            <ac:spMk id="13" creationId="{F41A12FC-C49F-A5AE-D38E-F7A80B617FAF}"/>
          </ac:spMkLst>
        </pc:spChg>
        <pc:spChg chg="mod">
          <ac:chgData name="Xilin Cheng" userId="5dfdb088-ac58-4abd-9daa-b19b74a77fa5" providerId="ADAL" clId="{63D6290C-ED14-43D5-8F21-EDBC27D0F97D}" dt="2025-07-23T22:53:42.828" v="3901" actId="1035"/>
          <ac:spMkLst>
            <pc:docMk/>
            <pc:sldMk cId="3714355862" sldId="1468126943"/>
            <ac:spMk id="14" creationId="{BDBFDA6D-FF5D-904E-C1DF-60C6F2596CED}"/>
          </ac:spMkLst>
        </pc:spChg>
        <pc:spChg chg="mod">
          <ac:chgData name="Xilin Cheng" userId="5dfdb088-ac58-4abd-9daa-b19b74a77fa5" providerId="ADAL" clId="{63D6290C-ED14-43D5-8F21-EDBC27D0F97D}" dt="2025-07-23T22:53:42.828" v="3901" actId="1035"/>
          <ac:spMkLst>
            <pc:docMk/>
            <pc:sldMk cId="3714355862" sldId="1468126943"/>
            <ac:spMk id="15" creationId="{99310C87-5208-193B-78F8-3873A7401B0D}"/>
          </ac:spMkLst>
        </pc:spChg>
      </pc:sldChg>
      <pc:sldChg chg="addSp delSp modSp add mod">
        <pc:chgData name="Xilin Cheng" userId="5dfdb088-ac58-4abd-9daa-b19b74a77fa5" providerId="ADAL" clId="{63D6290C-ED14-43D5-8F21-EDBC27D0F97D}" dt="2025-07-23T23:25:43.229" v="4285" actId="1037"/>
        <pc:sldMkLst>
          <pc:docMk/>
          <pc:sldMk cId="1207520310" sldId="1468126944"/>
        </pc:sldMkLst>
        <pc:spChg chg="mod">
          <ac:chgData name="Xilin Cheng" userId="5dfdb088-ac58-4abd-9daa-b19b74a77fa5" providerId="ADAL" clId="{63D6290C-ED14-43D5-8F21-EDBC27D0F97D}" dt="2025-07-23T21:09:52.877" v="2276" actId="20577"/>
          <ac:spMkLst>
            <pc:docMk/>
            <pc:sldMk cId="1207520310" sldId="1468126944"/>
            <ac:spMk id="2" creationId="{BFA29388-8C6C-E4BA-9FFE-446B5D957114}"/>
          </ac:spMkLst>
        </pc:spChg>
        <pc:spChg chg="mod">
          <ac:chgData name="Xilin Cheng" userId="5dfdb088-ac58-4abd-9daa-b19b74a77fa5" providerId="ADAL" clId="{63D6290C-ED14-43D5-8F21-EDBC27D0F97D}" dt="2025-07-23T23:25:04.496" v="4278" actId="20577"/>
          <ac:spMkLst>
            <pc:docMk/>
            <pc:sldMk cId="1207520310" sldId="1468126944"/>
            <ac:spMk id="3" creationId="{5910B8C4-282C-B45A-82AB-2861E4FB2AC1}"/>
          </ac:spMkLst>
        </pc:spChg>
        <pc:spChg chg="mod">
          <ac:chgData name="Xilin Cheng" userId="5dfdb088-ac58-4abd-9daa-b19b74a77fa5" providerId="ADAL" clId="{63D6290C-ED14-43D5-8F21-EDBC27D0F97D}" dt="2025-07-23T22:27:52.867" v="3334"/>
          <ac:spMkLst>
            <pc:docMk/>
            <pc:sldMk cId="1207520310" sldId="1468126944"/>
            <ac:spMk id="5" creationId="{30E9F99D-1864-D76E-CD71-E7E973C16B6A}"/>
          </ac:spMkLst>
        </pc:spChg>
        <pc:spChg chg="mod">
          <ac:chgData name="Xilin Cheng" userId="5dfdb088-ac58-4abd-9daa-b19b74a77fa5" providerId="ADAL" clId="{63D6290C-ED14-43D5-8F21-EDBC27D0F97D}" dt="2025-07-23T22:18:43.572" v="3199"/>
          <ac:spMkLst>
            <pc:docMk/>
            <pc:sldMk cId="1207520310" sldId="1468126944"/>
            <ac:spMk id="6" creationId="{F26782F5-4AE4-74E8-8F3B-B41A05D109C0}"/>
          </ac:spMkLst>
        </pc:spChg>
        <pc:spChg chg="mod">
          <ac:chgData name="Xilin Cheng" userId="5dfdb088-ac58-4abd-9daa-b19b74a77fa5" providerId="ADAL" clId="{63D6290C-ED14-43D5-8F21-EDBC27D0F97D}" dt="2025-07-23T23:25:43.229" v="4285" actId="1037"/>
          <ac:spMkLst>
            <pc:docMk/>
            <pc:sldMk cId="1207520310" sldId="1468126944"/>
            <ac:spMk id="14" creationId="{40F2A24B-AEC8-C8F8-B7DA-16E6E46D98DF}"/>
          </ac:spMkLst>
        </pc:spChg>
        <pc:picChg chg="add mod ord">
          <ac:chgData name="Xilin Cheng" userId="5dfdb088-ac58-4abd-9daa-b19b74a77fa5" providerId="ADAL" clId="{63D6290C-ED14-43D5-8F21-EDBC27D0F97D}" dt="2025-07-23T23:25:43.229" v="4285" actId="1037"/>
          <ac:picMkLst>
            <pc:docMk/>
            <pc:sldMk cId="1207520310" sldId="1468126944"/>
            <ac:picMk id="8" creationId="{30E4B7A1-DFA4-6B3D-86C5-84D47B4FE453}"/>
          </ac:picMkLst>
        </pc:picChg>
        <pc:cxnChg chg="mod">
          <ac:chgData name="Xilin Cheng" userId="5dfdb088-ac58-4abd-9daa-b19b74a77fa5" providerId="ADAL" clId="{63D6290C-ED14-43D5-8F21-EDBC27D0F97D}" dt="2025-07-23T23:25:43.229" v="4285" actId="1037"/>
          <ac:cxnSpMkLst>
            <pc:docMk/>
            <pc:sldMk cId="1207520310" sldId="1468126944"/>
            <ac:cxnSpMk id="12" creationId="{6B4AE315-04C1-7B4A-5653-39F18FA990E2}"/>
          </ac:cxnSpMkLst>
        </pc:cxnChg>
      </pc:sldChg>
      <pc:sldChg chg="modSp new mod">
        <pc:chgData name="Xilin Cheng" userId="5dfdb088-ac58-4abd-9daa-b19b74a77fa5" providerId="ADAL" clId="{63D6290C-ED14-43D5-8F21-EDBC27D0F97D}" dt="2025-07-24T02:30:17.274" v="5495" actId="20577"/>
        <pc:sldMkLst>
          <pc:docMk/>
          <pc:sldMk cId="3259245737" sldId="1468126945"/>
        </pc:sldMkLst>
        <pc:spChg chg="mod">
          <ac:chgData name="Xilin Cheng" userId="5dfdb088-ac58-4abd-9daa-b19b74a77fa5" providerId="ADAL" clId="{63D6290C-ED14-43D5-8F21-EDBC27D0F97D}" dt="2025-07-23T22:02:16.865" v="3029" actId="20577"/>
          <ac:spMkLst>
            <pc:docMk/>
            <pc:sldMk cId="3259245737" sldId="1468126945"/>
            <ac:spMk id="2" creationId="{A703F6B1-AFA8-9071-2A21-56C3487BA400}"/>
          </ac:spMkLst>
        </pc:spChg>
        <pc:spChg chg="mod">
          <ac:chgData name="Xilin Cheng" userId="5dfdb088-ac58-4abd-9daa-b19b74a77fa5" providerId="ADAL" clId="{63D6290C-ED14-43D5-8F21-EDBC27D0F97D}" dt="2025-07-24T02:30:17.274" v="5495" actId="20577"/>
          <ac:spMkLst>
            <pc:docMk/>
            <pc:sldMk cId="3259245737" sldId="1468126945"/>
            <ac:spMk id="3" creationId="{985ABEF2-E82C-B901-20E3-EC874FE11179}"/>
          </ac:spMkLst>
        </pc:spChg>
        <pc:spChg chg="mod">
          <ac:chgData name="Xilin Cheng" userId="5dfdb088-ac58-4abd-9daa-b19b74a77fa5" providerId="ADAL" clId="{63D6290C-ED14-43D5-8F21-EDBC27D0F97D}" dt="2025-07-23T22:29:46.513" v="3454"/>
          <ac:spMkLst>
            <pc:docMk/>
            <pc:sldMk cId="3259245737" sldId="1468126945"/>
            <ac:spMk id="5" creationId="{70518D48-BF60-33E8-9B07-9225A9FEFF79}"/>
          </ac:spMkLst>
        </pc:spChg>
        <pc:spChg chg="mod">
          <ac:chgData name="Xilin Cheng" userId="5dfdb088-ac58-4abd-9daa-b19b74a77fa5" providerId="ADAL" clId="{63D6290C-ED14-43D5-8F21-EDBC27D0F97D}" dt="2025-07-23T22:20:26.499" v="3230"/>
          <ac:spMkLst>
            <pc:docMk/>
            <pc:sldMk cId="3259245737" sldId="1468126945"/>
            <ac:spMk id="6" creationId="{7706EEF2-23A1-EB2C-4CB5-172E6BCB9D23}"/>
          </ac:spMkLst>
        </pc:spChg>
      </pc:sldChg>
      <pc:sldChg chg="modSp add del mod">
        <pc:chgData name="Xilin Cheng" userId="5dfdb088-ac58-4abd-9daa-b19b74a77fa5" providerId="ADAL" clId="{63D6290C-ED14-43D5-8F21-EDBC27D0F97D}" dt="2025-07-23T22:01:37.292" v="3017" actId="47"/>
        <pc:sldMkLst>
          <pc:docMk/>
          <pc:sldMk cId="3247101137" sldId="1468126946"/>
        </pc:sldMkLst>
      </pc:sldChg>
      <pc:sldChg chg="modSp new del mod">
        <pc:chgData name="Xilin Cheng" userId="5dfdb088-ac58-4abd-9daa-b19b74a77fa5" providerId="ADAL" clId="{63D6290C-ED14-43D5-8F21-EDBC27D0F97D}" dt="2025-07-23T20:15:17.032" v="1694" actId="47"/>
        <pc:sldMkLst>
          <pc:docMk/>
          <pc:sldMk cId="3012028931" sldId="1468126947"/>
        </pc:sldMkLst>
      </pc:sldChg>
      <pc:sldChg chg="modSp add mod">
        <pc:chgData name="Xilin Cheng" userId="5dfdb088-ac58-4abd-9daa-b19b74a77fa5" providerId="ADAL" clId="{63D6290C-ED14-43D5-8F21-EDBC27D0F97D}" dt="2025-07-24T19:25:01.572" v="5629" actId="20577"/>
        <pc:sldMkLst>
          <pc:docMk/>
          <pc:sldMk cId="611194968" sldId="1468126954"/>
        </pc:sldMkLst>
        <pc:spChg chg="mod">
          <ac:chgData name="Xilin Cheng" userId="5dfdb088-ac58-4abd-9daa-b19b74a77fa5" providerId="ADAL" clId="{63D6290C-ED14-43D5-8F21-EDBC27D0F97D}" dt="2025-07-24T02:34:46.127" v="5589"/>
          <ac:spMkLst>
            <pc:docMk/>
            <pc:sldMk cId="611194968" sldId="1468126954"/>
            <ac:spMk id="3" creationId="{7666AC5E-ECC6-9546-FBD2-B73EB3E5CDD1}"/>
          </ac:spMkLst>
        </pc:spChg>
        <pc:spChg chg="mod">
          <ac:chgData name="Xilin Cheng" userId="5dfdb088-ac58-4abd-9daa-b19b74a77fa5" providerId="ADAL" clId="{63D6290C-ED14-43D5-8F21-EDBC27D0F97D}" dt="2025-07-24T19:25:01.572" v="5629" actId="20577"/>
          <ac:spMkLst>
            <pc:docMk/>
            <pc:sldMk cId="611194968" sldId="1468126954"/>
            <ac:spMk id="5" creationId="{69F312BB-60F8-F64C-A3C9-7A0C6877B79A}"/>
          </ac:spMkLst>
        </pc:spChg>
        <pc:picChg chg="mod">
          <ac:chgData name="Xilin Cheng" userId="5dfdb088-ac58-4abd-9daa-b19b74a77fa5" providerId="ADAL" clId="{63D6290C-ED14-43D5-8F21-EDBC27D0F97D}" dt="2025-07-24T02:32:45.181" v="5532" actId="1076"/>
          <ac:picMkLst>
            <pc:docMk/>
            <pc:sldMk cId="611194968" sldId="1468126954"/>
            <ac:picMk id="10" creationId="{75C8B154-9CA2-87D9-9734-B1D4615059A3}"/>
          </ac:picMkLst>
        </pc:picChg>
        <pc:picChg chg="mod">
          <ac:chgData name="Xilin Cheng" userId="5dfdb088-ac58-4abd-9daa-b19b74a77fa5" providerId="ADAL" clId="{63D6290C-ED14-43D5-8F21-EDBC27D0F97D}" dt="2025-07-24T02:32:48.760" v="5533" actId="1076"/>
          <ac:picMkLst>
            <pc:docMk/>
            <pc:sldMk cId="611194968" sldId="1468126954"/>
            <ac:picMk id="14" creationId="{DC8BF37C-29D2-735D-2AFF-B144C0A95B12}"/>
          </ac:picMkLst>
        </pc:picChg>
      </pc:sldChg>
      <pc:sldChg chg="modSp add del mod">
        <pc:chgData name="Xilin Cheng" userId="5dfdb088-ac58-4abd-9daa-b19b74a77fa5" providerId="ADAL" clId="{63D6290C-ED14-43D5-8F21-EDBC27D0F97D}" dt="2025-07-24T02:01:55.303" v="5439" actId="2696"/>
        <pc:sldMkLst>
          <pc:docMk/>
          <pc:sldMk cId="3359181644" sldId="1468126954"/>
        </pc:sldMkLst>
      </pc:sldChg>
      <pc:sldChg chg="modSp add mod">
        <pc:chgData name="Xilin Cheng" userId="5dfdb088-ac58-4abd-9daa-b19b74a77fa5" providerId="ADAL" clId="{63D6290C-ED14-43D5-8F21-EDBC27D0F97D}" dt="2025-07-24T01:06:00.182" v="4917" actId="20577"/>
        <pc:sldMkLst>
          <pc:docMk/>
          <pc:sldMk cId="2094216472" sldId="1468127008"/>
        </pc:sldMkLst>
        <pc:spChg chg="mod">
          <ac:chgData name="Xilin Cheng" userId="5dfdb088-ac58-4abd-9daa-b19b74a77fa5" providerId="ADAL" clId="{63D6290C-ED14-43D5-8F21-EDBC27D0F97D}" dt="2025-07-24T01:06:00.182" v="4917" actId="20577"/>
          <ac:spMkLst>
            <pc:docMk/>
            <pc:sldMk cId="2094216472" sldId="1468127008"/>
            <ac:spMk id="3" creationId="{5910B8C4-282C-B45A-82AB-2861E4FB2AC1}"/>
          </ac:spMkLst>
        </pc:spChg>
        <pc:spChg chg="mod">
          <ac:chgData name="Xilin Cheng" userId="5dfdb088-ac58-4abd-9daa-b19b74a77fa5" providerId="ADAL" clId="{63D6290C-ED14-43D5-8F21-EDBC27D0F97D}" dt="2025-07-23T22:28:37.882" v="3382"/>
          <ac:spMkLst>
            <pc:docMk/>
            <pc:sldMk cId="2094216472" sldId="1468127008"/>
            <ac:spMk id="5" creationId="{30E9F99D-1864-D76E-CD71-E7E973C16B6A}"/>
          </ac:spMkLst>
        </pc:spChg>
        <pc:spChg chg="mod">
          <ac:chgData name="Xilin Cheng" userId="5dfdb088-ac58-4abd-9daa-b19b74a77fa5" providerId="ADAL" clId="{63D6290C-ED14-43D5-8F21-EDBC27D0F97D}" dt="2025-07-23T22:19:12.908" v="3217"/>
          <ac:spMkLst>
            <pc:docMk/>
            <pc:sldMk cId="2094216472" sldId="1468127008"/>
            <ac:spMk id="6" creationId="{F26782F5-4AE4-74E8-8F3B-B41A05D109C0}"/>
          </ac:spMkLst>
        </pc:spChg>
      </pc:sldChg>
      <pc:sldChg chg="modSp add mod">
        <pc:chgData name="Xilin Cheng" userId="5dfdb088-ac58-4abd-9daa-b19b74a77fa5" providerId="ADAL" clId="{63D6290C-ED14-43D5-8F21-EDBC27D0F97D}" dt="2025-07-24T00:51:56.645" v="4735" actId="20577"/>
        <pc:sldMkLst>
          <pc:docMk/>
          <pc:sldMk cId="1408578023" sldId="1468127009"/>
        </pc:sldMkLst>
        <pc:spChg chg="mod">
          <ac:chgData name="Xilin Cheng" userId="5dfdb088-ac58-4abd-9daa-b19b74a77fa5" providerId="ADAL" clId="{63D6290C-ED14-43D5-8F21-EDBC27D0F97D}" dt="2025-07-24T00:51:56.645" v="4735" actId="20577"/>
          <ac:spMkLst>
            <pc:docMk/>
            <pc:sldMk cId="1408578023" sldId="1468127009"/>
            <ac:spMk id="2" creationId="{BFA29388-8C6C-E4BA-9FFE-446B5D957114}"/>
          </ac:spMkLst>
        </pc:spChg>
        <pc:spChg chg="mod">
          <ac:chgData name="Xilin Cheng" userId="5dfdb088-ac58-4abd-9daa-b19b74a77fa5" providerId="ADAL" clId="{63D6290C-ED14-43D5-8F21-EDBC27D0F97D}" dt="2025-07-24T00:51:45.268" v="4713" actId="20577"/>
          <ac:spMkLst>
            <pc:docMk/>
            <pc:sldMk cId="1408578023" sldId="1468127009"/>
            <ac:spMk id="3" creationId="{5910B8C4-282C-B45A-82AB-2861E4FB2AC1}"/>
          </ac:spMkLst>
        </pc:spChg>
        <pc:spChg chg="mod">
          <ac:chgData name="Xilin Cheng" userId="5dfdb088-ac58-4abd-9daa-b19b74a77fa5" providerId="ADAL" clId="{63D6290C-ED14-43D5-8F21-EDBC27D0F97D}" dt="2025-07-23T22:28:31.983" v="3374"/>
          <ac:spMkLst>
            <pc:docMk/>
            <pc:sldMk cId="1408578023" sldId="1468127009"/>
            <ac:spMk id="5" creationId="{30E9F99D-1864-D76E-CD71-E7E973C16B6A}"/>
          </ac:spMkLst>
        </pc:spChg>
        <pc:spChg chg="mod">
          <ac:chgData name="Xilin Cheng" userId="5dfdb088-ac58-4abd-9daa-b19b74a77fa5" providerId="ADAL" clId="{63D6290C-ED14-43D5-8F21-EDBC27D0F97D}" dt="2025-07-23T22:19:09.419" v="3216"/>
          <ac:spMkLst>
            <pc:docMk/>
            <pc:sldMk cId="1408578023" sldId="1468127009"/>
            <ac:spMk id="6" creationId="{F26782F5-4AE4-74E8-8F3B-B41A05D109C0}"/>
          </ac:spMkLst>
        </pc:spChg>
      </pc:sldChg>
      <pc:sldChg chg="add del">
        <pc:chgData name="Xilin Cheng" userId="5dfdb088-ac58-4abd-9daa-b19b74a77fa5" providerId="ADAL" clId="{63D6290C-ED14-43D5-8F21-EDBC27D0F97D}" dt="2025-07-23T20:32:44.773" v="1801"/>
        <pc:sldMkLst>
          <pc:docMk/>
          <pc:sldMk cId="3065721457" sldId="1468127011"/>
        </pc:sldMkLst>
      </pc:sldChg>
      <pc:sldChg chg="add del">
        <pc:chgData name="Xilin Cheng" userId="5dfdb088-ac58-4abd-9daa-b19b74a77fa5" providerId="ADAL" clId="{63D6290C-ED14-43D5-8F21-EDBC27D0F97D}" dt="2025-07-23T20:32:44.773" v="1801"/>
        <pc:sldMkLst>
          <pc:docMk/>
          <pc:sldMk cId="3346048304" sldId="1468127012"/>
        </pc:sldMkLst>
      </pc:sldChg>
      <pc:sldChg chg="addSp delSp modSp add mod modClrScheme chgLayout">
        <pc:chgData name="Xilin Cheng" userId="5dfdb088-ac58-4abd-9daa-b19b74a77fa5" providerId="ADAL" clId="{63D6290C-ED14-43D5-8F21-EDBC27D0F97D}" dt="2025-07-28T00:43:21.032" v="6010" actId="20577"/>
        <pc:sldMkLst>
          <pc:docMk/>
          <pc:sldMk cId="4112140664" sldId="1468127016"/>
        </pc:sldMkLst>
        <pc:spChg chg="mod ord">
          <ac:chgData name="Xilin Cheng" userId="5dfdb088-ac58-4abd-9daa-b19b74a77fa5" providerId="ADAL" clId="{63D6290C-ED14-43D5-8F21-EDBC27D0F97D}" dt="2025-07-28T00:43:21.032" v="6010" actId="20577"/>
          <ac:spMkLst>
            <pc:docMk/>
            <pc:sldMk cId="4112140664" sldId="1468127016"/>
            <ac:spMk id="2" creationId="{BFA29388-8C6C-E4BA-9FFE-446B5D957114}"/>
          </ac:spMkLst>
        </pc:spChg>
        <pc:spChg chg="mod ord">
          <ac:chgData name="Xilin Cheng" userId="5dfdb088-ac58-4abd-9daa-b19b74a77fa5" providerId="ADAL" clId="{63D6290C-ED14-43D5-8F21-EDBC27D0F97D}" dt="2025-07-28T00:34:43.503" v="5932" actId="20577"/>
          <ac:spMkLst>
            <pc:docMk/>
            <pc:sldMk cId="4112140664" sldId="1468127016"/>
            <ac:spMk id="3" creationId="{5910B8C4-282C-B45A-82AB-2861E4FB2AC1}"/>
          </ac:spMkLst>
        </pc:spChg>
        <pc:spChg chg="mod ord">
          <ac:chgData name="Xilin Cheng" userId="5dfdb088-ac58-4abd-9daa-b19b74a77fa5" providerId="ADAL" clId="{63D6290C-ED14-43D5-8F21-EDBC27D0F97D}" dt="2025-07-23T20:29:51.957" v="1762" actId="700"/>
          <ac:spMkLst>
            <pc:docMk/>
            <pc:sldMk cId="4112140664" sldId="1468127016"/>
            <ac:spMk id="4" creationId="{4BF1EF2D-EFD8-5030-02BA-564BCCD85B93}"/>
          </ac:spMkLst>
        </pc:spChg>
        <pc:spChg chg="mod ord">
          <ac:chgData name="Xilin Cheng" userId="5dfdb088-ac58-4abd-9daa-b19b74a77fa5" providerId="ADAL" clId="{63D6290C-ED14-43D5-8F21-EDBC27D0F97D}" dt="2025-07-23T22:28:21.418" v="3366"/>
          <ac:spMkLst>
            <pc:docMk/>
            <pc:sldMk cId="4112140664" sldId="1468127016"/>
            <ac:spMk id="5" creationId="{30E9F99D-1864-D76E-CD71-E7E973C16B6A}"/>
          </ac:spMkLst>
        </pc:spChg>
        <pc:spChg chg="mod ord">
          <ac:chgData name="Xilin Cheng" userId="5dfdb088-ac58-4abd-9daa-b19b74a77fa5" providerId="ADAL" clId="{63D6290C-ED14-43D5-8F21-EDBC27D0F97D}" dt="2025-07-23T22:19:05.512" v="3215"/>
          <ac:spMkLst>
            <pc:docMk/>
            <pc:sldMk cId="4112140664" sldId="1468127016"/>
            <ac:spMk id="6" creationId="{F26782F5-4AE4-74E8-8F3B-B41A05D109C0}"/>
          </ac:spMkLst>
        </pc:spChg>
      </pc:sldChg>
      <pc:sldChg chg="modSp new del mod">
        <pc:chgData name="Xilin Cheng" userId="5dfdb088-ac58-4abd-9daa-b19b74a77fa5" providerId="ADAL" clId="{63D6290C-ED14-43D5-8F21-EDBC27D0F97D}" dt="2025-07-23T20:59:34.650" v="2036" actId="47"/>
        <pc:sldMkLst>
          <pc:docMk/>
          <pc:sldMk cId="2639136560" sldId="1468127017"/>
        </pc:sldMkLst>
      </pc:sldChg>
      <pc:sldChg chg="add del">
        <pc:chgData name="Xilin Cheng" userId="5dfdb088-ac58-4abd-9daa-b19b74a77fa5" providerId="ADAL" clId="{63D6290C-ED14-43D5-8F21-EDBC27D0F97D}" dt="2025-07-23T20:32:44.773" v="1801"/>
        <pc:sldMkLst>
          <pc:docMk/>
          <pc:sldMk cId="2284730420" sldId="1468127018"/>
        </pc:sldMkLst>
      </pc:sldChg>
      <pc:sldChg chg="addSp delSp modSp new mod modNotesTx">
        <pc:chgData name="Xilin Cheng" userId="5dfdb088-ac58-4abd-9daa-b19b74a77fa5" providerId="ADAL" clId="{63D6290C-ED14-43D5-8F21-EDBC27D0F97D}" dt="2025-07-24T01:26:39.667" v="5196" actId="20577"/>
        <pc:sldMkLst>
          <pc:docMk/>
          <pc:sldMk cId="3617179895" sldId="1468127018"/>
        </pc:sldMkLst>
        <pc:spChg chg="mod">
          <ac:chgData name="Xilin Cheng" userId="5dfdb088-ac58-4abd-9daa-b19b74a77fa5" providerId="ADAL" clId="{63D6290C-ED14-43D5-8F21-EDBC27D0F97D}" dt="2025-07-24T01:26:39.667" v="5196" actId="20577"/>
          <ac:spMkLst>
            <pc:docMk/>
            <pc:sldMk cId="3617179895" sldId="1468127018"/>
            <ac:spMk id="2" creationId="{4FBDC999-27EE-73C9-4222-20B6E919CE66}"/>
          </ac:spMkLst>
        </pc:spChg>
        <pc:spChg chg="mod">
          <ac:chgData name="Xilin Cheng" userId="5dfdb088-ac58-4abd-9daa-b19b74a77fa5" providerId="ADAL" clId="{63D6290C-ED14-43D5-8F21-EDBC27D0F97D}" dt="2025-07-23T22:28:52.001" v="3398"/>
          <ac:spMkLst>
            <pc:docMk/>
            <pc:sldMk cId="3617179895" sldId="1468127018"/>
            <ac:spMk id="5" creationId="{30BA48F5-CB26-C5C8-C418-689AABA3BBCA}"/>
          </ac:spMkLst>
        </pc:spChg>
        <pc:spChg chg="mod">
          <ac:chgData name="Xilin Cheng" userId="5dfdb088-ac58-4abd-9daa-b19b74a77fa5" providerId="ADAL" clId="{63D6290C-ED14-43D5-8F21-EDBC27D0F97D}" dt="2025-07-23T22:19:35.228" v="3219"/>
          <ac:spMkLst>
            <pc:docMk/>
            <pc:sldMk cId="3617179895" sldId="1468127018"/>
            <ac:spMk id="6" creationId="{611A518A-AFAF-5B1C-A123-52EE41795849}"/>
          </ac:spMkLst>
        </pc:spChg>
        <pc:spChg chg="add mod">
          <ac:chgData name="Xilin Cheng" userId="5dfdb088-ac58-4abd-9daa-b19b74a77fa5" providerId="ADAL" clId="{63D6290C-ED14-43D5-8F21-EDBC27D0F97D}" dt="2025-07-24T01:22:30.130" v="5095" actId="1076"/>
          <ac:spMkLst>
            <pc:docMk/>
            <pc:sldMk cId="3617179895" sldId="1468127018"/>
            <ac:spMk id="20" creationId="{4D695026-8BEE-33F4-3ED8-80A6700FCEF9}"/>
          </ac:spMkLst>
        </pc:spChg>
        <pc:picChg chg="add mod">
          <ac:chgData name="Xilin Cheng" userId="5dfdb088-ac58-4abd-9daa-b19b74a77fa5" providerId="ADAL" clId="{63D6290C-ED14-43D5-8F21-EDBC27D0F97D}" dt="2025-07-24T01:20:35.064" v="5010" actId="14100"/>
          <ac:picMkLst>
            <pc:docMk/>
            <pc:sldMk cId="3617179895" sldId="1468127018"/>
            <ac:picMk id="11" creationId="{0EA19CD3-2CFB-E64A-FEE9-C066EFD7BE7A}"/>
          </ac:picMkLst>
        </pc:picChg>
        <pc:picChg chg="add mod">
          <ac:chgData name="Xilin Cheng" userId="5dfdb088-ac58-4abd-9daa-b19b74a77fa5" providerId="ADAL" clId="{63D6290C-ED14-43D5-8F21-EDBC27D0F97D}" dt="2025-07-24T01:19:46.706" v="5008" actId="1076"/>
          <ac:picMkLst>
            <pc:docMk/>
            <pc:sldMk cId="3617179895" sldId="1468127018"/>
            <ac:picMk id="17" creationId="{2195BDBF-B109-09D5-1B2F-6C06A51E8958}"/>
          </ac:picMkLst>
        </pc:picChg>
      </pc:sldChg>
      <pc:sldChg chg="addSp delSp modSp add del mod modNotesTx">
        <pc:chgData name="Xilin Cheng" userId="5dfdb088-ac58-4abd-9daa-b19b74a77fa5" providerId="ADAL" clId="{63D6290C-ED14-43D5-8F21-EDBC27D0F97D}" dt="2025-07-24T01:07:53.384" v="4971" actId="47"/>
        <pc:sldMkLst>
          <pc:docMk/>
          <pc:sldMk cId="2509578790" sldId="1468127019"/>
        </pc:sldMkLst>
      </pc:sldChg>
      <pc:sldChg chg="modSp new del mod">
        <pc:chgData name="Xilin Cheng" userId="5dfdb088-ac58-4abd-9daa-b19b74a77fa5" providerId="ADAL" clId="{63D6290C-ED14-43D5-8F21-EDBC27D0F97D}" dt="2025-07-23T22:20:00.110" v="3226" actId="47"/>
        <pc:sldMkLst>
          <pc:docMk/>
          <pc:sldMk cId="4198233782" sldId="1468127020"/>
        </pc:sldMkLst>
      </pc:sldChg>
      <pc:sldChg chg="addSp modSp add del mod">
        <pc:chgData name="Xilin Cheng" userId="5dfdb088-ac58-4abd-9daa-b19b74a77fa5" providerId="ADAL" clId="{63D6290C-ED14-43D5-8F21-EDBC27D0F97D}" dt="2025-07-24T01:08:01.691" v="4972" actId="47"/>
        <pc:sldMkLst>
          <pc:docMk/>
          <pc:sldMk cId="3648790728" sldId="1468127021"/>
        </pc:sldMkLst>
      </pc:sldChg>
      <pc:sldChg chg="addSp modSp add del mod">
        <pc:chgData name="Xilin Cheng" userId="5dfdb088-ac58-4abd-9daa-b19b74a77fa5" providerId="ADAL" clId="{63D6290C-ED14-43D5-8F21-EDBC27D0F97D}" dt="2025-07-24T01:08:01.691" v="4972" actId="47"/>
        <pc:sldMkLst>
          <pc:docMk/>
          <pc:sldMk cId="2284730420" sldId="1468127022"/>
        </pc:sldMkLst>
      </pc:sldChg>
      <pc:sldChg chg="addSp delSp modSp new mod">
        <pc:chgData name="Xilin Cheng" userId="5dfdb088-ac58-4abd-9daa-b19b74a77fa5" providerId="ADAL" clId="{63D6290C-ED14-43D5-8F21-EDBC27D0F97D}" dt="2025-07-28T00:40:47.461" v="5991" actId="1076"/>
        <pc:sldMkLst>
          <pc:docMk/>
          <pc:sldMk cId="1267749798" sldId="1468127023"/>
        </pc:sldMkLst>
        <pc:spChg chg="mod">
          <ac:chgData name="Xilin Cheng" userId="5dfdb088-ac58-4abd-9daa-b19b74a77fa5" providerId="ADAL" clId="{63D6290C-ED14-43D5-8F21-EDBC27D0F97D}" dt="2025-07-28T00:38:04.083" v="5933" actId="313"/>
          <ac:spMkLst>
            <pc:docMk/>
            <pc:sldMk cId="1267749798" sldId="1468127023"/>
            <ac:spMk id="2" creationId="{49307A8A-A97A-CFE4-802F-1FC2F7B965BA}"/>
          </ac:spMkLst>
        </pc:spChg>
        <pc:spChg chg="add mod">
          <ac:chgData name="Xilin Cheng" userId="5dfdb088-ac58-4abd-9daa-b19b74a77fa5" providerId="ADAL" clId="{63D6290C-ED14-43D5-8F21-EDBC27D0F97D}" dt="2025-07-28T00:40:13.153" v="5968" actId="14100"/>
          <ac:spMkLst>
            <pc:docMk/>
            <pc:sldMk cId="1267749798" sldId="1468127023"/>
            <ac:spMk id="3" creationId="{57350646-4E21-89F6-226A-646F0448D7E5}"/>
          </ac:spMkLst>
        </pc:spChg>
        <pc:spChg chg="mod">
          <ac:chgData name="Xilin Cheng" userId="5dfdb088-ac58-4abd-9daa-b19b74a77fa5" providerId="ADAL" clId="{63D6290C-ED14-43D5-8F21-EDBC27D0F97D}" dt="2025-07-23T22:28:45.935" v="3390"/>
          <ac:spMkLst>
            <pc:docMk/>
            <pc:sldMk cId="1267749798" sldId="1468127023"/>
            <ac:spMk id="5" creationId="{ACE7E31A-93EB-47AE-8257-4E74D06D8802}"/>
          </ac:spMkLst>
        </pc:spChg>
        <pc:spChg chg="mod">
          <ac:chgData name="Xilin Cheng" userId="5dfdb088-ac58-4abd-9daa-b19b74a77fa5" providerId="ADAL" clId="{63D6290C-ED14-43D5-8F21-EDBC27D0F97D}" dt="2025-07-23T22:19:29.624" v="3218"/>
          <ac:spMkLst>
            <pc:docMk/>
            <pc:sldMk cId="1267749798" sldId="1468127023"/>
            <ac:spMk id="6" creationId="{94A50CDB-55CD-55A7-C1D3-195CC0A0352B}"/>
          </ac:spMkLst>
        </pc:spChg>
        <pc:spChg chg="add mod">
          <ac:chgData name="Xilin Cheng" userId="5dfdb088-ac58-4abd-9daa-b19b74a77fa5" providerId="ADAL" clId="{63D6290C-ED14-43D5-8F21-EDBC27D0F97D}" dt="2025-07-28T00:40:15.384" v="5969" actId="1038"/>
          <ac:spMkLst>
            <pc:docMk/>
            <pc:sldMk cId="1267749798" sldId="1468127023"/>
            <ac:spMk id="7" creationId="{D1879B14-972D-0725-7EFF-D1B3A6810E56}"/>
          </ac:spMkLst>
        </pc:spChg>
        <pc:spChg chg="add mod">
          <ac:chgData name="Xilin Cheng" userId="5dfdb088-ac58-4abd-9daa-b19b74a77fa5" providerId="ADAL" clId="{63D6290C-ED14-43D5-8F21-EDBC27D0F97D}" dt="2025-07-28T00:40:47.461" v="5991" actId="1076"/>
          <ac:spMkLst>
            <pc:docMk/>
            <pc:sldMk cId="1267749798" sldId="1468127023"/>
            <ac:spMk id="8" creationId="{7FDEED98-2F28-B4AC-9A72-E276FDCC8C36}"/>
          </ac:spMkLst>
        </pc:spChg>
        <pc:spChg chg="add mod">
          <ac:chgData name="Xilin Cheng" userId="5dfdb088-ac58-4abd-9daa-b19b74a77fa5" providerId="ADAL" clId="{63D6290C-ED14-43D5-8F21-EDBC27D0F97D}" dt="2025-07-28T00:40:43.144" v="5990" actId="1076"/>
          <ac:spMkLst>
            <pc:docMk/>
            <pc:sldMk cId="1267749798" sldId="1468127023"/>
            <ac:spMk id="9" creationId="{541D19B1-A4D2-F689-9C89-D1DD1634B42B}"/>
          </ac:spMkLst>
        </pc:spChg>
        <pc:picChg chg="add mod">
          <ac:chgData name="Xilin Cheng" userId="5dfdb088-ac58-4abd-9daa-b19b74a77fa5" providerId="ADAL" clId="{63D6290C-ED14-43D5-8F21-EDBC27D0F97D}" dt="2025-07-28T00:39:37.594" v="5951" actId="1038"/>
          <ac:picMkLst>
            <pc:docMk/>
            <pc:sldMk cId="1267749798" sldId="1468127023"/>
            <ac:picMk id="10" creationId="{3A31AC94-E92A-7449-0465-3D80541AB109}"/>
          </ac:picMkLst>
        </pc:picChg>
        <pc:picChg chg="add mod">
          <ac:chgData name="Xilin Cheng" userId="5dfdb088-ac58-4abd-9daa-b19b74a77fa5" providerId="ADAL" clId="{63D6290C-ED14-43D5-8F21-EDBC27D0F97D}" dt="2025-07-28T00:39:37.594" v="5951" actId="1038"/>
          <ac:picMkLst>
            <pc:docMk/>
            <pc:sldMk cId="1267749798" sldId="1468127023"/>
            <ac:picMk id="12" creationId="{F5B7B411-B302-9919-F3DC-F1080818ADC7}"/>
          </ac:picMkLst>
        </pc:picChg>
        <pc:picChg chg="add mod">
          <ac:chgData name="Xilin Cheng" userId="5dfdb088-ac58-4abd-9daa-b19b74a77fa5" providerId="ADAL" clId="{63D6290C-ED14-43D5-8F21-EDBC27D0F97D}" dt="2025-07-28T00:39:37.594" v="5951" actId="1038"/>
          <ac:picMkLst>
            <pc:docMk/>
            <pc:sldMk cId="1267749798" sldId="1468127023"/>
            <ac:picMk id="16" creationId="{E9355F66-2A41-9C82-7FB6-C1F40F447D61}"/>
          </ac:picMkLst>
        </pc:picChg>
        <pc:picChg chg="add mod">
          <ac:chgData name="Xilin Cheng" userId="5dfdb088-ac58-4abd-9daa-b19b74a77fa5" providerId="ADAL" clId="{63D6290C-ED14-43D5-8F21-EDBC27D0F97D}" dt="2025-07-28T00:39:37.594" v="5951" actId="1038"/>
          <ac:picMkLst>
            <pc:docMk/>
            <pc:sldMk cId="1267749798" sldId="1468127023"/>
            <ac:picMk id="18" creationId="{0A0D6729-367A-810E-2A65-F4725AABB9B5}"/>
          </ac:picMkLst>
        </pc:picChg>
      </pc:sldChg>
      <pc:sldChg chg="modSp new del mod">
        <pc:chgData name="Xilin Cheng" userId="5dfdb088-ac58-4abd-9daa-b19b74a77fa5" providerId="ADAL" clId="{63D6290C-ED14-43D5-8F21-EDBC27D0F97D}" dt="2025-07-23T22:12:01.568" v="3134" actId="47"/>
        <pc:sldMkLst>
          <pc:docMk/>
          <pc:sldMk cId="2374888078" sldId="1468127024"/>
        </pc:sldMkLst>
      </pc:sldChg>
      <pc:sldChg chg="modSp new del mod">
        <pc:chgData name="Xilin Cheng" userId="5dfdb088-ac58-4abd-9daa-b19b74a77fa5" providerId="ADAL" clId="{63D6290C-ED14-43D5-8F21-EDBC27D0F97D}" dt="2025-07-23T21:58:56.745" v="2942" actId="47"/>
        <pc:sldMkLst>
          <pc:docMk/>
          <pc:sldMk cId="4261699353" sldId="1468127024"/>
        </pc:sldMkLst>
      </pc:sldChg>
      <pc:sldChg chg="modSp add mod">
        <pc:chgData name="Xilin Cheng" userId="5dfdb088-ac58-4abd-9daa-b19b74a77fa5" providerId="ADAL" clId="{63D6290C-ED14-43D5-8F21-EDBC27D0F97D}" dt="2025-07-24T02:31:02.625" v="5522" actId="20577"/>
        <pc:sldMkLst>
          <pc:docMk/>
          <pc:sldMk cId="3274649111" sldId="1468127025"/>
        </pc:sldMkLst>
        <pc:spChg chg="mod">
          <ac:chgData name="Xilin Cheng" userId="5dfdb088-ac58-4abd-9daa-b19b74a77fa5" providerId="ADAL" clId="{63D6290C-ED14-43D5-8F21-EDBC27D0F97D}" dt="2025-07-23T22:11:43.959" v="3132" actId="20577"/>
          <ac:spMkLst>
            <pc:docMk/>
            <pc:sldMk cId="3274649111" sldId="1468127025"/>
            <ac:spMk id="2" creationId="{A703F6B1-AFA8-9071-2A21-56C3487BA400}"/>
          </ac:spMkLst>
        </pc:spChg>
        <pc:spChg chg="mod">
          <ac:chgData name="Xilin Cheng" userId="5dfdb088-ac58-4abd-9daa-b19b74a77fa5" providerId="ADAL" clId="{63D6290C-ED14-43D5-8F21-EDBC27D0F97D}" dt="2025-07-24T02:31:02.625" v="5522" actId="20577"/>
          <ac:spMkLst>
            <pc:docMk/>
            <pc:sldMk cId="3274649111" sldId="1468127025"/>
            <ac:spMk id="3" creationId="{985ABEF2-E82C-B901-20E3-EC874FE11179}"/>
          </ac:spMkLst>
        </pc:spChg>
        <pc:spChg chg="mod">
          <ac:chgData name="Xilin Cheng" userId="5dfdb088-ac58-4abd-9daa-b19b74a77fa5" providerId="ADAL" clId="{63D6290C-ED14-43D5-8F21-EDBC27D0F97D}" dt="2025-07-23T22:29:56.127" v="3462"/>
          <ac:spMkLst>
            <pc:docMk/>
            <pc:sldMk cId="3274649111" sldId="1468127025"/>
            <ac:spMk id="5" creationId="{70518D48-BF60-33E8-9B07-9225A9FEFF79}"/>
          </ac:spMkLst>
        </pc:spChg>
        <pc:spChg chg="mod">
          <ac:chgData name="Xilin Cheng" userId="5dfdb088-ac58-4abd-9daa-b19b74a77fa5" providerId="ADAL" clId="{63D6290C-ED14-43D5-8F21-EDBC27D0F97D}" dt="2025-07-23T22:20:30.128" v="3231"/>
          <ac:spMkLst>
            <pc:docMk/>
            <pc:sldMk cId="3274649111" sldId="1468127025"/>
            <ac:spMk id="6" creationId="{7706EEF2-23A1-EB2C-4CB5-172E6BCB9D23}"/>
          </ac:spMkLst>
        </pc:spChg>
      </pc:sldChg>
      <pc:sldChg chg="addSp delSp modSp add mod modNotesTx">
        <pc:chgData name="Xilin Cheng" userId="5dfdb088-ac58-4abd-9daa-b19b74a77fa5" providerId="ADAL" clId="{63D6290C-ED14-43D5-8F21-EDBC27D0F97D}" dt="2025-07-28T00:31:40.708" v="5840" actId="20577"/>
        <pc:sldMkLst>
          <pc:docMk/>
          <pc:sldMk cId="816160022" sldId="1468127026"/>
        </pc:sldMkLst>
        <pc:spChg chg="mod">
          <ac:chgData name="Xilin Cheng" userId="5dfdb088-ac58-4abd-9daa-b19b74a77fa5" providerId="ADAL" clId="{63D6290C-ED14-43D5-8F21-EDBC27D0F97D}" dt="2025-07-24T00:46:15.208" v="4653" actId="20577"/>
          <ac:spMkLst>
            <pc:docMk/>
            <pc:sldMk cId="816160022" sldId="1468127026"/>
            <ac:spMk id="2" creationId="{7F99138F-F507-C11B-A92A-371EFD0937F2}"/>
          </ac:spMkLst>
        </pc:spChg>
        <pc:spChg chg="mod">
          <ac:chgData name="Xilin Cheng" userId="5dfdb088-ac58-4abd-9daa-b19b74a77fa5" providerId="ADAL" clId="{63D6290C-ED14-43D5-8F21-EDBC27D0F97D}" dt="2025-07-28T00:31:40.708" v="5840" actId="20577"/>
          <ac:spMkLst>
            <pc:docMk/>
            <pc:sldMk cId="816160022" sldId="1468127026"/>
            <ac:spMk id="8" creationId="{0158C950-D7EF-CA47-6440-FD08C3B319F2}"/>
          </ac:spMkLst>
        </pc:spChg>
        <pc:picChg chg="add mod">
          <ac:chgData name="Xilin Cheng" userId="5dfdb088-ac58-4abd-9daa-b19b74a77fa5" providerId="ADAL" clId="{63D6290C-ED14-43D5-8F21-EDBC27D0F97D}" dt="2025-07-24T00:42:26.812" v="4595" actId="1076"/>
          <ac:picMkLst>
            <pc:docMk/>
            <pc:sldMk cId="816160022" sldId="1468127026"/>
            <ac:picMk id="19" creationId="{14975D98-B6BA-A996-8459-8A78ECB0FEF0}"/>
          </ac:picMkLst>
        </pc:picChg>
        <pc:picChg chg="add mod">
          <ac:chgData name="Xilin Cheng" userId="5dfdb088-ac58-4abd-9daa-b19b74a77fa5" providerId="ADAL" clId="{63D6290C-ED14-43D5-8F21-EDBC27D0F97D}" dt="2025-07-24T00:42:22.697" v="4593" actId="1076"/>
          <ac:picMkLst>
            <pc:docMk/>
            <pc:sldMk cId="816160022" sldId="1468127026"/>
            <ac:picMk id="21" creationId="{730D8C79-8CA6-5EFB-BA2D-0D27D44217F5}"/>
          </ac:picMkLst>
        </pc:picChg>
      </pc:sldChg>
      <pc:sldChg chg="addSp modSp new del mod">
        <pc:chgData name="Xilin Cheng" userId="5dfdb088-ac58-4abd-9daa-b19b74a77fa5" providerId="ADAL" clId="{63D6290C-ED14-43D5-8F21-EDBC27D0F97D}" dt="2025-07-24T01:11:46.360" v="4986" actId="47"/>
        <pc:sldMkLst>
          <pc:docMk/>
          <pc:sldMk cId="285676869" sldId="1468127027"/>
        </pc:sldMkLst>
      </pc:sldChg>
      <pc:sldChg chg="modSp new del mod">
        <pc:chgData name="Xilin Cheng" userId="5dfdb088-ac58-4abd-9daa-b19b74a77fa5" providerId="ADAL" clId="{63D6290C-ED14-43D5-8F21-EDBC27D0F97D}" dt="2025-07-24T01:57:04.920" v="5409" actId="47"/>
        <pc:sldMkLst>
          <pc:docMk/>
          <pc:sldMk cId="2956303108" sldId="1468127027"/>
        </pc:sldMkLst>
      </pc:sldChg>
      <pc:sldChg chg="modSp new add del mod">
        <pc:chgData name="Xilin Cheng" userId="5dfdb088-ac58-4abd-9daa-b19b74a77fa5" providerId="ADAL" clId="{63D6290C-ED14-43D5-8F21-EDBC27D0F97D}" dt="2025-07-24T01:51:07.883" v="5248" actId="47"/>
        <pc:sldMkLst>
          <pc:docMk/>
          <pc:sldMk cId="3015938921" sldId="1468127027"/>
        </pc:sldMkLst>
      </pc:sldChg>
      <pc:sldChg chg="addSp delSp modSp new del mod">
        <pc:chgData name="Xilin Cheng" userId="5dfdb088-ac58-4abd-9daa-b19b74a77fa5" providerId="ADAL" clId="{63D6290C-ED14-43D5-8F21-EDBC27D0F97D}" dt="2025-07-24T01:23:57.901" v="5097" actId="47"/>
        <pc:sldMkLst>
          <pc:docMk/>
          <pc:sldMk cId="3502165202" sldId="1468127027"/>
        </pc:sldMkLst>
      </pc:sldChg>
      <pc:sldChg chg="addSp delSp modSp add del mod">
        <pc:chgData name="Xilin Cheng" userId="5dfdb088-ac58-4abd-9daa-b19b74a77fa5" providerId="ADAL" clId="{63D6290C-ED14-43D5-8F21-EDBC27D0F97D}" dt="2025-07-24T00:47:16.581" v="4662" actId="2696"/>
        <pc:sldMkLst>
          <pc:docMk/>
          <pc:sldMk cId="1045568102" sldId="1468127028"/>
        </pc:sldMkLst>
      </pc:sldChg>
      <pc:sldChg chg="add del">
        <pc:chgData name="Xilin Cheng" userId="5dfdb088-ac58-4abd-9daa-b19b74a77fa5" providerId="ADAL" clId="{63D6290C-ED14-43D5-8F21-EDBC27D0F97D}" dt="2025-07-23T20:32:44.773" v="1801"/>
        <pc:sldMkLst>
          <pc:docMk/>
          <pc:sldMk cId="2457468528" sldId="1468127028"/>
        </pc:sldMkLst>
      </pc:sldChg>
      <pc:sldChg chg="add del">
        <pc:chgData name="Xilin Cheng" userId="5dfdb088-ac58-4abd-9daa-b19b74a77fa5" providerId="ADAL" clId="{63D6290C-ED14-43D5-8F21-EDBC27D0F97D}" dt="2025-07-23T20:32:44.773" v="1801"/>
        <pc:sldMkLst>
          <pc:docMk/>
          <pc:sldMk cId="760556359" sldId="1468127031"/>
        </pc:sldMkLst>
      </pc:sldChg>
      <pc:sldChg chg="add del">
        <pc:chgData name="Xilin Cheng" userId="5dfdb088-ac58-4abd-9daa-b19b74a77fa5" providerId="ADAL" clId="{63D6290C-ED14-43D5-8F21-EDBC27D0F97D}" dt="2025-07-23T20:32:44.773" v="1801"/>
        <pc:sldMkLst>
          <pc:docMk/>
          <pc:sldMk cId="3648790728" sldId="1468127032"/>
        </pc:sldMkLst>
      </pc:sldChg>
      <pc:sldMasterChg chg="modSp mod modSldLayout">
        <pc:chgData name="Xilin Cheng" userId="5dfdb088-ac58-4abd-9daa-b19b74a77fa5" providerId="ADAL" clId="{63D6290C-ED14-43D5-8F21-EDBC27D0F97D}" dt="2025-07-23T22:34:06.756" v="3562"/>
        <pc:sldMasterMkLst>
          <pc:docMk/>
          <pc:sldMasterMk cId="0" sldId="2147483648"/>
        </pc:sldMasterMkLst>
        <pc:spChg chg="mod">
          <ac:chgData name="Xilin Cheng" userId="5dfdb088-ac58-4abd-9daa-b19b74a77fa5" providerId="ADAL" clId="{63D6290C-ED14-43D5-8F21-EDBC27D0F97D}" dt="2025-07-23T22:31:48.899" v="3494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Xilin Cheng" userId="5dfdb088-ac58-4abd-9daa-b19b74a77fa5" providerId="ADAL" clId="{63D6290C-ED14-43D5-8F21-EDBC27D0F97D}" dt="2025-07-23T22:31:55.391" v="3503" actId="20577"/>
          <ac:spMkLst>
            <pc:docMk/>
            <pc:sldMasterMk cId="0" sldId="2147483648"/>
            <ac:spMk id="13" creationId="{00000000-0000-0000-0000-000000000000}"/>
          </ac:spMkLst>
        </pc:spChg>
        <pc:spChg chg="mod">
          <ac:chgData name="Xilin Cheng" userId="5dfdb088-ac58-4abd-9daa-b19b74a77fa5" providerId="ADAL" clId="{63D6290C-ED14-43D5-8F21-EDBC27D0F97D}" dt="2025-07-23T22:32:51.533" v="3530" actId="20577"/>
          <ac:spMkLst>
            <pc:docMk/>
            <pc:sldMasterMk cId="0" sldId="2147483648"/>
            <ac:spMk id="1028" creationId="{00000000-0000-0000-0000-000000000000}"/>
          </ac:spMkLst>
        </pc:spChg>
        <pc:sldLayoutChg chg="modSp mod">
          <pc:chgData name="Xilin Cheng" userId="5dfdb088-ac58-4abd-9daa-b19b74a77fa5" providerId="ADAL" clId="{63D6290C-ED14-43D5-8F21-EDBC27D0F97D}" dt="2025-07-23T22:33:02.144" v="3532" actId="20577"/>
          <pc:sldLayoutMkLst>
            <pc:docMk/>
            <pc:sldMasterMk cId="0" sldId="2147483648"/>
            <pc:sldLayoutMk cId="0" sldId="2147483649"/>
          </pc:sldLayoutMkLst>
          <pc:spChg chg="mod">
            <ac:chgData name="Xilin Cheng" userId="5dfdb088-ac58-4abd-9daa-b19b74a77fa5" providerId="ADAL" clId="{63D6290C-ED14-43D5-8F21-EDBC27D0F97D}" dt="2025-07-23T22:33:02.144" v="3532" actId="20577"/>
            <ac:spMkLst>
              <pc:docMk/>
              <pc:sldMasterMk cId="0" sldId="2147483648"/>
              <pc:sldLayoutMk cId="0" sldId="2147483649"/>
              <ac:spMk id="7" creationId="{00000000-0000-0000-0000-000000000000}"/>
            </ac:spMkLst>
          </pc:spChg>
          <pc:spChg chg="mod">
            <ac:chgData name="Xilin Cheng" userId="5dfdb088-ac58-4abd-9daa-b19b74a77fa5" providerId="ADAL" clId="{63D6290C-ED14-43D5-8F21-EDBC27D0F97D}" dt="2025-07-23T22:32:01.343" v="3504"/>
            <ac:spMkLst>
              <pc:docMk/>
              <pc:sldMasterMk cId="0" sldId="2147483648"/>
              <pc:sldLayoutMk cId="0" sldId="2147483649"/>
              <ac:spMk id="9" creationId="{00000000-0000-0000-0000-000000000000}"/>
            </ac:spMkLst>
          </pc:spChg>
        </pc:sldLayoutChg>
        <pc:sldLayoutChg chg="modSp mod">
          <pc:chgData name="Xilin Cheng" userId="5dfdb088-ac58-4abd-9daa-b19b74a77fa5" providerId="ADAL" clId="{63D6290C-ED14-43D5-8F21-EDBC27D0F97D}" dt="2025-07-23T22:33:10.733" v="3540"/>
          <pc:sldLayoutMkLst>
            <pc:docMk/>
            <pc:sldMasterMk cId="0" sldId="2147483648"/>
            <pc:sldLayoutMk cId="0" sldId="2147483650"/>
          </pc:sldLayoutMkLst>
          <pc:spChg chg="mod">
            <ac:chgData name="Xilin Cheng" userId="5dfdb088-ac58-4abd-9daa-b19b74a77fa5" providerId="ADAL" clId="{63D6290C-ED14-43D5-8F21-EDBC27D0F97D}" dt="2025-07-23T22:32:09.130" v="3505"/>
            <ac:spMkLst>
              <pc:docMk/>
              <pc:sldMasterMk cId="0" sldId="2147483648"/>
              <pc:sldLayoutMk cId="0" sldId="2147483650"/>
              <ac:spMk id="7" creationId="{00000000-0000-0000-0000-000000000000}"/>
            </ac:spMkLst>
          </pc:spChg>
          <pc:spChg chg="mod">
            <ac:chgData name="Xilin Cheng" userId="5dfdb088-ac58-4abd-9daa-b19b74a77fa5" providerId="ADAL" clId="{63D6290C-ED14-43D5-8F21-EDBC27D0F97D}" dt="2025-07-23T22:33:10.733" v="3540"/>
            <ac:spMkLst>
              <pc:docMk/>
              <pc:sldMasterMk cId="0" sldId="2147483648"/>
              <pc:sldLayoutMk cId="0" sldId="2147483650"/>
              <ac:spMk id="8" creationId="{00000000-0000-0000-0000-000000000000}"/>
            </ac:spMkLst>
          </pc:spChg>
        </pc:sldLayoutChg>
        <pc:sldLayoutChg chg="modSp mod">
          <pc:chgData name="Xilin Cheng" userId="5dfdb088-ac58-4abd-9daa-b19b74a77fa5" providerId="ADAL" clId="{63D6290C-ED14-43D5-8F21-EDBC27D0F97D}" dt="2025-07-23T22:33:18.876" v="3548"/>
          <pc:sldLayoutMkLst>
            <pc:docMk/>
            <pc:sldMasterMk cId="0" sldId="2147483648"/>
            <pc:sldLayoutMk cId="0" sldId="2147483651"/>
          </pc:sldLayoutMkLst>
          <pc:spChg chg="mod">
            <ac:chgData name="Xilin Cheng" userId="5dfdb088-ac58-4abd-9daa-b19b74a77fa5" providerId="ADAL" clId="{63D6290C-ED14-43D5-8F21-EDBC27D0F97D}" dt="2025-07-23T22:32:13.597" v="3506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  <pc:spChg chg="mod">
            <ac:chgData name="Xilin Cheng" userId="5dfdb088-ac58-4abd-9daa-b19b74a77fa5" providerId="ADAL" clId="{63D6290C-ED14-43D5-8F21-EDBC27D0F97D}" dt="2025-07-23T22:33:18.876" v="3548"/>
            <ac:spMkLst>
              <pc:docMk/>
              <pc:sldMasterMk cId="0" sldId="2147483648"/>
              <pc:sldLayoutMk cId="0" sldId="2147483651"/>
              <ac:spMk id="7" creationId="{00000000-0000-0000-0000-000000000000}"/>
            </ac:spMkLst>
          </pc:spChg>
        </pc:sldLayoutChg>
        <pc:sldLayoutChg chg="modSp mod">
          <pc:chgData name="Xilin Cheng" userId="5dfdb088-ac58-4abd-9daa-b19b74a77fa5" providerId="ADAL" clId="{63D6290C-ED14-43D5-8F21-EDBC27D0F97D}" dt="2025-07-23T22:33:27.347" v="3556"/>
          <pc:sldLayoutMkLst>
            <pc:docMk/>
            <pc:sldMasterMk cId="0" sldId="2147483648"/>
            <pc:sldLayoutMk cId="0" sldId="2147483652"/>
          </pc:sldLayoutMkLst>
          <pc:spChg chg="mod">
            <ac:chgData name="Xilin Cheng" userId="5dfdb088-ac58-4abd-9daa-b19b74a77fa5" providerId="ADAL" clId="{63D6290C-ED14-43D5-8F21-EDBC27D0F97D}" dt="2025-07-23T22:32:17.726" v="3507"/>
            <ac:spMkLst>
              <pc:docMk/>
              <pc:sldMasterMk cId="0" sldId="2147483648"/>
              <pc:sldLayoutMk cId="0" sldId="2147483652"/>
              <ac:spMk id="8" creationId="{00000000-0000-0000-0000-000000000000}"/>
            </ac:spMkLst>
          </pc:spChg>
          <pc:spChg chg="mod">
            <ac:chgData name="Xilin Cheng" userId="5dfdb088-ac58-4abd-9daa-b19b74a77fa5" providerId="ADAL" clId="{63D6290C-ED14-43D5-8F21-EDBC27D0F97D}" dt="2025-07-23T22:33:27.347" v="3556"/>
            <ac:spMkLst>
              <pc:docMk/>
              <pc:sldMasterMk cId="0" sldId="2147483648"/>
              <pc:sldLayoutMk cId="0" sldId="2147483652"/>
              <ac:spMk id="9" creationId="{00000000-0000-0000-0000-000000000000}"/>
            </ac:spMkLst>
          </pc:spChg>
        </pc:sldLayoutChg>
        <pc:sldLayoutChg chg="modSp mod">
          <pc:chgData name="Xilin Cheng" userId="5dfdb088-ac58-4abd-9daa-b19b74a77fa5" providerId="ADAL" clId="{63D6290C-ED14-43D5-8F21-EDBC27D0F97D}" dt="2025-07-23T22:33:34.594" v="3558" actId="20577"/>
          <pc:sldLayoutMkLst>
            <pc:docMk/>
            <pc:sldMasterMk cId="0" sldId="2147483648"/>
            <pc:sldLayoutMk cId="0" sldId="2147483653"/>
          </pc:sldLayoutMkLst>
          <pc:spChg chg="mod">
            <ac:chgData name="Xilin Cheng" userId="5dfdb088-ac58-4abd-9daa-b19b74a77fa5" providerId="ADAL" clId="{63D6290C-ED14-43D5-8F21-EDBC27D0F97D}" dt="2025-07-23T22:33:34.594" v="3558" actId="20577"/>
            <ac:spMkLst>
              <pc:docMk/>
              <pc:sldMasterMk cId="0" sldId="2147483648"/>
              <pc:sldLayoutMk cId="0" sldId="2147483653"/>
              <ac:spMk id="10" creationId="{00000000-0000-0000-0000-000000000000}"/>
            </ac:spMkLst>
          </pc:spChg>
          <pc:spChg chg="mod">
            <ac:chgData name="Xilin Cheng" userId="5dfdb088-ac58-4abd-9daa-b19b74a77fa5" providerId="ADAL" clId="{63D6290C-ED14-43D5-8F21-EDBC27D0F97D}" dt="2025-07-23T22:32:21.825" v="3508"/>
            <ac:spMkLst>
              <pc:docMk/>
              <pc:sldMasterMk cId="0" sldId="2147483648"/>
              <pc:sldLayoutMk cId="0" sldId="2147483653"/>
              <ac:spMk id="11" creationId="{00000000-0000-0000-0000-000000000000}"/>
            </ac:spMkLst>
          </pc:spChg>
        </pc:sldLayoutChg>
        <pc:sldLayoutChg chg="modSp mod">
          <pc:chgData name="Xilin Cheng" userId="5dfdb088-ac58-4abd-9daa-b19b74a77fa5" providerId="ADAL" clId="{63D6290C-ED14-43D5-8F21-EDBC27D0F97D}" dt="2025-07-23T22:33:52.742" v="3559"/>
          <pc:sldLayoutMkLst>
            <pc:docMk/>
            <pc:sldMasterMk cId="0" sldId="2147483648"/>
            <pc:sldLayoutMk cId="0" sldId="2147483654"/>
          </pc:sldLayoutMkLst>
          <pc:spChg chg="mod">
            <ac:chgData name="Xilin Cheng" userId="5dfdb088-ac58-4abd-9daa-b19b74a77fa5" providerId="ADAL" clId="{63D6290C-ED14-43D5-8F21-EDBC27D0F97D}" dt="2025-07-23T22:33:52.742" v="3559"/>
            <ac:spMkLst>
              <pc:docMk/>
              <pc:sldMasterMk cId="0" sldId="2147483648"/>
              <pc:sldLayoutMk cId="0" sldId="2147483654"/>
              <ac:spMk id="6" creationId="{00000000-0000-0000-0000-000000000000}"/>
            </ac:spMkLst>
          </pc:spChg>
          <pc:spChg chg="mod">
            <ac:chgData name="Xilin Cheng" userId="5dfdb088-ac58-4abd-9daa-b19b74a77fa5" providerId="ADAL" clId="{63D6290C-ED14-43D5-8F21-EDBC27D0F97D}" dt="2025-07-23T22:32:26.431" v="3509"/>
            <ac:spMkLst>
              <pc:docMk/>
              <pc:sldMasterMk cId="0" sldId="2147483648"/>
              <pc:sldLayoutMk cId="0" sldId="2147483654"/>
              <ac:spMk id="7" creationId="{00000000-0000-0000-0000-000000000000}"/>
            </ac:spMkLst>
          </pc:spChg>
        </pc:sldLayoutChg>
        <pc:sldLayoutChg chg="modSp mod">
          <pc:chgData name="Xilin Cheng" userId="5dfdb088-ac58-4abd-9daa-b19b74a77fa5" providerId="ADAL" clId="{63D6290C-ED14-43D5-8F21-EDBC27D0F97D}" dt="2025-07-23T22:33:56.417" v="3560"/>
          <pc:sldLayoutMkLst>
            <pc:docMk/>
            <pc:sldMasterMk cId="0" sldId="2147483648"/>
            <pc:sldLayoutMk cId="0" sldId="2147483655"/>
          </pc:sldLayoutMkLst>
          <pc:spChg chg="mod">
            <ac:chgData name="Xilin Cheng" userId="5dfdb088-ac58-4abd-9daa-b19b74a77fa5" providerId="ADAL" clId="{63D6290C-ED14-43D5-8F21-EDBC27D0F97D}" dt="2025-07-23T22:33:56.417" v="3560"/>
            <ac:spMkLst>
              <pc:docMk/>
              <pc:sldMasterMk cId="0" sldId="2147483648"/>
              <pc:sldLayoutMk cId="0" sldId="2147483655"/>
              <ac:spMk id="5" creationId="{00000000-0000-0000-0000-000000000000}"/>
            </ac:spMkLst>
          </pc:spChg>
          <pc:spChg chg="mod">
            <ac:chgData name="Xilin Cheng" userId="5dfdb088-ac58-4abd-9daa-b19b74a77fa5" providerId="ADAL" clId="{63D6290C-ED14-43D5-8F21-EDBC27D0F97D}" dt="2025-07-23T22:32:29.904" v="3510"/>
            <ac:spMkLst>
              <pc:docMk/>
              <pc:sldMasterMk cId="0" sldId="2147483648"/>
              <pc:sldLayoutMk cId="0" sldId="2147483655"/>
              <ac:spMk id="6" creationId="{00000000-0000-0000-0000-000000000000}"/>
            </ac:spMkLst>
          </pc:spChg>
        </pc:sldLayoutChg>
        <pc:sldLayoutChg chg="modSp mod">
          <pc:chgData name="Xilin Cheng" userId="5dfdb088-ac58-4abd-9daa-b19b74a77fa5" providerId="ADAL" clId="{63D6290C-ED14-43D5-8F21-EDBC27D0F97D}" dt="2025-07-23T22:34:00.138" v="3561"/>
          <pc:sldLayoutMkLst>
            <pc:docMk/>
            <pc:sldMasterMk cId="0" sldId="2147483648"/>
            <pc:sldLayoutMk cId="0" sldId="2147483658"/>
          </pc:sldLayoutMkLst>
          <pc:spChg chg="mod">
            <ac:chgData name="Xilin Cheng" userId="5dfdb088-ac58-4abd-9daa-b19b74a77fa5" providerId="ADAL" clId="{63D6290C-ED14-43D5-8F21-EDBC27D0F97D}" dt="2025-07-23T22:32:32.700" v="3511"/>
            <ac:spMkLst>
              <pc:docMk/>
              <pc:sldMasterMk cId="0" sldId="2147483648"/>
              <pc:sldLayoutMk cId="0" sldId="2147483658"/>
              <ac:spMk id="4" creationId="{00000000-0000-0000-0000-000000000000}"/>
            </ac:spMkLst>
          </pc:spChg>
          <pc:spChg chg="mod">
            <ac:chgData name="Xilin Cheng" userId="5dfdb088-ac58-4abd-9daa-b19b74a77fa5" providerId="ADAL" clId="{63D6290C-ED14-43D5-8F21-EDBC27D0F97D}" dt="2025-07-23T22:34:00.138" v="3561"/>
            <ac:spMkLst>
              <pc:docMk/>
              <pc:sldMasterMk cId="0" sldId="2147483648"/>
              <pc:sldLayoutMk cId="0" sldId="2147483658"/>
              <ac:spMk id="7" creationId="{00000000-0000-0000-0000-000000000000}"/>
            </ac:spMkLst>
          </pc:spChg>
        </pc:sldLayoutChg>
        <pc:sldLayoutChg chg="modSp mod">
          <pc:chgData name="Xilin Cheng" userId="5dfdb088-ac58-4abd-9daa-b19b74a77fa5" providerId="ADAL" clId="{63D6290C-ED14-43D5-8F21-EDBC27D0F97D}" dt="2025-07-23T22:34:06.756" v="3562"/>
          <pc:sldLayoutMkLst>
            <pc:docMk/>
            <pc:sldMasterMk cId="0" sldId="2147483648"/>
            <pc:sldLayoutMk cId="0" sldId="2147483659"/>
          </pc:sldLayoutMkLst>
          <pc:spChg chg="mod">
            <ac:chgData name="Xilin Cheng" userId="5dfdb088-ac58-4abd-9daa-b19b74a77fa5" providerId="ADAL" clId="{63D6290C-ED14-43D5-8F21-EDBC27D0F97D}" dt="2025-07-23T22:32:35.417" v="3512"/>
            <ac:spMkLst>
              <pc:docMk/>
              <pc:sldMasterMk cId="0" sldId="2147483648"/>
              <pc:sldLayoutMk cId="0" sldId="2147483659"/>
              <ac:spMk id="4" creationId="{00000000-0000-0000-0000-000000000000}"/>
            </ac:spMkLst>
          </pc:spChg>
          <pc:spChg chg="mod">
            <ac:chgData name="Xilin Cheng" userId="5dfdb088-ac58-4abd-9daa-b19b74a77fa5" providerId="ADAL" clId="{63D6290C-ED14-43D5-8F21-EDBC27D0F97D}" dt="2025-07-23T22:34:06.756" v="3562"/>
            <ac:spMkLst>
              <pc:docMk/>
              <pc:sldMasterMk cId="0" sldId="2147483648"/>
              <pc:sldLayoutMk cId="0" sldId="2147483659"/>
              <ac:spMk id="7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January 2024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Rui Cao (NXP), etc.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2024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Rui Cao (NXP), etc.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January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Rui Cao (NXP), etc.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January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Rui Cao (NXP), etc.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7654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January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Rui Cao (NXP), etc.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4052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January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Rui Cao (NXP), etc.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778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Legendary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January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Rui Cao (NXP), etc.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5001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January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Rui Cao (NXP), etc.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4465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January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Rui Cao (NXP), etc.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6127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January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Rui Cao (NXP), etc.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5771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Xilin Cheng (NXP), and etc.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Xilin Cheng (NXP), and etc.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Xilin Cheng (NXP), and etc.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Xilin Cheng (NXP), and etc.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Xilin Cheng (NXP), and etc.</a:t>
            </a: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Xilin Cheng (NXP), and etc.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Xilin Cheng (NXP), and etc.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Xilin Cheng (NXP), and etc.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Xilin Cheng (NXP), and etc.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Xilin Cheng (NXP), and etc.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1231r1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emf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emf"/><Relationship Id="rId4" Type="http://schemas.openxmlformats.org/officeDocument/2006/relationships/image" Target="../media/image1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emf"/><Relationship Id="rId4" Type="http://schemas.openxmlformats.org/officeDocument/2006/relationships/image" Target="../media/image22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e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AMP Backscattering UL SYNC Design Considerations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2025-07-23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068D365-2A0F-47EC-94D1-612E6EFAC2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002696" y="263763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04B8AA-C3D6-48C6-BD7B-12D26FB38148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Xilin Cheng (NXP), and etc.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F5C882-1A3E-DEF7-B243-1A6EBB3574A9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graphicFrame>
        <p:nvGraphicFramePr>
          <p:cNvPr id="5" name="Object 3">
            <a:extLst>
              <a:ext uri="{FF2B5EF4-FFF2-40B4-BE49-F238E27FC236}">
                <a16:creationId xmlns:a16="http://schemas.microsoft.com/office/drawing/2014/main" id="{9E756B91-B82A-25B0-C9DD-A657AAFDAA6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0132458"/>
              </p:ext>
            </p:extLst>
          </p:nvPr>
        </p:nvGraphicFramePr>
        <p:xfrm>
          <a:off x="914400" y="3148013"/>
          <a:ext cx="7046913" cy="344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67831" imgH="4175096" progId="Word.Document.8">
                  <p:embed/>
                </p:oleObj>
              </mc:Choice>
              <mc:Fallback>
                <p:oleObj name="Document" r:id="rId3" imgW="8567831" imgH="4175096" progId="Word.Document.8">
                  <p:embed/>
                  <p:pic>
                    <p:nvPicPr>
                      <p:cNvPr id="5" name="Object 3">
                        <a:extLst>
                          <a:ext uri="{FF2B5EF4-FFF2-40B4-BE49-F238E27FC236}">
                            <a16:creationId xmlns:a16="http://schemas.microsoft.com/office/drawing/2014/main" id="{9E756B91-B82A-25B0-C9DD-A657AAFDAA6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148013"/>
                        <a:ext cx="7046913" cy="34417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E449FB-D555-4B5A-BC83-E29842168F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PPM Estimation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1F21DE-F13B-9A8A-D5D5-BE374CAB7C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8227" y="1652115"/>
            <a:ext cx="7770813" cy="12176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Data only PER for different PPM (unknown)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1D2602-F3E1-012D-02FB-154CFE97C73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878873-B928-998E-9DB2-4F817AF2287E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Xilin Cheng (NXP), and etc.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1B6103A-141B-5B45-FA48-ABB224B150A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420422F-6866-7E79-0B0F-784C75DECC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285" y="2057400"/>
            <a:ext cx="4958899" cy="371917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23C1549-E18F-5D21-9A22-7AB252BF00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70628" y="2057400"/>
            <a:ext cx="4958899" cy="3719174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04ECA613-40B9-63A7-0EA3-8E1211C383B6}"/>
              </a:ext>
            </a:extLst>
          </p:cNvPr>
          <p:cNvSpPr txBox="1">
            <a:spLocks/>
          </p:cNvSpPr>
          <p:nvPr/>
        </p:nvSpPr>
        <p:spPr bwMode="auto">
          <a:xfrm>
            <a:off x="685800" y="5715000"/>
            <a:ext cx="7770813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kern="0" dirty="0"/>
              <a:t>SYNC Residual PPM target: &lt; 20k with 10k preferred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/>
              <a:t>&lt;1dB loss from 0 ppm</a:t>
            </a:r>
          </a:p>
          <a:p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9064282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29388-8C6C-E4BA-9FFE-446B5D957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PPM Estimation Configurations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10B8C4-282C-B45A-82AB-2861E4FB2A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1787"/>
            <a:ext cx="80772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Basic sequence 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Len 2: [1 0] - Manchester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Len 6: [1 0 1 1 0 0]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Len 8: [1 1 0 0 1 0 1 0] 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Len 10: [0 1 1 0 1 1 1 0 0 0]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SYNC structure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2 repetition: [S </a:t>
            </a:r>
            <a:r>
              <a:rPr lang="en-US" dirty="0" err="1"/>
              <a:t>S</a:t>
            </a:r>
            <a:r>
              <a:rPr lang="en-US" dirty="0"/>
              <a:t> 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3 repetition: [S </a:t>
            </a:r>
            <a:r>
              <a:rPr lang="en-US" dirty="0" err="1"/>
              <a:t>S</a:t>
            </a:r>
            <a:r>
              <a:rPr lang="en-US" dirty="0"/>
              <a:t> </a:t>
            </a:r>
            <a:r>
              <a:rPr lang="en-US" dirty="0" err="1"/>
              <a:t>S</a:t>
            </a:r>
            <a:r>
              <a:rPr lang="en-US" dirty="0"/>
              <a:t> 1]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BW 20M; OOK chip duration: 0.5 us or 2 us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SYNC detection: </a:t>
            </a:r>
            <a:r>
              <a:rPr lang="en-US" dirty="0" err="1"/>
              <a:t>xcorr</a:t>
            </a:r>
            <a:r>
              <a:rPr lang="en-US" dirty="0"/>
              <a:t>(SYNC, 2S-1) and peak detection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 additive noise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F1EF2D-EFD8-5030-02BA-564BCCD85B9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E9F99D-1864-D76E-CD71-E7E973C16B6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Xilin Cheng (NXP), and etc.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6782F5-4AE4-74E8-8F3B-B41A05D109C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June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42170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13D860-C0FB-2DE6-2928-153160035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PPM Estimation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66AC5E-ECC6-9546-FBD2-B73EB3E5CD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Basic OOK sequence: Manchester S = [1 0]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2 repetition: [S </a:t>
            </a:r>
            <a:r>
              <a:rPr lang="en-US" dirty="0" err="1"/>
              <a:t>S</a:t>
            </a:r>
            <a:r>
              <a:rPr lang="en-US" dirty="0"/>
              <a:t> 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Chip duration 2 us; BW = 20M =&gt; 80 samples per basic OOK seq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Estimated PPM: (80/(149-76) – 1) *1e6 = 95.98k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PPM estimation error  = 95.98k – 100k = -4.1k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CF9CBF-6E18-8225-2ED8-3C386995D19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F312BB-60F8-F64C-A3C9-7A0C6877B79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Xilin Cheng (NXP), and etc.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FB65D8C-73E6-D5A1-AB95-DE0763A47C51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5C8B154-9CA2-87D9-9734-B1D4615059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4344" y="3506835"/>
            <a:ext cx="3894138" cy="292060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C8BF37C-29D2-735D-2AFF-B144C0A95B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84383" y="3506835"/>
            <a:ext cx="3894138" cy="2920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11949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29388-8C6C-E4BA-9FFE-446B5D957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PPM Estimation Error (Noise-Free)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F1EF2D-EFD8-5030-02BA-564BCCD85B9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E9F99D-1864-D76E-CD71-E7E973C16B6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Xilin Cheng (NXP), and etc.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6782F5-4AE4-74E8-8F3B-B41A05D109C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ED3A97DD-AC8E-1FE2-4398-38D43FD952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6096000"/>
            <a:ext cx="8077200" cy="30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Len 8 or 10 with 2 or 3 repetition meets residual PPM requirement (~within 10k)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47F870A-9DD2-59BF-A472-8601E63014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5307" y="3788400"/>
            <a:ext cx="3178400" cy="23838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3029D92-D84D-58AC-FA26-1B8A6BBAB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69369" y="1509433"/>
            <a:ext cx="3124200" cy="234315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09E9409-7147-A470-99B6-BD53F360D40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70261" y="1448030"/>
            <a:ext cx="3287939" cy="246595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DF2C1A4-E44C-FB7B-7958-D2DD22E69DC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45969" y="3803000"/>
            <a:ext cx="3158933" cy="23692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42CCE8A-BF94-06BF-8415-6AC8CBABFC56}"/>
              </a:ext>
            </a:extLst>
          </p:cNvPr>
          <p:cNvSpPr txBox="1"/>
          <p:nvPr/>
        </p:nvSpPr>
        <p:spPr>
          <a:xfrm>
            <a:off x="42048" y="2531625"/>
            <a:ext cx="139858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Repetition = 2</a:t>
            </a: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440BFA01-C909-C22B-C2C1-0898DEC1D745}"/>
              </a:ext>
            </a:extLst>
          </p:cNvPr>
          <p:cNvSpPr/>
          <p:nvPr/>
        </p:nvSpPr>
        <p:spPr bwMode="auto">
          <a:xfrm>
            <a:off x="1447800" y="2590800"/>
            <a:ext cx="507925" cy="194796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3A57D2D-9DBA-1212-3303-4D578AA083BD}"/>
              </a:ext>
            </a:extLst>
          </p:cNvPr>
          <p:cNvSpPr txBox="1"/>
          <p:nvPr/>
        </p:nvSpPr>
        <p:spPr>
          <a:xfrm>
            <a:off x="80105" y="4724400"/>
            <a:ext cx="139858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Repetition = 3</a:t>
            </a: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9C4664CB-B368-7935-1028-70844E1AE55B}"/>
              </a:ext>
            </a:extLst>
          </p:cNvPr>
          <p:cNvSpPr/>
          <p:nvPr/>
        </p:nvSpPr>
        <p:spPr bwMode="auto">
          <a:xfrm>
            <a:off x="1485857" y="4783575"/>
            <a:ext cx="507925" cy="194796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754705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728DE37C-CF85-41F8-3A60-F36CC80F2B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200" y="2009775"/>
            <a:ext cx="4129617" cy="309721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FA29388-8C6C-E4BA-9FFE-446B5D957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Basic Sequence Length 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10B8C4-282C-B45A-82AB-2861E4FB2A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45720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Base sequence S = [1 1 0 0 1 0 1 0]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Two</a:t>
            </a:r>
            <a:r>
              <a:rPr lang="en-US" dirty="0"/>
              <a:t> consecutive OOK 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Autocorrelation of repetition 3 sequence [S </a:t>
            </a:r>
            <a:r>
              <a:rPr lang="en-US" dirty="0" err="1"/>
              <a:t>S</a:t>
            </a:r>
            <a:r>
              <a:rPr lang="en-US" dirty="0"/>
              <a:t> </a:t>
            </a:r>
            <a:r>
              <a:rPr lang="en-US" dirty="0" err="1"/>
              <a:t>S</a:t>
            </a:r>
            <a:r>
              <a:rPr lang="en-US" dirty="0"/>
              <a:t> 1] and 2S-1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Autocorrelation has side lobe = 0 before first peak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Good cyclic correlation property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Peak slope = 1.5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F1EF2D-EFD8-5030-02BA-564BCCD85B9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E9F99D-1864-D76E-CD71-E7E973C16B6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Xilin Cheng (NXP), and etc.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6782F5-4AE4-74E8-8F3B-B41A05D109C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6B4AE315-04C1-7B4A-5653-39F18FA990E2}"/>
              </a:ext>
            </a:extLst>
          </p:cNvPr>
          <p:cNvCxnSpPr>
            <a:cxnSpLocks/>
          </p:cNvCxnSpPr>
          <p:nvPr/>
        </p:nvCxnSpPr>
        <p:spPr bwMode="auto">
          <a:xfrm>
            <a:off x="7696200" y="2286000"/>
            <a:ext cx="100791" cy="2286000"/>
          </a:xfrm>
          <a:prstGeom prst="straightConnector1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40F2A24B-AEC8-C8F8-B7DA-16E6E46D98DF}"/>
              </a:ext>
            </a:extLst>
          </p:cNvPr>
          <p:cNvSpPr txBox="1"/>
          <p:nvPr/>
        </p:nvSpPr>
        <p:spPr>
          <a:xfrm>
            <a:off x="7761431" y="2840672"/>
            <a:ext cx="77296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Slope = 1.5</a:t>
            </a:r>
          </a:p>
        </p:txBody>
      </p:sp>
    </p:spTree>
    <p:extLst>
      <p:ext uri="{BB962C8B-B14F-4D97-AF65-F5344CB8AC3E}">
        <p14:creationId xmlns:p14="http://schemas.microsoft.com/office/powerpoint/2010/main" val="32241247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30E4B7A1-DFA4-6B3D-86C5-84D47B4FE4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6800" y="1981201"/>
            <a:ext cx="4368800" cy="32766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FA29388-8C6C-E4BA-9FFE-446B5D957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Basic Sequence Length 8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10B8C4-282C-B45A-82AB-2861E4FB2A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45720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Base sequence S = [1 1 1 0 0 1 0  0]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Three</a:t>
            </a:r>
            <a:r>
              <a:rPr lang="en-US" dirty="0"/>
              <a:t> consecutive OOK 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Autocorrelation of repetition 3 sequence [S </a:t>
            </a:r>
            <a:r>
              <a:rPr lang="en-US" dirty="0" err="1"/>
              <a:t>S</a:t>
            </a:r>
            <a:r>
              <a:rPr lang="en-US" dirty="0"/>
              <a:t> </a:t>
            </a:r>
            <a:r>
              <a:rPr lang="en-US" dirty="0" err="1"/>
              <a:t>S</a:t>
            </a:r>
            <a:r>
              <a:rPr lang="en-US" dirty="0"/>
              <a:t> 1] and 2S-1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Autocorrelation has side lobe &lt; 0 before first peak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Good cyclic correlation property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Peak slope = 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Same Seq. proposed in Ref. [3]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F1EF2D-EFD8-5030-02BA-564BCCD85B9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E9F99D-1864-D76E-CD71-E7E973C16B6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Xilin Cheng (NXP), and etc.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6782F5-4AE4-74E8-8F3B-B41A05D109C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6B4AE315-04C1-7B4A-5653-39F18FA990E2}"/>
              </a:ext>
            </a:extLst>
          </p:cNvPr>
          <p:cNvCxnSpPr>
            <a:cxnSpLocks/>
          </p:cNvCxnSpPr>
          <p:nvPr/>
        </p:nvCxnSpPr>
        <p:spPr bwMode="auto">
          <a:xfrm>
            <a:off x="7696200" y="2243137"/>
            <a:ext cx="163369" cy="1828800"/>
          </a:xfrm>
          <a:prstGeom prst="straightConnector1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40F2A24B-AEC8-C8F8-B7DA-16E6E46D98DF}"/>
              </a:ext>
            </a:extLst>
          </p:cNvPr>
          <p:cNvSpPr txBox="1"/>
          <p:nvPr/>
        </p:nvSpPr>
        <p:spPr>
          <a:xfrm>
            <a:off x="7734300" y="2991484"/>
            <a:ext cx="6767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Slope = 1</a:t>
            </a:r>
          </a:p>
        </p:txBody>
      </p:sp>
    </p:spTree>
    <p:extLst>
      <p:ext uri="{BB962C8B-B14F-4D97-AF65-F5344CB8AC3E}">
        <p14:creationId xmlns:p14="http://schemas.microsoft.com/office/powerpoint/2010/main" val="12075203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35EED589-E963-53F6-69FA-95D7E0D02B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90996" y="4084672"/>
            <a:ext cx="3392970" cy="254472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6AC75D8-969B-CA62-C616-E82E1C9714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End of SYNC (EOS) bits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0E85D6-195E-05D3-481D-34EB8E74B0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Repeated longer basic OOK sequence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Correlation property of last basic OOK sequence is affected by first bit of data portion.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EOS bits protects correlation property of last basic OOK sequence.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EF1B61-6D8F-3E59-7557-F75DE925669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F525F5-21BF-AAB8-040D-606CF54D8FC3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Xilin Cheng (NXP), and etc.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FC284F-BB9F-1998-B4C5-F628DE6709D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FAECE095-9A1B-C0B7-3876-68D03C5C3F7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08493" y="3865014"/>
            <a:ext cx="1706907" cy="1743658"/>
          </a:xfrm>
          <a:prstGeom prst="rect">
            <a:avLst/>
          </a:prstGeom>
        </p:spPr>
      </p:pic>
      <p:sp>
        <p:nvSpPr>
          <p:cNvPr id="28" name="Oval 27">
            <a:extLst>
              <a:ext uri="{FF2B5EF4-FFF2-40B4-BE49-F238E27FC236}">
                <a16:creationId xmlns:a16="http://schemas.microsoft.com/office/drawing/2014/main" id="{60E51CB0-6B5B-2BC0-47B4-7263083F1CE8}"/>
              </a:ext>
            </a:extLst>
          </p:cNvPr>
          <p:cNvSpPr/>
          <p:nvPr/>
        </p:nvSpPr>
        <p:spPr bwMode="auto">
          <a:xfrm>
            <a:off x="6713260" y="4401128"/>
            <a:ext cx="304800" cy="208904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Arrow: Right 28">
            <a:extLst>
              <a:ext uri="{FF2B5EF4-FFF2-40B4-BE49-F238E27FC236}">
                <a16:creationId xmlns:a16="http://schemas.microsoft.com/office/drawing/2014/main" id="{6E165C0C-A8DB-7F09-6514-F37F8965E728}"/>
              </a:ext>
            </a:extLst>
          </p:cNvPr>
          <p:cNvSpPr/>
          <p:nvPr/>
        </p:nvSpPr>
        <p:spPr bwMode="auto">
          <a:xfrm>
            <a:off x="7127011" y="4534577"/>
            <a:ext cx="447387" cy="208904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D2F46E4-B44A-3660-C084-A2A0D9AA8295}"/>
              </a:ext>
            </a:extLst>
          </p:cNvPr>
          <p:cNvSpPr txBox="1"/>
          <p:nvPr/>
        </p:nvSpPr>
        <p:spPr>
          <a:xfrm>
            <a:off x="7989777" y="5171053"/>
            <a:ext cx="66877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10 samples 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7B11B5C5-D8AD-7F50-FC76-BC5A51EA5DE1}"/>
              </a:ext>
            </a:extLst>
          </p:cNvPr>
          <p:cNvCxnSpPr>
            <a:cxnSpLocks/>
          </p:cNvCxnSpPr>
          <p:nvPr/>
        </p:nvCxnSpPr>
        <p:spPr bwMode="auto">
          <a:xfrm>
            <a:off x="7895169" y="5415351"/>
            <a:ext cx="838200" cy="0"/>
          </a:xfrm>
          <a:prstGeom prst="straightConnector1">
            <a:avLst/>
          </a:prstGeom>
          <a:solidFill>
            <a:srgbClr val="00B8FF"/>
          </a:solidFill>
          <a:ln w="317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52C3A8EF-4255-F9CE-E66F-BC9B7EED80C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5512" y="4072656"/>
            <a:ext cx="3348738" cy="2511553"/>
          </a:xfrm>
          <a:prstGeom prst="rect">
            <a:avLst/>
          </a:prstGeom>
        </p:spPr>
      </p:pic>
      <p:sp>
        <p:nvSpPr>
          <p:cNvPr id="15" name="Oval 14">
            <a:extLst>
              <a:ext uri="{FF2B5EF4-FFF2-40B4-BE49-F238E27FC236}">
                <a16:creationId xmlns:a16="http://schemas.microsoft.com/office/drawing/2014/main" id="{913664D7-7601-8D76-27BA-E7472D8051F5}"/>
              </a:ext>
            </a:extLst>
          </p:cNvPr>
          <p:cNvSpPr/>
          <p:nvPr/>
        </p:nvSpPr>
        <p:spPr bwMode="auto">
          <a:xfrm>
            <a:off x="8560289" y="3924537"/>
            <a:ext cx="76200" cy="68805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A82CACD2-8EE6-66F1-C824-0135EE3F5490}"/>
              </a:ext>
            </a:extLst>
          </p:cNvPr>
          <p:cNvSpPr/>
          <p:nvPr/>
        </p:nvSpPr>
        <p:spPr bwMode="auto">
          <a:xfrm>
            <a:off x="7893051" y="4057885"/>
            <a:ext cx="76200" cy="68805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ABDAB30-647A-6870-5506-81E71721EE54}"/>
              </a:ext>
            </a:extLst>
          </p:cNvPr>
          <p:cNvSpPr/>
          <p:nvPr/>
        </p:nvSpPr>
        <p:spPr>
          <a:xfrm>
            <a:off x="6031030" y="3592937"/>
            <a:ext cx="960120" cy="45298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EOS bits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BE15348-2377-9F44-CB2C-EBD4FFE8791B}"/>
              </a:ext>
            </a:extLst>
          </p:cNvPr>
          <p:cNvSpPr/>
          <p:nvPr/>
        </p:nvSpPr>
        <p:spPr>
          <a:xfrm>
            <a:off x="1066800" y="3592808"/>
            <a:ext cx="1514375" cy="452983"/>
          </a:xfrm>
          <a:prstGeom prst="rect">
            <a:avLst/>
          </a:prstGeom>
          <a:pattFill prst="dotGrid">
            <a:fgClr>
              <a:srgbClr val="0070C0"/>
            </a:fgClr>
            <a:bgClr>
              <a:schemeClr val="bg1"/>
            </a:bgClr>
          </a:patt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Basic sequence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Copy 1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DE3BDA8-D428-D6B2-F4AD-9DF830B6868C}"/>
              </a:ext>
            </a:extLst>
          </p:cNvPr>
          <p:cNvSpPr/>
          <p:nvPr/>
        </p:nvSpPr>
        <p:spPr>
          <a:xfrm>
            <a:off x="2581175" y="3592808"/>
            <a:ext cx="1514375" cy="452983"/>
          </a:xfrm>
          <a:prstGeom prst="rect">
            <a:avLst/>
          </a:prstGeom>
          <a:pattFill prst="dotGrid">
            <a:fgClr>
              <a:srgbClr val="0070C0"/>
            </a:fgClr>
            <a:bgClr>
              <a:schemeClr val="bg1"/>
            </a:bgClr>
          </a:patt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Basic OOK waveform 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Copy 2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C709C93-C5B1-448A-4249-9415F73603E4}"/>
              </a:ext>
            </a:extLst>
          </p:cNvPr>
          <p:cNvSpPr/>
          <p:nvPr/>
        </p:nvSpPr>
        <p:spPr>
          <a:xfrm>
            <a:off x="4525077" y="3592807"/>
            <a:ext cx="1514375" cy="45298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Basic OOK sequence 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Copy N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C8F48FC-9D69-7383-E04C-4E0518A0A295}"/>
              </a:ext>
            </a:extLst>
          </p:cNvPr>
          <p:cNvSpPr/>
          <p:nvPr/>
        </p:nvSpPr>
        <p:spPr>
          <a:xfrm>
            <a:off x="4095550" y="3592520"/>
            <a:ext cx="421105" cy="452983"/>
          </a:xfrm>
          <a:prstGeom prst="rect">
            <a:avLst/>
          </a:prstGeom>
          <a:pattFill prst="dotGrid">
            <a:fgClr>
              <a:srgbClr val="0070C0"/>
            </a:fgClr>
            <a:bgClr>
              <a:schemeClr val="bg1"/>
            </a:bgClr>
          </a:patt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37CAF82-E08A-C9BF-682C-38940E3F48BE}"/>
              </a:ext>
            </a:extLst>
          </p:cNvPr>
          <p:cNvSpPr/>
          <p:nvPr/>
        </p:nvSpPr>
        <p:spPr>
          <a:xfrm>
            <a:off x="1066800" y="3581400"/>
            <a:ext cx="1514375" cy="45298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Basic sequence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Copy 1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9CE655F-C482-F58E-B14D-9EDDE7C1A556}"/>
              </a:ext>
            </a:extLst>
          </p:cNvPr>
          <p:cNvSpPr/>
          <p:nvPr/>
        </p:nvSpPr>
        <p:spPr>
          <a:xfrm>
            <a:off x="2581175" y="3581400"/>
            <a:ext cx="1514375" cy="45298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Basic OOK sequence 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Copy 2</a:t>
            </a:r>
          </a:p>
        </p:txBody>
      </p:sp>
    </p:spTree>
    <p:extLst>
      <p:ext uri="{BB962C8B-B14F-4D97-AF65-F5344CB8AC3E}">
        <p14:creationId xmlns:p14="http://schemas.microsoft.com/office/powerpoint/2010/main" val="17615629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9138F-F507-C11B-A92A-371EFD093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End of SYNC (EOS) bits, PPM =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411F68-917F-F686-0273-E905305301B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B0C41E-7730-1C82-DA32-B6D583315ADC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Xilin Cheng (NXP), and etc.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C771E33-FA1E-ACA2-7FEB-1666C6CD5D24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158C950-D7EF-CA47-6440-FD08C3B319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Symbol timing error at last basic OOK sequence: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abs(peak timing index – ideal timing index) / chip duration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14975D98-B6BA-A996-8459-8A78ECB0FE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019" y="2924968"/>
            <a:ext cx="3960284" cy="2970213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730D8C79-8CA6-5EFB-BA2D-0D27D44217F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70388" y="2895600"/>
            <a:ext cx="4038600" cy="3028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61600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29388-8C6C-E4BA-9FFE-446B5D957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 Detection Performance</a:t>
            </a:r>
            <a:br>
              <a:rPr lang="en-US" dirty="0"/>
            </a:br>
            <a:r>
              <a:rPr lang="en-US" dirty="0"/>
              <a:t>Simulation Setting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10B8C4-282C-B45A-82AB-2861E4FB2A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7987"/>
            <a:ext cx="80772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Noise period 360 us before SYNC field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BW: 20M; OOK chip duration: 0.5 us or 2 us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Length-8 Basic SYNC sequence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 = [1 1 0 0 1 0 1 0]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 = [1 1 1 0 0 1 0 0]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Repetition with tail bit 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2 repetition: [S </a:t>
            </a:r>
            <a:r>
              <a:rPr lang="en-US" sz="1800" dirty="0" err="1"/>
              <a:t>S</a:t>
            </a:r>
            <a:r>
              <a:rPr lang="en-US" sz="1800" dirty="0"/>
              <a:t> 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3 repetition: [S </a:t>
            </a:r>
            <a:r>
              <a:rPr lang="en-US" sz="1800" dirty="0" err="1"/>
              <a:t>S</a:t>
            </a:r>
            <a:r>
              <a:rPr lang="en-US" sz="1800" dirty="0"/>
              <a:t> </a:t>
            </a:r>
            <a:r>
              <a:rPr lang="en-US" sz="1800" dirty="0" err="1"/>
              <a:t>S</a:t>
            </a:r>
            <a:r>
              <a:rPr lang="en-US" sz="1800" dirty="0"/>
              <a:t> 1]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Non-Coherent Receiver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SYNC detection threshold: 1% FA </a:t>
            </a:r>
          </a:p>
          <a:p>
            <a:pPr marL="457200" lvl="1" indent="0"/>
            <a:endParaRPr lang="en-US" sz="220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F1EF2D-EFD8-5030-02BA-564BCCD85B9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E9F99D-1864-D76E-CD71-E7E973C16B6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Xilin Cheng (NXP), and etc.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6782F5-4AE4-74E8-8F3B-B41A05D109C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21406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29388-8C6C-E4BA-9FFE-446B5D957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 Detection Algorithm with RX Normalization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910B8C4-282C-B45A-82AB-2861E4FB2AC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32606" y="1601787"/>
                <a:ext cx="8077200" cy="4113213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200" dirty="0"/>
                  <a:t>Input: RX waveform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200" dirty="0"/>
                  <a:t>Step 1: A sliding window passes over RX waveform (either coherent or non-coherent)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200" dirty="0"/>
                  <a:t>Step 2: Compute cosine distance between content of each sliding window output Y and with basic sequence 2S-1 as normalized correlation output, namely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ctrlPr>
                              <a:rPr lang="en-US" sz="2200" b="1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sz="2200" b="1" i="1" smtClean="0">
                                <a:latin typeface="Cambria Math" panose="02040503050406030204" pitchFamily="18" charset="0"/>
                              </a:rPr>
                              <m:t>𝒊</m:t>
                            </m:r>
                            <m:r>
                              <a:rPr lang="en-US" sz="2200" b="1" i="1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sz="2200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  <m:sup>
                            <m:r>
                              <a:rPr lang="en-US" sz="2200" b="1" i="1" smtClean="0">
                                <a:latin typeface="Cambria Math" panose="02040503050406030204" pitchFamily="18" charset="0"/>
                              </a:rPr>
                              <m:t>𝑵</m:t>
                            </m:r>
                          </m:sup>
                          <m:e>
                            <m:sSub>
                              <m:sSubPr>
                                <m:ctrlPr>
                                  <a:rPr lang="en-US" sz="22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200" b="1" i="1" smtClean="0"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</m:e>
                              <m:sub>
                                <m:r>
                                  <a:rPr lang="en-US" sz="2200" b="1" i="1" smtClean="0">
                                    <a:latin typeface="Cambria Math" panose="02040503050406030204" pitchFamily="18" charset="0"/>
                                  </a:rPr>
                                  <m:t>𝒊</m:t>
                                </m:r>
                              </m:sub>
                            </m:sSub>
                            <m:r>
                              <a:rPr lang="en-US" sz="2200" b="1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22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  <m:sSub>
                              <m:sSubPr>
                                <m:ctrlPr>
                                  <a:rPr lang="en-US" sz="22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200" b="1" i="1" smtClean="0">
                                    <a:latin typeface="Cambria Math" panose="02040503050406030204" pitchFamily="18" charset="0"/>
                                  </a:rPr>
                                  <m:t>𝒔</m:t>
                                </m:r>
                              </m:e>
                              <m:sub>
                                <m:r>
                                  <a:rPr lang="en-US" sz="2200" b="1" i="1" smtClean="0">
                                    <a:latin typeface="Cambria Math" panose="02040503050406030204" pitchFamily="18" charset="0"/>
                                  </a:rPr>
                                  <m:t>𝒊</m:t>
                                </m:r>
                              </m:sub>
                            </m:sSub>
                            <m:r>
                              <a:rPr lang="en-US" sz="2200" b="1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200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en-US" sz="2200" b="1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nary>
                      </m:num>
                      <m:den>
                        <m:rad>
                          <m:radPr>
                            <m:degHide m:val="on"/>
                            <m:ctrlPr>
                              <a:rPr lang="en-US" sz="2200" b="1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200" b="1" i="1" smtClean="0">
                                <a:latin typeface="Cambria Math" panose="02040503050406030204" pitchFamily="18" charset="0"/>
                              </a:rPr>
                              <m:t>𝑵</m:t>
                            </m:r>
                            <m:nary>
                              <m:naryPr>
                                <m:chr m:val="∑"/>
                                <m:ctrlPr>
                                  <a:rPr lang="en-US" sz="2200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23"/>
                                  </m:rPr>
                                  <a:rPr lang="en-US" sz="2200" i="1">
                                    <a:latin typeface="Cambria Math" panose="02040503050406030204" pitchFamily="18" charset="0"/>
                                  </a:rPr>
                                  <m:t>𝒊</m:t>
                                </m:r>
                                <m:r>
                                  <a:rPr lang="en-US" sz="2200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2200" i="1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sub>
                              <m:sup>
                                <m:r>
                                  <a:rPr lang="en-US" sz="2200" b="1" i="1" smtClean="0">
                                    <a:latin typeface="Cambria Math" panose="02040503050406030204" pitchFamily="18" charset="0"/>
                                  </a:rPr>
                                  <m:t>𝑵</m:t>
                                </m:r>
                              </m:sup>
                              <m:e>
                                <m:sSubSup>
                                  <m:sSubSupPr>
                                    <m:ctrlPr>
                                      <a:rPr lang="en-US" sz="22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2200" i="1">
                                        <a:latin typeface="Cambria Math" panose="02040503050406030204" pitchFamily="18" charset="0"/>
                                      </a:rPr>
                                      <m:t>𝒚</m:t>
                                    </m:r>
                                  </m:e>
                                  <m:sub>
                                    <m:r>
                                      <a:rPr lang="en-US" sz="2200" i="1">
                                        <a:latin typeface="Cambria Math" panose="02040503050406030204" pitchFamily="18" charset="0"/>
                                      </a:rPr>
                                      <m:t>𝒊</m:t>
                                    </m:r>
                                  </m:sub>
                                  <m:sup>
                                    <m:r>
                                      <a:rPr lang="en-US" sz="2200" i="1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bSup>
                              </m:e>
                            </m:nary>
                          </m:e>
                        </m:rad>
                      </m:den>
                    </m:f>
                  </m:oMath>
                </a14:m>
                <a:endParaRPr lang="en-US" sz="2200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200" dirty="0"/>
                  <a:t>Step 3: Send normalized correlation output for SYNC detection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800" dirty="0"/>
                  <a:t>a. When SYNC threshold </a:t>
                </a:r>
                <a14:m>
                  <m:oMath xmlns:m="http://schemas.openxmlformats.org/officeDocument/2006/math">
                    <m:r>
                      <a:rPr lang="en-US" sz="1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US" sz="1800" dirty="0"/>
                  <a:t> is hit, search for the location of first peak</a:t>
                </a:r>
              </a:p>
              <a:p>
                <a:pPr lvl="2">
                  <a:buFont typeface="Arial" panose="020B0604020202020204" pitchFamily="34" charset="0"/>
                  <a:buChar char="•"/>
                </a:pPr>
                <a:r>
                  <a:rPr lang="en-US" sz="1600" dirty="0"/>
                  <a:t>Peak search within 1 chip after threshold is hit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800" dirty="0"/>
                  <a:t>b. Based on first peak, search for the second peak or third peak locations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800" dirty="0"/>
                  <a:t>c. Average all peak values and compare with SYNC threshold </a:t>
                </a:r>
                <a14:m>
                  <m:oMath xmlns:m="http://schemas.openxmlformats.org/officeDocument/2006/math">
                    <m:r>
                      <a:rPr lang="en-US" sz="1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US" sz="1800" dirty="0"/>
                  <a:t> again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marL="457200" lvl="1" indent="0"/>
                <a:endParaRPr lang="en-US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910B8C4-282C-B45A-82AB-2861E4FB2AC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2606" y="1601787"/>
                <a:ext cx="8077200" cy="4113213"/>
              </a:xfrm>
              <a:blipFill>
                <a:blip r:embed="rId2"/>
                <a:stretch>
                  <a:fillRect l="-830" t="-1037" b="-192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F1EF2D-EFD8-5030-02BA-564BCCD85B9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E9F99D-1864-D76E-CD71-E7E973C16B6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Xilin Cheng (NXP), and etc.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6782F5-4AE4-74E8-8F3B-B41A05D109C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8578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F05F6A-EAF8-CA72-9620-9B75D5D50B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ABAFA5-5452-0265-8DBA-60DD765AA5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752600"/>
            <a:ext cx="84582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Excitation field is sent by the reader for AMP backscattering tags to modulate the information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Up to 100k ppm tag clock inaccuracy induces large variation of backscattering frame starting point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SYNC field preceding the backscattered data is needed for the reader to detect the start of frame and perform PPM estimation. 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repetitive SYNC field design for UL OOK backscattering are proposed.</a:t>
            </a:r>
          </a:p>
          <a:p>
            <a:pPr marL="457200" lvl="1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ED84B1-4FEA-D982-5C9F-9232781C294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E1B192-788A-D71D-6167-5F66E25EF79D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Xilin Cheng (NXP), and etc.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68FC97-859A-B11A-A4B2-773A3487EF1B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60663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29388-8C6C-E4BA-9FFE-446B5D957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 Detection Criteria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910B8C4-282C-B45A-82AB-2861E4FB2AC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85800" y="1981200"/>
                <a:ext cx="8077200" cy="4113213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SYNC detection Criteria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Previous SYNC threshold 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US" sz="2000" dirty="0"/>
                  <a:t> </a:t>
                </a:r>
                <a:r>
                  <a:rPr lang="en-US" dirty="0"/>
                  <a:t>conditions are met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/>
                  <a:t>SYNC detected</a:t>
                </a:r>
              </a:p>
              <a:p>
                <a:pPr lvl="2">
                  <a:buFont typeface="Arial" panose="020B0604020202020204" pitchFamily="34" charset="0"/>
                  <a:buChar char="•"/>
                </a:pPr>
                <a:r>
                  <a:rPr lang="en-US" dirty="0"/>
                  <a:t>Based on the first and last peak locations, estimate PPM and initial timing of first data bit </a:t>
                </a:r>
              </a:p>
              <a:p>
                <a:pPr lvl="2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d>
                      <m:dPr>
                        <m:begChr m:val="|"/>
                        <m:endChr m:val=""/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en-US" dirty="0"/>
                          <m:t>Estimated</m:t>
                        </m:r>
                        <m:r>
                          <m:rPr>
                            <m:nor/>
                          </m:rPr>
                          <a:rPr lang="en-US" dirty="0"/>
                          <m:t> </m:t>
                        </m:r>
                        <m:r>
                          <m:rPr>
                            <m:nor/>
                          </m:rPr>
                          <a:rPr lang="en-US" dirty="0"/>
                          <m:t>timing</m:t>
                        </m:r>
                        <m:r>
                          <m:rPr>
                            <m:nor/>
                          </m:rPr>
                          <a:rPr lang="en-US" dirty="0"/>
                          <m:t> − </m:t>
                        </m:r>
                        <m:r>
                          <m:rPr>
                            <m:nor/>
                          </m:rPr>
                          <a:rPr lang="en-US" b="0" i="0" dirty="0" smtClean="0"/>
                          <m:t>Ideal</m:t>
                        </m:r>
                        <m:r>
                          <m:rPr>
                            <m:nor/>
                          </m:rPr>
                          <a:rPr lang="en-US" dirty="0"/>
                          <m:t> </m:t>
                        </m:r>
                        <m:r>
                          <m:rPr>
                            <m:nor/>
                          </m:rPr>
                          <a:rPr lang="en-US" dirty="0"/>
                          <m:t>timing</m:t>
                        </m:r>
                      </m:e>
                    </m:d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|</m:t>
                    </m:r>
                    <m:r>
                      <m:rPr>
                        <m:nor/>
                      </m:rPr>
                      <a:rPr lang="en-US" dirty="0"/>
                      <m:t> </m:t>
                    </m:r>
                    <m:r>
                      <a:rPr 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m:rPr>
                        <m:nor/>
                      </m:rPr>
                      <a:rPr lang="en-US" dirty="0"/>
                      <m:t> </m:t>
                    </m:r>
                    <m:r>
                      <m:rPr>
                        <m:sty m:val="p"/>
                      </m:rPr>
                      <a:rPr lang="el-GR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α</m:t>
                    </m:r>
                    <m:r>
                      <m:rPr>
                        <m:nor/>
                      </m:rPr>
                      <a:rPr lang="en-US" dirty="0"/>
                      <m:t> </m:t>
                    </m:r>
                    <m:r>
                      <a:rPr 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m:rPr>
                        <m:nor/>
                      </m:rPr>
                      <a:rPr lang="en-US" dirty="0"/>
                      <m:t> </m:t>
                    </m:r>
                    <m:r>
                      <m:rPr>
                        <m:nor/>
                      </m:rPr>
                      <a:rPr lang="en-US" dirty="0"/>
                      <m:t>OOK</m:t>
                    </m:r>
                    <m:r>
                      <m:rPr>
                        <m:nor/>
                      </m:rPr>
                      <a:rPr lang="en-US" dirty="0"/>
                      <m:t> </m:t>
                    </m:r>
                    <m:r>
                      <m:rPr>
                        <m:nor/>
                      </m:rPr>
                      <a:rPr lang="en-US" dirty="0"/>
                      <m:t>chip</m:t>
                    </m:r>
                    <m:r>
                      <m:rPr>
                        <m:nor/>
                      </m:rPr>
                      <a:rPr lang="en-US" dirty="0"/>
                      <m:t> </m:t>
                    </m:r>
                    <m:r>
                      <m:rPr>
                        <m:nor/>
                      </m:rPr>
                      <a:rPr lang="en-US" dirty="0"/>
                      <m:t>duration</m:t>
                    </m:r>
                  </m:oMath>
                </a14:m>
                <a:endParaRPr lang="en-US" dirty="0"/>
              </a:p>
              <a:p>
                <a:pPr lvl="3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α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=0.5</m:t>
                    </m:r>
                  </m:oMath>
                </a14:m>
                <a:r>
                  <a:rPr lang="en-US" dirty="0"/>
                  <a:t>, e.g., 2us chip duration and 20M =&gt; 0.5*2*20 = 20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/>
                  <a:t>False alarm (FA)</a:t>
                </a:r>
              </a:p>
              <a:p>
                <a:pPr lvl="2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dirty="0"/>
                      <m:t>Estimated</m:t>
                    </m:r>
                    <m:r>
                      <m:rPr>
                        <m:nor/>
                      </m:rPr>
                      <a:rPr lang="en-US" dirty="0"/>
                      <m:t> </m:t>
                    </m:r>
                    <m:r>
                      <m:rPr>
                        <m:nor/>
                      </m:rPr>
                      <a:rPr lang="en-US" dirty="0"/>
                      <m:t>timing</m:t>
                    </m:r>
                    <m:r>
                      <m:rPr>
                        <m:nor/>
                      </m:rPr>
                      <a:rPr lang="en-US" dirty="0"/>
                      <m:t> − </m:t>
                    </m:r>
                    <m:r>
                      <m:rPr>
                        <m:nor/>
                      </m:rPr>
                      <a:rPr lang="en-US" b="0" i="0" dirty="0" smtClean="0"/>
                      <m:t>true</m:t>
                    </m:r>
                    <m:r>
                      <m:rPr>
                        <m:nor/>
                      </m:rPr>
                      <a:rPr lang="en-US" dirty="0"/>
                      <m:t> </m:t>
                    </m:r>
                    <m:r>
                      <m:rPr>
                        <m:nor/>
                      </m:rPr>
                      <a:rPr lang="en-US" dirty="0"/>
                      <m:t>timing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&lt;</m:t>
                    </m:r>
                    <m:r>
                      <m:rPr>
                        <m:nor/>
                      </m:rPr>
                      <a:rPr lang="en-US" dirty="0"/>
                      <m:t> </m:t>
                    </m:r>
                    <m:r>
                      <m:rPr>
                        <m:nor/>
                      </m:rPr>
                      <a:rPr lang="en-US" b="0" i="0" dirty="0" smtClean="0"/>
                      <m:t>−</m:t>
                    </m:r>
                    <m:r>
                      <m:rPr>
                        <m:sty m:val="p"/>
                      </m:rPr>
                      <a:rPr lang="el-GR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α</m:t>
                    </m:r>
                    <m:r>
                      <m:rPr>
                        <m:nor/>
                      </m:rPr>
                      <a:rPr lang="en-US" dirty="0"/>
                      <m:t> </m:t>
                    </m:r>
                    <m:r>
                      <a:rPr 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m:rPr>
                        <m:nor/>
                      </m:rPr>
                      <a:rPr lang="en-US" dirty="0"/>
                      <m:t> </m:t>
                    </m:r>
                    <m:r>
                      <m:rPr>
                        <m:nor/>
                      </m:rPr>
                      <a:rPr lang="en-US" dirty="0"/>
                      <m:t>OOK</m:t>
                    </m:r>
                    <m:r>
                      <m:rPr>
                        <m:nor/>
                      </m:rPr>
                      <a:rPr lang="en-US" dirty="0"/>
                      <m:t> </m:t>
                    </m:r>
                    <m:r>
                      <m:rPr>
                        <m:nor/>
                      </m:rPr>
                      <a:rPr lang="en-US" dirty="0"/>
                      <m:t>chip</m:t>
                    </m:r>
                    <m:r>
                      <m:rPr>
                        <m:nor/>
                      </m:rPr>
                      <a:rPr lang="en-US" dirty="0"/>
                      <m:t> </m:t>
                    </m:r>
                    <m:r>
                      <m:rPr>
                        <m:nor/>
                      </m:rPr>
                      <a:rPr lang="en-US" dirty="0"/>
                      <m:t>duration</m:t>
                    </m:r>
                  </m:oMath>
                </a14:m>
                <a:endParaRPr lang="en-US" dirty="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/>
                  <a:t>Miss detection (</a:t>
                </a:r>
                <a:r>
                  <a:rPr lang="en-US" dirty="0" err="1"/>
                  <a:t>Pmiss</a:t>
                </a:r>
                <a:r>
                  <a:rPr lang="en-US" dirty="0"/>
                  <a:t>)</a:t>
                </a:r>
              </a:p>
              <a:p>
                <a:pPr lvl="2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dirty="0" smtClean="0"/>
                      <m:t>Estimated</m:t>
                    </m:r>
                    <m:r>
                      <m:rPr>
                        <m:nor/>
                      </m:rPr>
                      <a:rPr lang="en-US" dirty="0" smtClean="0"/>
                      <m:t> </m:t>
                    </m:r>
                    <m:r>
                      <m:rPr>
                        <m:nor/>
                      </m:rPr>
                      <a:rPr lang="en-US" dirty="0" smtClean="0"/>
                      <m:t>timing</m:t>
                    </m:r>
                    <m:r>
                      <m:rPr>
                        <m:nor/>
                      </m:rPr>
                      <a:rPr lang="en-US" dirty="0" smtClean="0"/>
                      <m:t> − </m:t>
                    </m:r>
                    <m:r>
                      <m:rPr>
                        <m:nor/>
                      </m:rPr>
                      <a:rPr lang="en-US" b="0" i="0" dirty="0" smtClean="0"/>
                      <m:t>true</m:t>
                    </m:r>
                    <m:r>
                      <m:rPr>
                        <m:nor/>
                      </m:rPr>
                      <a:rPr lang="en-US" dirty="0" smtClean="0"/>
                      <m:t> </m:t>
                    </m:r>
                    <m:r>
                      <m:rPr>
                        <m:nor/>
                      </m:rPr>
                      <a:rPr lang="en-US" dirty="0" smtClean="0"/>
                      <m:t>timing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&gt;</m:t>
                    </m:r>
                    <m:r>
                      <m:rPr>
                        <m:nor/>
                      </m:rPr>
                      <a:rPr lang="en-US" dirty="0"/>
                      <m:t> </m:t>
                    </m:r>
                    <m:r>
                      <m:rPr>
                        <m:sty m:val="p"/>
                      </m:rPr>
                      <a:rPr lang="el-GR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α</m:t>
                    </m:r>
                    <m:r>
                      <m:rPr>
                        <m:nor/>
                      </m:rPr>
                      <a:rPr lang="en-US" dirty="0"/>
                      <m:t> </m:t>
                    </m:r>
                    <m:r>
                      <a:rPr 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m:rPr>
                        <m:nor/>
                      </m:rPr>
                      <a:rPr lang="en-US" dirty="0"/>
                      <m:t> </m:t>
                    </m:r>
                    <m:r>
                      <m:rPr>
                        <m:nor/>
                      </m:rPr>
                      <a:rPr lang="en-US" dirty="0"/>
                      <m:t>OOK</m:t>
                    </m:r>
                    <m:r>
                      <m:rPr>
                        <m:nor/>
                      </m:rPr>
                      <a:rPr lang="en-US" dirty="0"/>
                      <m:t> </m:t>
                    </m:r>
                    <m:r>
                      <m:rPr>
                        <m:nor/>
                      </m:rPr>
                      <a:rPr lang="en-US" dirty="0"/>
                      <m:t>chip</m:t>
                    </m:r>
                    <m:r>
                      <m:rPr>
                        <m:nor/>
                      </m:rPr>
                      <a:rPr lang="en-US" dirty="0"/>
                      <m:t> </m:t>
                    </m:r>
                    <m:r>
                      <m:rPr>
                        <m:nor/>
                      </m:rPr>
                      <a:rPr lang="en-US" dirty="0"/>
                      <m:t>duration</m:t>
                    </m:r>
                  </m:oMath>
                </a14:m>
                <a:endParaRPr lang="en-US" dirty="0"/>
              </a:p>
              <a:p>
                <a:pPr lvl="2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marL="457200" lvl="1" indent="0"/>
                <a:endParaRPr lang="en-US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910B8C4-282C-B45A-82AB-2861E4FB2AC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981200"/>
                <a:ext cx="8077200" cy="4113213"/>
              </a:xfrm>
              <a:blipFill>
                <a:blip r:embed="rId2"/>
                <a:stretch>
                  <a:fillRect l="-1057" t="-1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F1EF2D-EFD8-5030-02BA-564BCCD85B9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E9F99D-1864-D76E-CD71-E7E973C16B6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Xilin Cheng (NXP), and etc.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6782F5-4AE4-74E8-8F3B-B41A05D109C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42164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07A8A-A97A-CFE4-802F-1FC2F7B965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FA-</a:t>
            </a:r>
            <a:r>
              <a:rPr lang="en-US" dirty="0" err="1"/>
              <a:t>Pmiss</a:t>
            </a:r>
            <a:r>
              <a:rPr lang="en-US" dirty="0"/>
              <a:t> vs SYNC Detection Threshold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677115-8AB2-AD90-8EB9-860D157CA9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E7E31A-93EB-47AE-8257-4E74D06D880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Xilin Cheng (NXP), and etc.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4A50CDB-55CD-55A7-C1D3-195CC0A0352B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31AC94-E92A-7449-0465-3D80541AB1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3307" y="4014636"/>
            <a:ext cx="3264275" cy="244820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5B7B411-B302-9919-F3DC-F1080818AD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0358" y="1502259"/>
            <a:ext cx="3264275" cy="2448206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E9355F66-2A41-9C82-7FB6-C1F40F447D6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04110" y="3938395"/>
            <a:ext cx="3382690" cy="2537018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0A0D6729-367A-810E-2A65-F4725AABB9B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27909" y="1457853"/>
            <a:ext cx="3382691" cy="253701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7350646-4E21-89F6-226A-646F0448D7E5}"/>
              </a:ext>
            </a:extLst>
          </p:cNvPr>
          <p:cNvSpPr txBox="1"/>
          <p:nvPr/>
        </p:nvSpPr>
        <p:spPr>
          <a:xfrm>
            <a:off x="152400" y="2438400"/>
            <a:ext cx="16002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S = [110010101]</a:t>
            </a:r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D1879B14-972D-0725-7EFF-D1B3A6810E56}"/>
              </a:ext>
            </a:extLst>
          </p:cNvPr>
          <p:cNvSpPr/>
          <p:nvPr/>
        </p:nvSpPr>
        <p:spPr bwMode="auto">
          <a:xfrm>
            <a:off x="1701875" y="2497575"/>
            <a:ext cx="507925" cy="194796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FDEED98-2F28-B4AC-9A72-E276FDCC8C36}"/>
              </a:ext>
            </a:extLst>
          </p:cNvPr>
          <p:cNvSpPr txBox="1"/>
          <p:nvPr/>
        </p:nvSpPr>
        <p:spPr>
          <a:xfrm>
            <a:off x="230668" y="4888301"/>
            <a:ext cx="147120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S = [11100100]</a:t>
            </a:r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541D19B1-A4D2-F689-9C89-D1DD1634B42B}"/>
              </a:ext>
            </a:extLst>
          </p:cNvPr>
          <p:cNvSpPr/>
          <p:nvPr/>
        </p:nvSpPr>
        <p:spPr bwMode="auto">
          <a:xfrm>
            <a:off x="1701875" y="5001122"/>
            <a:ext cx="507925" cy="194796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677497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BDC999-27EE-73C9-4222-20B6E919C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 Performance at PPM =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38C5BA-4697-6EDF-5D3C-67104A40136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A48F5-CB26-C5C8-C418-689AABA3BBC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Xilin Cheng (NXP), and etc.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11A518A-AFAF-5B1C-A123-52EE41795849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EA19CD3-2CFB-E64A-FEE9-C066EFD7BE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054" y="2095383"/>
            <a:ext cx="4579938" cy="3434954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2195BDBF-B109-09D5-1B2F-6C06A51E895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44988" y="2095382"/>
            <a:ext cx="4579938" cy="3434954"/>
          </a:xfrm>
          <a:prstGeom prst="rect">
            <a:avLst/>
          </a:prstGeom>
        </p:spPr>
      </p:pic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4D695026-8BEE-33F4-3ED8-80A6700FCE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0585" y="5654894"/>
            <a:ext cx="7770813" cy="685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2 repetition is sufficient for SYNC performance</a:t>
            </a:r>
          </a:p>
        </p:txBody>
      </p:sp>
    </p:spTree>
    <p:extLst>
      <p:ext uri="{BB962C8B-B14F-4D97-AF65-F5344CB8AC3E}">
        <p14:creationId xmlns:p14="http://schemas.microsoft.com/office/powerpoint/2010/main" val="36171798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EC57BF-B6FE-D3C0-35E0-492DF60DD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B5E24A-B781-F63A-E492-4BA67F1A43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Presented UL backscattering SYNC design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Repeated basic OOK sequence structure with EOS bits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SYNC chip rate matches data chip rate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Illustrated </a:t>
            </a:r>
            <a:r>
              <a:rPr lang="en-US"/>
              <a:t>EOS bits benefits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SYNC detection performance results show 2 repetition is sufficient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EF8E39-F337-D2B5-22FF-8F5C627199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70C22F-0C88-3031-292D-D6458D8C8188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Xilin Cheng (NXP), and etc.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F831E7D-8BCE-8D9C-1F12-4A2E0E031141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49170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1EBE4-1324-ECAA-1BA4-A407283B9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60B4DE-2F2D-6F6E-A1C8-B940CA99A6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847321"/>
            <a:ext cx="8458200" cy="4113213"/>
          </a:xfrm>
        </p:spPr>
        <p:txBody>
          <a:bodyPr/>
          <a:lstStyle/>
          <a:p>
            <a:r>
              <a:rPr lang="en-US" b="0" dirty="0"/>
              <a:t>[1] Rui Cao, et. al., 11-25-0306-00-00bp-AMP-Backscattering-PPDU-and-SYNC-design, Mar 2025</a:t>
            </a:r>
          </a:p>
          <a:p>
            <a:r>
              <a:rPr lang="en-US" b="0" dirty="0"/>
              <a:t>[2] </a:t>
            </a:r>
            <a:r>
              <a:rPr lang="en-US" b="0" dirty="0" err="1"/>
              <a:t>Manideep</a:t>
            </a:r>
            <a:r>
              <a:rPr lang="en-US" b="0" dirty="0"/>
              <a:t> </a:t>
            </a:r>
            <a:r>
              <a:rPr lang="en-US" b="0" dirty="0" err="1"/>
              <a:t>Dunna</a:t>
            </a:r>
            <a:r>
              <a:rPr lang="en-US" b="0" dirty="0"/>
              <a:t>, et. al., </a:t>
            </a:r>
            <a:r>
              <a:rPr lang="en-GB" b="0" dirty="0"/>
              <a:t>Uplink SYNC Field Design for Backscatter STAs, April 2025</a:t>
            </a:r>
          </a:p>
          <a:p>
            <a:r>
              <a:rPr lang="en-GB" b="0" dirty="0"/>
              <a:t>[3] </a:t>
            </a:r>
            <a:r>
              <a:rPr lang="en-US" b="0" dirty="0" err="1"/>
              <a:t>Manideep</a:t>
            </a:r>
            <a:r>
              <a:rPr lang="en-US" b="0" dirty="0"/>
              <a:t> </a:t>
            </a:r>
            <a:r>
              <a:rPr lang="en-US" b="0" dirty="0" err="1"/>
              <a:t>Dunna</a:t>
            </a:r>
            <a:r>
              <a:rPr lang="en-US" b="0" dirty="0"/>
              <a:t>, et. al., Uplink Backscatter SYNC Field Design</a:t>
            </a:r>
            <a:r>
              <a:rPr lang="en-GB" b="0" dirty="0"/>
              <a:t>, July 2025</a:t>
            </a:r>
          </a:p>
          <a:p>
            <a:endParaRPr lang="en-US" b="0" dirty="0"/>
          </a:p>
          <a:p>
            <a:endParaRPr lang="en-US" b="0" dirty="0"/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E24862-E7CE-219A-BA13-86400622B33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12EEEF-809E-B007-8CD4-BBE985785E6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Xilin Cheng (NXP), and etc.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60C117A-834E-4B82-1D27-EC2EE2E7704B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54016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8ABF8-C14C-ABCE-CED1-AD1B6C0F1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94F37-6112-C7A0-A9A5-FCEDDF9707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following to 11bp SFD?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11bp defines single UL SYNC sequence for AMP UL PPDU generated by backscattering (OOK modulated)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UL SYNC sequence is transmitted with the same chip rate as UL Data field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EBA641-7428-A197-371D-BD7AA2DF3F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E769F6-9DCB-B7C2-176F-78B7BFE783C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Xilin Cheng (NXP), and etc.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F52F4B-78D9-591D-A6C8-A94FC3241116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3311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3F6B1-AFA8-9071-2A21-56C3487BA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5ABEF2-E82C-B901-20E3-EC874FE111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following to 11bp SFD?</a:t>
            </a:r>
          </a:p>
          <a:p>
            <a:pPr>
              <a:buFontTx/>
              <a:buChar char="-"/>
            </a:pPr>
            <a:r>
              <a:rPr lang="en-US" dirty="0"/>
              <a:t>The UL backscattering SYNC consists of two or more repetition of basic sequence S and End of SYNC (EOS) bit(s)</a:t>
            </a:r>
          </a:p>
          <a:p>
            <a:pPr lvl="1">
              <a:buFontTx/>
              <a:buChar char="-"/>
            </a:pPr>
            <a:r>
              <a:rPr lang="en-US" dirty="0"/>
              <a:t>Length of basic sequence S is TBD</a:t>
            </a:r>
          </a:p>
          <a:p>
            <a:pPr lvl="1">
              <a:buFontTx/>
              <a:buChar char="-"/>
            </a:pPr>
            <a:r>
              <a:rPr lang="en-US" dirty="0"/>
              <a:t>Number of repetition is TBD</a:t>
            </a:r>
          </a:p>
          <a:p>
            <a:pPr lvl="1">
              <a:buFontTx/>
              <a:buChar char="-"/>
            </a:pPr>
            <a:r>
              <a:rPr lang="en-US" dirty="0"/>
              <a:t>Definition of EOS bit(s) is TBD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ECBAB3-FF83-0382-2563-66F95C0310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518D48-BF60-33E8-9B07-9225A9FEFF7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Xilin Cheng (NXP), and etc.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706EEF2-23A1-EB2C-4CB5-172E6BCB9D2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92457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3F6B1-AFA8-9071-2A21-56C3487BA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5ABEF2-E82C-B901-20E3-EC874FE111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following to 11bp SFD?</a:t>
            </a:r>
          </a:p>
          <a:p>
            <a:pPr>
              <a:buFontTx/>
              <a:buChar char="-"/>
            </a:pPr>
            <a:r>
              <a:rPr lang="en-US" dirty="0"/>
              <a:t>The number of repetition of basic OOK sequence in the UL backscattering SYNC is 2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ECBAB3-FF83-0382-2563-66F95C0310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518D48-BF60-33E8-9B07-9225A9FEFF7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Xilin Cheng (NXP), and etc.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706EEF2-23A1-EB2C-4CB5-172E6BCB9D2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46491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A01E93-B1E7-B8CA-95EB-37B9F7C5F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B0D9FE-63D4-2D59-4478-9A3356DCA0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CF5E4E-4577-4047-6AC8-28CC21A36E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F83300-E79D-4EB5-DAFB-E3B982DF00CB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Xilin Cheng (NXP), and etc.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85EC3EA-2D68-F7FC-DA13-464DFD548139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74413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5911F710-B886-9E0F-D41C-AC0EBA7783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5400" y="2002790"/>
            <a:ext cx="3962400" cy="29718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FA29388-8C6C-E4BA-9FFE-446B5D957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Basic Sequence Length 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10B8C4-282C-B45A-82AB-2861E4FB2A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45720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Base sequence S = [1 0 1 1 0 0]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Two</a:t>
            </a:r>
            <a:r>
              <a:rPr lang="en-US" dirty="0"/>
              <a:t> consecutive OOK 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Autocorrelation of repetition 3 sequence [S </a:t>
            </a:r>
            <a:r>
              <a:rPr lang="en-US" dirty="0" err="1"/>
              <a:t>S</a:t>
            </a:r>
            <a:r>
              <a:rPr lang="en-US" dirty="0"/>
              <a:t> </a:t>
            </a:r>
            <a:r>
              <a:rPr lang="en-US" dirty="0" err="1"/>
              <a:t>S</a:t>
            </a:r>
            <a:r>
              <a:rPr lang="en-US" dirty="0"/>
              <a:t> 1] and 2S-1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Autocorrelation has side lobe &lt; 0 before first peak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Cyclic correlation side lobe 0.33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Peak slope = 1.33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F1EF2D-EFD8-5030-02BA-564BCCD85B9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E9F99D-1864-D76E-CD71-E7E973C16B6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Xilin Cheng (NXP), and etc.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6782F5-4AE4-74E8-8F3B-B41A05D109C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June 2025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1220ECE-FE10-B279-7840-D3B2AF9FAA8F}"/>
              </a:ext>
            </a:extLst>
          </p:cNvPr>
          <p:cNvSpPr txBox="1"/>
          <p:nvPr/>
        </p:nvSpPr>
        <p:spPr>
          <a:xfrm>
            <a:off x="7621111" y="3024665"/>
            <a:ext cx="83708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Slope = 1.33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FDCD1C8-DA62-BD50-580F-90BFF4C5A619}"/>
              </a:ext>
            </a:extLst>
          </p:cNvPr>
          <p:cNvCxnSpPr>
            <a:cxnSpLocks/>
          </p:cNvCxnSpPr>
          <p:nvPr/>
        </p:nvCxnSpPr>
        <p:spPr bwMode="auto">
          <a:xfrm>
            <a:off x="7543800" y="2286000"/>
            <a:ext cx="152400" cy="2194798"/>
          </a:xfrm>
          <a:prstGeom prst="straightConnector1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1485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2A1E49-D7B7-5802-FD22-570164836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UL AMP PPDU for Backscattering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CAE7DA-FD10-50C0-1821-46048F4DCC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6401"/>
            <a:ext cx="8085138" cy="454844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Immediate response: T1 (e.g. 16us)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Delayed response: T5 (e.g. 1~2 </a:t>
            </a:r>
            <a:r>
              <a:rPr lang="en-US" dirty="0" err="1"/>
              <a:t>ms</a:t>
            </a:r>
            <a:r>
              <a:rPr lang="en-US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301305-63E0-17F4-A5D3-9DEF13804DB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B8E198-5569-35CC-406A-0AAC60F2E595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Xilin Cheng (NXP), and etc.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C17D53D-D731-F364-DE69-B22308494A7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grpSp>
        <p:nvGrpSpPr>
          <p:cNvPr id="84" name="Group 83">
            <a:extLst>
              <a:ext uri="{FF2B5EF4-FFF2-40B4-BE49-F238E27FC236}">
                <a16:creationId xmlns:a16="http://schemas.microsoft.com/office/drawing/2014/main" id="{90A3967F-6389-4FE4-EE81-C96993A3C0EE}"/>
              </a:ext>
            </a:extLst>
          </p:cNvPr>
          <p:cNvGrpSpPr/>
          <p:nvPr/>
        </p:nvGrpSpPr>
        <p:grpSpPr>
          <a:xfrm>
            <a:off x="920310" y="2438400"/>
            <a:ext cx="7233090" cy="1460584"/>
            <a:chOff x="1462803" y="2159296"/>
            <a:chExt cx="5792075" cy="1460584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F6887032-48D1-7C73-EEA3-697A82D713C9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539878" y="2527015"/>
              <a:ext cx="5715000" cy="1497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D14C8681-EC4D-1FE2-5978-B498F393BBBC}"/>
                </a:ext>
              </a:extLst>
            </p:cNvPr>
            <p:cNvSpPr/>
            <p:nvPr/>
          </p:nvSpPr>
          <p:spPr bwMode="auto">
            <a:xfrm>
              <a:off x="4561310" y="2159296"/>
              <a:ext cx="483768" cy="351507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</a:rPr>
                <a:t>TF </a:t>
              </a:r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D897853C-7C7D-8FF2-3E3B-D03A83729DDB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539878" y="3032514"/>
              <a:ext cx="5715000" cy="2175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09A4E7A-A714-CAD8-98C5-5C47D46E3E19}"/>
                </a:ext>
              </a:extLst>
            </p:cNvPr>
            <p:cNvSpPr/>
            <p:nvPr/>
          </p:nvSpPr>
          <p:spPr bwMode="auto">
            <a:xfrm>
              <a:off x="5756378" y="2757110"/>
              <a:ext cx="1116792" cy="268056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Tag </a:t>
              </a:r>
              <a:r>
                <a:rPr lang="en-US" sz="800" dirty="0">
                  <a:solidFill>
                    <a:schemeClr val="tx1"/>
                  </a:solidFill>
                </a:rPr>
                <a:t>ID</a:t>
              </a:r>
              <a:endPara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BF595153-8453-9384-34F9-6DAED8E49587}"/>
                </a:ext>
              </a:extLst>
            </p:cNvPr>
            <p:cNvSpPr txBox="1"/>
            <p:nvPr/>
          </p:nvSpPr>
          <p:spPr>
            <a:xfrm>
              <a:off x="1462803" y="2785051"/>
              <a:ext cx="4594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solidFill>
                    <a:schemeClr val="tx1"/>
                  </a:solidFill>
                </a:rPr>
                <a:t>Tag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ACDD6CE6-6FCB-9CB9-0AEF-D237AF1002AC}"/>
                </a:ext>
              </a:extLst>
            </p:cNvPr>
            <p:cNvSpPr/>
            <p:nvPr/>
          </p:nvSpPr>
          <p:spPr bwMode="auto">
            <a:xfrm>
              <a:off x="2149478" y="2159297"/>
              <a:ext cx="4724400" cy="367718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8D17A5C5-8CA8-DD5B-AC09-1353F9CE3411}"/>
                </a:ext>
              </a:extLst>
            </p:cNvPr>
            <p:cNvGrpSpPr/>
            <p:nvPr/>
          </p:nvGrpSpPr>
          <p:grpSpPr>
            <a:xfrm>
              <a:off x="2639608" y="2163525"/>
              <a:ext cx="1582891" cy="351507"/>
              <a:chOff x="2116812" y="3260941"/>
              <a:chExt cx="1083588" cy="351507"/>
            </a:xfrm>
          </p:grpSpPr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8811F1B7-7118-3C10-D546-45A45DA80ABD}"/>
                  </a:ext>
                </a:extLst>
              </p:cNvPr>
              <p:cNvSpPr/>
              <p:nvPr/>
            </p:nvSpPr>
            <p:spPr bwMode="auto">
              <a:xfrm>
                <a:off x="2116812" y="3260941"/>
                <a:ext cx="1083588" cy="351507"/>
              </a:xfrm>
              <a:prstGeom prst="rect">
                <a:avLst/>
              </a:prstGeom>
              <a:pattFill prst="ltVert">
                <a:fgClr>
                  <a:schemeClr val="tx1">
                    <a:lumMod val="50000"/>
                    <a:lumOff val="50000"/>
                  </a:schemeClr>
                </a:fgClr>
                <a:bgClr>
                  <a:schemeClr val="bg1"/>
                </a:bgClr>
              </a:patt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CCFA13E4-A262-D490-5135-36189AA13E87}"/>
                  </a:ext>
                </a:extLst>
              </p:cNvPr>
              <p:cNvSpPr txBox="1"/>
              <p:nvPr/>
            </p:nvSpPr>
            <p:spPr>
              <a:xfrm>
                <a:off x="2245135" y="3321278"/>
                <a:ext cx="739270" cy="21544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>
                <a:spAutoFit/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Excitation</a:t>
                </a:r>
              </a:p>
            </p:txBody>
          </p:sp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0DEAFA0A-9302-904E-0F0D-75B2BF782970}"/>
                </a:ext>
              </a:extLst>
            </p:cNvPr>
            <p:cNvGrpSpPr/>
            <p:nvPr/>
          </p:nvGrpSpPr>
          <p:grpSpPr>
            <a:xfrm>
              <a:off x="5027306" y="2166956"/>
              <a:ext cx="1846572" cy="351507"/>
              <a:chOff x="3877220" y="3274532"/>
              <a:chExt cx="1015861" cy="351507"/>
            </a:xfrm>
          </p:grpSpPr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26653C3A-C012-AB77-8849-6BEF51B13933}"/>
                  </a:ext>
                </a:extLst>
              </p:cNvPr>
              <p:cNvSpPr/>
              <p:nvPr/>
            </p:nvSpPr>
            <p:spPr bwMode="auto">
              <a:xfrm>
                <a:off x="3877220" y="3274532"/>
                <a:ext cx="1015861" cy="351507"/>
              </a:xfrm>
              <a:prstGeom prst="rect">
                <a:avLst/>
              </a:prstGeom>
              <a:pattFill prst="ltVert">
                <a:fgClr>
                  <a:schemeClr val="tx1">
                    <a:lumMod val="50000"/>
                    <a:lumOff val="50000"/>
                  </a:schemeClr>
                </a:fgClr>
                <a:bgClr>
                  <a:schemeClr val="bg1"/>
                </a:bgClr>
              </a:patt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91697079-CC0C-EC59-4A7E-2373696DDD0C}"/>
                  </a:ext>
                </a:extLst>
              </p:cNvPr>
              <p:cNvSpPr txBox="1"/>
              <p:nvPr/>
            </p:nvSpPr>
            <p:spPr>
              <a:xfrm>
                <a:off x="4112668" y="3340965"/>
                <a:ext cx="687932" cy="21544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>
                <a:spAutoFit/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Excitation</a:t>
                </a:r>
              </a:p>
            </p:txBody>
          </p:sp>
        </p:grp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6584542B-52CE-1655-1D6D-E171B86377D9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5040682" y="2516545"/>
              <a:ext cx="177" cy="871679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2ECCD995-F740-11B5-3639-60036ED6765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333251" y="2796808"/>
              <a:ext cx="4611" cy="59141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B3F5E5D4-249F-E137-6020-D97FF7D56C7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046018" y="3268470"/>
              <a:ext cx="278189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3B03006A-53D8-EB39-FFB5-5C86EE0EB237}"/>
                </a:ext>
              </a:extLst>
            </p:cNvPr>
            <p:cNvSpPr txBox="1"/>
            <p:nvPr/>
          </p:nvSpPr>
          <p:spPr>
            <a:xfrm>
              <a:off x="5058222" y="3404436"/>
              <a:ext cx="345648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T1</a:t>
              </a: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F75EBB5E-9137-ACED-A0CE-D8DD4C777E5E}"/>
                </a:ext>
              </a:extLst>
            </p:cNvPr>
            <p:cNvSpPr/>
            <p:nvPr/>
          </p:nvSpPr>
          <p:spPr bwMode="auto">
            <a:xfrm>
              <a:off x="2158305" y="2169024"/>
              <a:ext cx="483768" cy="351507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600" dirty="0">
                  <a:solidFill>
                    <a:schemeClr val="tx1"/>
                  </a:solidFill>
                </a:rPr>
                <a:t>OFDM Preamble</a:t>
              </a:r>
              <a:endParaRPr kumimoji="0" lang="en-US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E0DE9406-069E-13F9-5ADD-787D0EEB339D}"/>
                </a:ext>
              </a:extLst>
            </p:cNvPr>
            <p:cNvSpPr/>
            <p:nvPr/>
          </p:nvSpPr>
          <p:spPr bwMode="auto">
            <a:xfrm>
              <a:off x="4227659" y="2163944"/>
              <a:ext cx="329429" cy="351507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700" dirty="0">
                  <a:solidFill>
                    <a:schemeClr val="tx1"/>
                  </a:solidFill>
                </a:rPr>
                <a:t>SYNC</a:t>
              </a:r>
              <a:endParaRPr kumimoji="0" 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FDFB6E30-8FDA-0495-F51D-CF39242D493A}"/>
                </a:ext>
              </a:extLst>
            </p:cNvPr>
            <p:cNvSpPr/>
            <p:nvPr/>
          </p:nvSpPr>
          <p:spPr bwMode="auto">
            <a:xfrm>
              <a:off x="5329449" y="2757826"/>
              <a:ext cx="419554" cy="26805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UL SYNC</a:t>
              </a: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7A11CDD1-1FD1-DD59-1CDA-A42C6870A2E7}"/>
                </a:ext>
              </a:extLst>
            </p:cNvPr>
            <p:cNvSpPr txBox="1"/>
            <p:nvPr/>
          </p:nvSpPr>
          <p:spPr>
            <a:xfrm>
              <a:off x="1462803" y="2197488"/>
              <a:ext cx="60300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solidFill>
                    <a:schemeClr val="tx1"/>
                  </a:solidFill>
                </a:rPr>
                <a:t>Reader</a:t>
              </a:r>
            </a:p>
          </p:txBody>
        </p:sp>
      </p:grpSp>
      <p:grpSp>
        <p:nvGrpSpPr>
          <p:cNvPr id="83" name="Group 82">
            <a:extLst>
              <a:ext uri="{FF2B5EF4-FFF2-40B4-BE49-F238E27FC236}">
                <a16:creationId xmlns:a16="http://schemas.microsoft.com/office/drawing/2014/main" id="{92C6E197-8A97-9231-8C10-20DEE4399961}"/>
              </a:ext>
            </a:extLst>
          </p:cNvPr>
          <p:cNvGrpSpPr/>
          <p:nvPr/>
        </p:nvGrpSpPr>
        <p:grpSpPr>
          <a:xfrm>
            <a:off x="990600" y="4489521"/>
            <a:ext cx="7216682" cy="1345291"/>
            <a:chOff x="1477023" y="3996936"/>
            <a:chExt cx="5943997" cy="1345291"/>
          </a:xfrm>
        </p:grpSpPr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03916110-C8F2-EBF3-112A-C82FD2EDBC8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543179" y="4364655"/>
              <a:ext cx="5787899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845B320C-07E5-9F2D-7ECA-DCFE112FDC03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543178" y="4829821"/>
              <a:ext cx="5877842" cy="4072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F0646FC3-5177-C68C-76F3-521D42D2CB40}"/>
                </a:ext>
              </a:extLst>
            </p:cNvPr>
            <p:cNvSpPr/>
            <p:nvPr/>
          </p:nvSpPr>
          <p:spPr bwMode="auto">
            <a:xfrm>
              <a:off x="5883278" y="4583439"/>
              <a:ext cx="1062012" cy="264070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800" dirty="0">
                  <a:solidFill>
                    <a:schemeClr val="tx1"/>
                  </a:solidFill>
                </a:rPr>
                <a:t>Response</a:t>
              </a:r>
              <a:endPara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41E51B2B-03A3-0024-E45B-4C918260A2E5}"/>
                </a:ext>
              </a:extLst>
            </p:cNvPr>
            <p:cNvSpPr/>
            <p:nvPr/>
          </p:nvSpPr>
          <p:spPr bwMode="auto">
            <a:xfrm>
              <a:off x="2949134" y="3996936"/>
              <a:ext cx="810449" cy="351507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</a:rPr>
                <a:t>TF</a:t>
              </a:r>
              <a:endPara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41231460-37AE-8353-AB69-CB6E5A10607B}"/>
                </a:ext>
              </a:extLst>
            </p:cNvPr>
            <p:cNvSpPr/>
            <p:nvPr/>
          </p:nvSpPr>
          <p:spPr bwMode="auto">
            <a:xfrm>
              <a:off x="2138264" y="3996937"/>
              <a:ext cx="4811814" cy="367718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grpSp>
          <p:nvGrpSpPr>
            <p:cNvPr id="61" name="Group 60">
              <a:extLst>
                <a:ext uri="{FF2B5EF4-FFF2-40B4-BE49-F238E27FC236}">
                  <a16:creationId xmlns:a16="http://schemas.microsoft.com/office/drawing/2014/main" id="{BC7674A5-FF5A-3517-F08A-DBE28F2633F3}"/>
                </a:ext>
              </a:extLst>
            </p:cNvPr>
            <p:cNvGrpSpPr/>
            <p:nvPr/>
          </p:nvGrpSpPr>
          <p:grpSpPr>
            <a:xfrm>
              <a:off x="3760117" y="4004400"/>
              <a:ext cx="3189784" cy="351507"/>
              <a:chOff x="5828455" y="3271716"/>
              <a:chExt cx="1461995" cy="351507"/>
            </a:xfrm>
          </p:grpSpPr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201A6A26-FE79-6F77-9C5C-3BDE139B6E8F}"/>
                  </a:ext>
                </a:extLst>
              </p:cNvPr>
              <p:cNvSpPr/>
              <p:nvPr/>
            </p:nvSpPr>
            <p:spPr bwMode="auto">
              <a:xfrm>
                <a:off x="5828455" y="3271716"/>
                <a:ext cx="1461995" cy="351507"/>
              </a:xfrm>
              <a:prstGeom prst="rect">
                <a:avLst/>
              </a:prstGeom>
              <a:pattFill prst="ltVert">
                <a:fgClr>
                  <a:schemeClr val="tx1">
                    <a:lumMod val="50000"/>
                    <a:lumOff val="50000"/>
                  </a:schemeClr>
                </a:fgClr>
                <a:bgClr>
                  <a:schemeClr val="bg1"/>
                </a:bgClr>
              </a:patt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17B5F223-5809-AD44-2005-C8AC24105978}"/>
                  </a:ext>
                </a:extLst>
              </p:cNvPr>
              <p:cNvSpPr txBox="1"/>
              <p:nvPr/>
            </p:nvSpPr>
            <p:spPr>
              <a:xfrm>
                <a:off x="6246268" y="3330672"/>
                <a:ext cx="687932" cy="21544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>
                <a:spAutoFit/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Excitation</a:t>
                </a:r>
              </a:p>
            </p:txBody>
          </p:sp>
        </p:grp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5147600E-6E5E-9D9B-2D38-9A091B1F0237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772306" y="4350067"/>
              <a:ext cx="177" cy="871679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2ABEEA7E-C472-A133-5864-9167F3E15CE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382729" y="4650445"/>
              <a:ext cx="4611" cy="59141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6" name="Straight Arrow Connector 65">
              <a:extLst>
                <a:ext uri="{FF2B5EF4-FFF2-40B4-BE49-F238E27FC236}">
                  <a16:creationId xmlns:a16="http://schemas.microsoft.com/office/drawing/2014/main" id="{CCF652E5-CA25-7DEE-34BF-BBF8FA0BA26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777386" y="5101992"/>
              <a:ext cx="1555865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A2B1BA7D-D3AE-69EC-65E1-426F7C131205}"/>
                </a:ext>
              </a:extLst>
            </p:cNvPr>
            <p:cNvSpPr txBox="1"/>
            <p:nvPr/>
          </p:nvSpPr>
          <p:spPr>
            <a:xfrm>
              <a:off x="4453482" y="5126783"/>
              <a:ext cx="345648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T5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6A08B14A-D144-EBC1-90DC-699DED92217F}"/>
                </a:ext>
              </a:extLst>
            </p:cNvPr>
            <p:cNvSpPr/>
            <p:nvPr/>
          </p:nvSpPr>
          <p:spPr bwMode="auto">
            <a:xfrm>
              <a:off x="2138153" y="4004401"/>
              <a:ext cx="483768" cy="351507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600" dirty="0">
                  <a:solidFill>
                    <a:schemeClr val="tx1"/>
                  </a:solidFill>
                </a:rPr>
                <a:t>OFDM Preamble</a:t>
              </a:r>
              <a:endParaRPr kumimoji="0" lang="en-US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79B07D7B-C00D-A71D-2792-F613CF1EB746}"/>
                </a:ext>
              </a:extLst>
            </p:cNvPr>
            <p:cNvSpPr/>
            <p:nvPr/>
          </p:nvSpPr>
          <p:spPr bwMode="auto">
            <a:xfrm>
              <a:off x="2621921" y="4004400"/>
              <a:ext cx="320221" cy="351507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700" dirty="0">
                  <a:solidFill>
                    <a:schemeClr val="tx1"/>
                  </a:solidFill>
                </a:rPr>
                <a:t>SYNC</a:t>
              </a:r>
              <a:endParaRPr kumimoji="0" 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1F83BF09-290A-D2E4-9FA9-3AFF5018F6EF}"/>
                </a:ext>
              </a:extLst>
            </p:cNvPr>
            <p:cNvSpPr/>
            <p:nvPr/>
          </p:nvSpPr>
          <p:spPr bwMode="auto">
            <a:xfrm>
              <a:off x="5386330" y="4577703"/>
              <a:ext cx="494357" cy="26805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UL SYNC</a:t>
              </a:r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63DD971E-2739-0B3D-610D-A6E2A94A2BBA}"/>
                </a:ext>
              </a:extLst>
            </p:cNvPr>
            <p:cNvSpPr txBox="1"/>
            <p:nvPr/>
          </p:nvSpPr>
          <p:spPr>
            <a:xfrm>
              <a:off x="1477023" y="4591414"/>
              <a:ext cx="4594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solidFill>
                    <a:schemeClr val="tx1"/>
                  </a:solidFill>
                </a:rPr>
                <a:t>Tag</a:t>
              </a:r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F08C1C58-7950-2269-3CEF-AC62FC0E49D1}"/>
                </a:ext>
              </a:extLst>
            </p:cNvPr>
            <p:cNvSpPr txBox="1"/>
            <p:nvPr/>
          </p:nvSpPr>
          <p:spPr>
            <a:xfrm>
              <a:off x="1492959" y="4081088"/>
              <a:ext cx="60300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solidFill>
                    <a:schemeClr val="tx1"/>
                  </a:solidFill>
                </a:rPr>
                <a:t>Reader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503887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E9387B8A-506F-4F3E-CAE6-A16B5D104D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25793" y="2209165"/>
            <a:ext cx="3760047" cy="282003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FA29388-8C6C-E4BA-9FFE-446B5D957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  <a:r>
              <a:rPr lang="en-US"/>
              <a:t>: Basic </a:t>
            </a:r>
            <a:r>
              <a:rPr lang="en-US" dirty="0"/>
              <a:t>Sequence Length 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10B8C4-282C-B45A-82AB-2861E4FB2A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45720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Base sequence S = [0 1 1 0 1 1 1 0 0 0]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Three</a:t>
            </a:r>
            <a:r>
              <a:rPr lang="en-US" dirty="0"/>
              <a:t> consecutive OOK 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Autocorrelation of repetition 3 sequence [S </a:t>
            </a:r>
            <a:r>
              <a:rPr lang="en-US" dirty="0" err="1"/>
              <a:t>S</a:t>
            </a:r>
            <a:r>
              <a:rPr lang="en-US" dirty="0"/>
              <a:t> </a:t>
            </a:r>
            <a:r>
              <a:rPr lang="en-US" dirty="0" err="1"/>
              <a:t>S</a:t>
            </a:r>
            <a:r>
              <a:rPr lang="en-US" dirty="0"/>
              <a:t> 1] and 2S-1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Autocorrelation has side lobe &lt;= 0 before first peak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Cyclic correlation side lobe 0.2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Peak slope = 1.2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Other examples: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 = [0 1 1 1 0 1 0 0 1 0]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 = [1 1 0 0 1 1 0 1 0 0]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F1EF2D-EFD8-5030-02BA-564BCCD85B9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E9F99D-1864-D76E-CD71-E7E973C16B6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Xilin Cheng (NXP), and etc.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6782F5-4AE4-74E8-8F3B-B41A05D109C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June 2025</a:t>
            </a:r>
            <a:endParaRPr lang="en-GB" dirty="0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140FBF93-24CD-27E2-B315-E84C55FFC144}"/>
              </a:ext>
            </a:extLst>
          </p:cNvPr>
          <p:cNvCxnSpPr>
            <a:cxnSpLocks/>
          </p:cNvCxnSpPr>
          <p:nvPr/>
        </p:nvCxnSpPr>
        <p:spPr bwMode="auto">
          <a:xfrm>
            <a:off x="7467600" y="2440647"/>
            <a:ext cx="76200" cy="1293153"/>
          </a:xfrm>
          <a:prstGeom prst="straightConnector1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2263A78C-1555-43A6-9788-536272A87A46}"/>
              </a:ext>
            </a:extLst>
          </p:cNvPr>
          <p:cNvSpPr txBox="1"/>
          <p:nvPr/>
        </p:nvSpPr>
        <p:spPr>
          <a:xfrm>
            <a:off x="7467600" y="3148912"/>
            <a:ext cx="77296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Slope = 0.8</a:t>
            </a:r>
          </a:p>
        </p:txBody>
      </p:sp>
    </p:spTree>
    <p:extLst>
      <p:ext uri="{BB962C8B-B14F-4D97-AF65-F5344CB8AC3E}">
        <p14:creationId xmlns:p14="http://schemas.microsoft.com/office/powerpoint/2010/main" val="402312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55AF31-35A1-BC11-4B85-D570730EAA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Backscattering SYNC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F04A13-44E0-8588-BF27-95EBB6D0BC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AMP UL PPDU format: SYNC + Data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UL frame is always “polled” by DL frame, no SIG needed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Overlapped with Excitation field in DL PPDU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UL SYNC identifies starting time of UL data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Backscattering tags with OOK modulation has clock inaccuracy of up to 100k ppm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modulated information will not be aligned with Excitation field symbol boundaries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Each modulated bit will have up to 10% uncertainty in duration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956253-F176-1162-9624-4C7B69B31C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B712E2-0560-F67B-FDAB-E91AAFC3158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Xilin Cheng (NXP), and etc.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DC471E9-E4FE-46E2-6CFF-ED8DB22F5E5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E1FFCA19-8A1F-470B-62B4-9394BC0F2C9D}"/>
              </a:ext>
            </a:extLst>
          </p:cNvPr>
          <p:cNvGraphicFramePr>
            <a:graphicFrameLocks noGrp="1"/>
          </p:cNvGraphicFramePr>
          <p:nvPr/>
        </p:nvGraphicFramePr>
        <p:xfrm>
          <a:off x="1371600" y="2209800"/>
          <a:ext cx="5638800" cy="5222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8231">
                  <a:extLst>
                    <a:ext uri="{9D8B030D-6E8A-4147-A177-3AD203B41FA5}">
                      <a16:colId xmlns:a16="http://schemas.microsoft.com/office/drawing/2014/main" val="2269384658"/>
                    </a:ext>
                  </a:extLst>
                </a:gridCol>
                <a:gridCol w="4230569">
                  <a:extLst>
                    <a:ext uri="{9D8B030D-6E8A-4147-A177-3AD203B41FA5}">
                      <a16:colId xmlns:a16="http://schemas.microsoft.com/office/drawing/2014/main" val="3231549542"/>
                    </a:ext>
                  </a:extLst>
                </a:gridCol>
              </a:tblGrid>
              <a:tr h="522288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UL SYNC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UL Data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81784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39850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527A6-BF31-3CBB-E593-023F2EFE9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Backscattering SYNC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F1FFE6-6523-5E3A-793C-5DCE05A99E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856328"/>
            <a:ext cx="83820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UL SYNC needs to estimate PPM for data decoding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Reader data detection performance is highly dependent on ppm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PPM estimation during SYNC helps to optimize Rx performance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SYNC false detection probability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+/-100k ppm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/>
              <a:t>tag response time varies by up to +/-10%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For delayed response: 2 </a:t>
            </a:r>
            <a:r>
              <a:rPr lang="en-US" dirty="0" err="1"/>
              <a:t>ms</a:t>
            </a:r>
            <a:r>
              <a:rPr lang="en-US" dirty="0"/>
              <a:t> processing time </a:t>
            </a:r>
            <a:r>
              <a:rPr lang="en-US" dirty="0">
                <a:sym typeface="Wingdings" panose="05000000000000000000" pitchFamily="2" charset="2"/>
              </a:rPr>
              <a:t> +/-200 us variation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Reader needs to start SYNC detection early, detection window of ~400us</a:t>
            </a:r>
            <a:r>
              <a:rPr lang="en-US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SYNC sequence needs to be long enough to mitigate false trigger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2E2DF8-52D3-5875-A509-9419708B9B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5ED39A-FD60-1566-4699-A8CF9AE42ED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Xilin Cheng (NXP), and etc.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A5725AD-DB12-4AAE-744D-A6E7E9C338C1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3512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29388-8C6C-E4BA-9FFE-446B5D957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UL Backscattering SYNC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10B8C4-282C-B45A-82AB-2861E4FB2A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81175"/>
            <a:ext cx="8077200" cy="454342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propose a repetitive SYNC structure as below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Repetitive structure also proposed in Ref. [3]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Basic sequence needs to have good properties: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Good auto-correlation with minimizing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Pre-peak sidelobe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Sidelobe between peak-to-peak =&gt; good cyclic autocorrelation properties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Balanced ON-OFF duty cycle: no more than 3 consecutive OOK 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High peak slope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 need to consider cross-correlation with other sequences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F1EF2D-EFD8-5030-02BA-564BCCD85B9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E9F99D-1864-D76E-CD71-E7E973C16B6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Xilin Cheng (NXP), and etc.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6782F5-4AE4-74E8-8F3B-B41A05D109C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FDCBC92-8CE1-C64A-EE1C-34FCDA8D846D}"/>
              </a:ext>
            </a:extLst>
          </p:cNvPr>
          <p:cNvSpPr/>
          <p:nvPr/>
        </p:nvSpPr>
        <p:spPr>
          <a:xfrm>
            <a:off x="6611353" y="2449937"/>
            <a:ext cx="960120" cy="45298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EOS bits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9B97B73-5713-8E7A-ED2F-4E89E5BD93ED}"/>
              </a:ext>
            </a:extLst>
          </p:cNvPr>
          <p:cNvSpPr/>
          <p:nvPr/>
        </p:nvSpPr>
        <p:spPr>
          <a:xfrm>
            <a:off x="1647123" y="2449808"/>
            <a:ext cx="1514375" cy="452983"/>
          </a:xfrm>
          <a:prstGeom prst="rect">
            <a:avLst/>
          </a:prstGeom>
          <a:pattFill prst="dotGrid">
            <a:fgClr>
              <a:srgbClr val="0070C0"/>
            </a:fgClr>
            <a:bgClr>
              <a:schemeClr val="bg1"/>
            </a:bgClr>
          </a:patt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Basic sequence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Copy 1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41A12FC-C49F-A5AE-D38E-F7A80B617FAF}"/>
              </a:ext>
            </a:extLst>
          </p:cNvPr>
          <p:cNvSpPr/>
          <p:nvPr/>
        </p:nvSpPr>
        <p:spPr>
          <a:xfrm>
            <a:off x="3161498" y="2449808"/>
            <a:ext cx="1514375" cy="452983"/>
          </a:xfrm>
          <a:prstGeom prst="rect">
            <a:avLst/>
          </a:prstGeom>
          <a:pattFill prst="dotGrid">
            <a:fgClr>
              <a:srgbClr val="0070C0"/>
            </a:fgClr>
            <a:bgClr>
              <a:schemeClr val="bg1"/>
            </a:bgClr>
          </a:patt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Basic OOK waveform 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Copy 2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DBFDA6D-FF5D-904E-C1DF-60C6F2596CED}"/>
              </a:ext>
            </a:extLst>
          </p:cNvPr>
          <p:cNvSpPr/>
          <p:nvPr/>
        </p:nvSpPr>
        <p:spPr>
          <a:xfrm>
            <a:off x="5105400" y="2449807"/>
            <a:ext cx="1514375" cy="45298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Basic OOK sequence 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Copy N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9310C87-5208-193B-78F8-3873A7401B0D}"/>
              </a:ext>
            </a:extLst>
          </p:cNvPr>
          <p:cNvSpPr/>
          <p:nvPr/>
        </p:nvSpPr>
        <p:spPr>
          <a:xfrm>
            <a:off x="4675873" y="2449520"/>
            <a:ext cx="421105" cy="452983"/>
          </a:xfrm>
          <a:prstGeom prst="rect">
            <a:avLst/>
          </a:prstGeom>
          <a:pattFill prst="dotGrid">
            <a:fgClr>
              <a:srgbClr val="0070C0"/>
            </a:fgClr>
            <a:bgClr>
              <a:schemeClr val="bg1"/>
            </a:bgClr>
          </a:patt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F13E865-C1F7-8818-F274-740B741D370B}"/>
              </a:ext>
            </a:extLst>
          </p:cNvPr>
          <p:cNvSpPr/>
          <p:nvPr/>
        </p:nvSpPr>
        <p:spPr>
          <a:xfrm>
            <a:off x="1647123" y="2438400"/>
            <a:ext cx="1514375" cy="45298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Basic sequence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Copy 1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463F620-F9AE-A59B-8F60-2B4A11CEA2AC}"/>
              </a:ext>
            </a:extLst>
          </p:cNvPr>
          <p:cNvSpPr/>
          <p:nvPr/>
        </p:nvSpPr>
        <p:spPr>
          <a:xfrm>
            <a:off x="3161498" y="2438400"/>
            <a:ext cx="1514375" cy="45298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Basic OOK sequence 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Copy 2</a:t>
            </a:r>
          </a:p>
        </p:txBody>
      </p:sp>
    </p:spTree>
    <p:extLst>
      <p:ext uri="{BB962C8B-B14F-4D97-AF65-F5344CB8AC3E}">
        <p14:creationId xmlns:p14="http://schemas.microsoft.com/office/powerpoint/2010/main" val="37143558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68BEC-38D8-BF24-FBD0-124F3DD60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Backscattering SYNC Chip Rate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C75774-C625-DB27-911D-936B9920E8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600993"/>
            <a:ext cx="8229601" cy="457120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SYNC chip rate matches data chip rate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Simpler implementation for tags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No change of clock rate during Tx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Single SYNC sequence for both data rates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Better PHY efficiency: shorter SYNC duration for high data rate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Reader knows the data rate of the backscattering PPDU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UL SYNC is not used for coex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63B089-9FBF-6B93-EFEB-C75E6DD5BFD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338484-6ABA-DAC3-62D4-BA289C572833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Xilin Cheng (NXP), and etc.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36F2D6B-EA7B-0AF5-8845-689A75C6E1A8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13E0E25-F500-D735-D2F5-AB4BE16A9E39}"/>
              </a:ext>
            </a:extLst>
          </p:cNvPr>
          <p:cNvSpPr/>
          <p:nvPr/>
        </p:nvSpPr>
        <p:spPr bwMode="auto">
          <a:xfrm>
            <a:off x="1908114" y="4419600"/>
            <a:ext cx="1505325" cy="367473"/>
          </a:xfrm>
          <a:prstGeom prst="rect">
            <a:avLst/>
          </a:prstGeom>
          <a:solidFill>
            <a:schemeClr val="accent3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1Mbps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6589B35-576F-7CF5-F87C-B92B41AD9720}"/>
              </a:ext>
            </a:extLst>
          </p:cNvPr>
          <p:cNvSpPr/>
          <p:nvPr/>
        </p:nvSpPr>
        <p:spPr bwMode="auto">
          <a:xfrm>
            <a:off x="1143000" y="4419600"/>
            <a:ext cx="765114" cy="36723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UL SYNC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6C9D9EA-57ED-AA25-C47A-F3D26D65B462}"/>
              </a:ext>
            </a:extLst>
          </p:cNvPr>
          <p:cNvSpPr/>
          <p:nvPr/>
        </p:nvSpPr>
        <p:spPr bwMode="auto">
          <a:xfrm>
            <a:off x="3746641" y="5045386"/>
            <a:ext cx="4332086" cy="367473"/>
          </a:xfrm>
          <a:prstGeom prst="rect">
            <a:avLst/>
          </a:prstGeom>
          <a:solidFill>
            <a:schemeClr val="accent3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250Kbps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82349C5-FCF1-B92D-F291-B493DA045FE5}"/>
              </a:ext>
            </a:extLst>
          </p:cNvPr>
          <p:cNvSpPr/>
          <p:nvPr/>
        </p:nvSpPr>
        <p:spPr bwMode="auto">
          <a:xfrm>
            <a:off x="1143000" y="5045420"/>
            <a:ext cx="2593914" cy="36723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UL SYNC</a:t>
            </a:r>
          </a:p>
        </p:txBody>
      </p:sp>
    </p:spTree>
    <p:extLst>
      <p:ext uri="{BB962C8B-B14F-4D97-AF65-F5344CB8AC3E}">
        <p14:creationId xmlns:p14="http://schemas.microsoft.com/office/powerpoint/2010/main" val="34023215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68BEC-38D8-BF24-FBD0-124F3DD60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Backscattering SYNC Design Option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C75774-C625-DB27-911D-936B9920E8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8229600" cy="4495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1: repeated Manchester sequence + z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Violation bit z to mitigate false alarm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Bit by bit SYNC detection and PPM estimation is straightforward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Pros: Low complexity receiver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Cons: Limited sensitivity margin compared with data portion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2: Repeated longer basic OOK sequence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Correlation-based SYNC detector </a:t>
            </a:r>
            <a:r>
              <a:rPr lang="en-US" dirty="0">
                <a:sym typeface="Wingdings" panose="05000000000000000000" pitchFamily="2" charset="2"/>
              </a:rPr>
              <a:t> better SYNC sensitivity 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PPM estimation from base sequence repetition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More complex SYNC receive processing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63B089-9FBF-6B93-EFEB-C75E6DD5BFD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338484-6ABA-DAC3-62D4-BA289C572833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Xilin Cheng (NXP), and etc.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36F2D6B-EA7B-0AF5-8845-689A75C6E1A8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14AD3A9-8B5E-082A-9409-3782FFE22A7E}"/>
              </a:ext>
            </a:extLst>
          </p:cNvPr>
          <p:cNvSpPr txBox="1"/>
          <p:nvPr/>
        </p:nvSpPr>
        <p:spPr>
          <a:xfrm>
            <a:off x="843659" y="5783255"/>
            <a:ext cx="156708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2422">
              <a:defRPr/>
            </a:pPr>
            <a:r>
              <a:rPr lang="en-US" sz="1600" dirty="0">
                <a:solidFill>
                  <a:srgbClr val="000000"/>
                </a:solidFill>
                <a:latin typeface="+mn-lt"/>
                <a:ea typeface="+mn-ea"/>
              </a:rPr>
              <a:t>Two repetition example:</a:t>
            </a:r>
            <a:r>
              <a:rPr lang="en-US" sz="16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54714D5-318C-8E05-9854-4AD94771E8B7}"/>
              </a:ext>
            </a:extLst>
          </p:cNvPr>
          <p:cNvSpPr txBox="1"/>
          <p:nvPr/>
        </p:nvSpPr>
        <p:spPr>
          <a:xfrm>
            <a:off x="736475" y="2633246"/>
            <a:ext cx="831941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0" dirty="0">
                <a:solidFill>
                  <a:schemeClr val="tx1"/>
                </a:solidFill>
              </a:rPr>
              <a:t>    0            0           0           0	    0            0            0           0           …          0            z          1</a:t>
            </a: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E9AC3CEC-CD9A-4BB2-3DF1-BA89BD2989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7791894"/>
              </p:ext>
            </p:extLst>
          </p:nvPr>
        </p:nvGraphicFramePr>
        <p:xfrm>
          <a:off x="745342" y="2223813"/>
          <a:ext cx="8153397" cy="385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5933">
                  <a:extLst>
                    <a:ext uri="{9D8B030D-6E8A-4147-A177-3AD203B41FA5}">
                      <a16:colId xmlns:a16="http://schemas.microsoft.com/office/drawing/2014/main" val="3649037606"/>
                    </a:ext>
                  </a:extLst>
                </a:gridCol>
                <a:gridCol w="905933">
                  <a:extLst>
                    <a:ext uri="{9D8B030D-6E8A-4147-A177-3AD203B41FA5}">
                      <a16:colId xmlns:a16="http://schemas.microsoft.com/office/drawing/2014/main" val="3687453759"/>
                    </a:ext>
                  </a:extLst>
                </a:gridCol>
                <a:gridCol w="905933">
                  <a:extLst>
                    <a:ext uri="{9D8B030D-6E8A-4147-A177-3AD203B41FA5}">
                      <a16:colId xmlns:a16="http://schemas.microsoft.com/office/drawing/2014/main" val="242021381"/>
                    </a:ext>
                  </a:extLst>
                </a:gridCol>
                <a:gridCol w="905933">
                  <a:extLst>
                    <a:ext uri="{9D8B030D-6E8A-4147-A177-3AD203B41FA5}">
                      <a16:colId xmlns:a16="http://schemas.microsoft.com/office/drawing/2014/main" val="2582812071"/>
                    </a:ext>
                  </a:extLst>
                </a:gridCol>
                <a:gridCol w="905933">
                  <a:extLst>
                    <a:ext uri="{9D8B030D-6E8A-4147-A177-3AD203B41FA5}">
                      <a16:colId xmlns:a16="http://schemas.microsoft.com/office/drawing/2014/main" val="1010897990"/>
                    </a:ext>
                  </a:extLst>
                </a:gridCol>
                <a:gridCol w="905933">
                  <a:extLst>
                    <a:ext uri="{9D8B030D-6E8A-4147-A177-3AD203B41FA5}">
                      <a16:colId xmlns:a16="http://schemas.microsoft.com/office/drawing/2014/main" val="3499055458"/>
                    </a:ext>
                  </a:extLst>
                </a:gridCol>
                <a:gridCol w="905933">
                  <a:extLst>
                    <a:ext uri="{9D8B030D-6E8A-4147-A177-3AD203B41FA5}">
                      <a16:colId xmlns:a16="http://schemas.microsoft.com/office/drawing/2014/main" val="745469527"/>
                    </a:ext>
                  </a:extLst>
                </a:gridCol>
                <a:gridCol w="905933">
                  <a:extLst>
                    <a:ext uri="{9D8B030D-6E8A-4147-A177-3AD203B41FA5}">
                      <a16:colId xmlns:a16="http://schemas.microsoft.com/office/drawing/2014/main" val="3750178192"/>
                    </a:ext>
                  </a:extLst>
                </a:gridCol>
                <a:gridCol w="905933">
                  <a:extLst>
                    <a:ext uri="{9D8B030D-6E8A-4147-A177-3AD203B41FA5}">
                      <a16:colId xmlns:a16="http://schemas.microsoft.com/office/drawing/2014/main" val="4067780847"/>
                    </a:ext>
                  </a:extLst>
                </a:gridCol>
              </a:tblGrid>
              <a:tr h="38501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lgGrid">
                      <a:fgClr>
                        <a:srgbClr val="CCFFCC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lgGrid">
                      <a:fgClr>
                        <a:srgbClr val="CCFFCC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lgGrid">
                      <a:fgClr>
                        <a:srgbClr val="CCFFCC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lgGrid">
                      <a:fgClr>
                        <a:srgbClr val="CCFFCC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lgGrid">
                      <a:fgClr>
                        <a:srgbClr val="CCFFCC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lgGrid">
                      <a:fgClr>
                        <a:srgbClr val="CCFFCC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lgGrid">
                      <a:fgClr>
                        <a:srgbClr val="CCFFCC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lgGrid">
                      <a:fgClr>
                        <a:srgbClr val="CCFFCC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lgGrid">
                      <a:fgClr>
                        <a:srgbClr val="CCFFCC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857886620"/>
                  </a:ext>
                </a:extLst>
              </a:tr>
            </a:tbl>
          </a:graphicData>
        </a:graphic>
      </p:graphicFrame>
      <p:cxnSp>
        <p:nvCxnSpPr>
          <p:cNvPr id="21" name="Connector: Elbow 20">
            <a:extLst>
              <a:ext uri="{FF2B5EF4-FFF2-40B4-BE49-F238E27FC236}">
                <a16:creationId xmlns:a16="http://schemas.microsoft.com/office/drawing/2014/main" id="{BDD7BDA3-43CD-4DE1-9D8A-83CCA98C5AAB}"/>
              </a:ext>
            </a:extLst>
          </p:cNvPr>
          <p:cNvCxnSpPr>
            <a:cxnSpLocks/>
          </p:cNvCxnSpPr>
          <p:nvPr/>
        </p:nvCxnSpPr>
        <p:spPr>
          <a:xfrm>
            <a:off x="1409839" y="2233215"/>
            <a:ext cx="700076" cy="374760"/>
          </a:xfrm>
          <a:prstGeom prst="bentConnector3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42A5E154-C656-ADFD-1ECE-40BB54938A57}"/>
              </a:ext>
            </a:extLst>
          </p:cNvPr>
          <p:cNvCxnSpPr>
            <a:cxnSpLocks/>
          </p:cNvCxnSpPr>
          <p:nvPr/>
        </p:nvCxnSpPr>
        <p:spPr>
          <a:xfrm>
            <a:off x="1406731" y="2233767"/>
            <a:ext cx="0" cy="36723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F71BC5E7-FB82-5E0D-4F84-53F84B371C6D}"/>
              </a:ext>
            </a:extLst>
          </p:cNvPr>
          <p:cNvCxnSpPr>
            <a:cxnSpLocks/>
          </p:cNvCxnSpPr>
          <p:nvPr/>
        </p:nvCxnSpPr>
        <p:spPr>
          <a:xfrm>
            <a:off x="2114643" y="2246833"/>
            <a:ext cx="0" cy="36723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nector: Elbow 24">
            <a:extLst>
              <a:ext uri="{FF2B5EF4-FFF2-40B4-BE49-F238E27FC236}">
                <a16:creationId xmlns:a16="http://schemas.microsoft.com/office/drawing/2014/main" id="{8100F69C-87CB-87CE-60FC-32A57B1F0451}"/>
              </a:ext>
            </a:extLst>
          </p:cNvPr>
          <p:cNvCxnSpPr>
            <a:cxnSpLocks/>
          </p:cNvCxnSpPr>
          <p:nvPr/>
        </p:nvCxnSpPr>
        <p:spPr>
          <a:xfrm>
            <a:off x="736476" y="2231201"/>
            <a:ext cx="666053" cy="367238"/>
          </a:xfrm>
          <a:prstGeom prst="bentConnector3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DFB94188-B696-4380-6B2F-DAF018C38745}"/>
              </a:ext>
            </a:extLst>
          </p:cNvPr>
          <p:cNvCxnSpPr>
            <a:cxnSpLocks/>
          </p:cNvCxnSpPr>
          <p:nvPr/>
        </p:nvCxnSpPr>
        <p:spPr>
          <a:xfrm>
            <a:off x="4849702" y="2250541"/>
            <a:ext cx="0" cy="36723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AE19C949-C79E-42C5-C173-57FC49894F21}"/>
              </a:ext>
            </a:extLst>
          </p:cNvPr>
          <p:cNvCxnSpPr>
            <a:cxnSpLocks/>
          </p:cNvCxnSpPr>
          <p:nvPr/>
        </p:nvCxnSpPr>
        <p:spPr>
          <a:xfrm>
            <a:off x="2805523" y="2242107"/>
            <a:ext cx="0" cy="36723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nector: Elbow 28">
            <a:extLst>
              <a:ext uri="{FF2B5EF4-FFF2-40B4-BE49-F238E27FC236}">
                <a16:creationId xmlns:a16="http://schemas.microsoft.com/office/drawing/2014/main" id="{C77B06AE-6512-9EB8-F156-DC0D9BDA2B71}"/>
              </a:ext>
            </a:extLst>
          </p:cNvPr>
          <p:cNvCxnSpPr>
            <a:cxnSpLocks/>
          </p:cNvCxnSpPr>
          <p:nvPr/>
        </p:nvCxnSpPr>
        <p:spPr>
          <a:xfrm>
            <a:off x="4850845" y="2245159"/>
            <a:ext cx="682502" cy="371964"/>
          </a:xfrm>
          <a:prstGeom prst="bentConnector3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or: Elbow 29">
            <a:extLst>
              <a:ext uri="{FF2B5EF4-FFF2-40B4-BE49-F238E27FC236}">
                <a16:creationId xmlns:a16="http://schemas.microsoft.com/office/drawing/2014/main" id="{D582EE81-BD19-3C41-1F40-1AE4FEB47FA3}"/>
              </a:ext>
            </a:extLst>
          </p:cNvPr>
          <p:cNvCxnSpPr>
            <a:cxnSpLocks/>
          </p:cNvCxnSpPr>
          <p:nvPr/>
        </p:nvCxnSpPr>
        <p:spPr>
          <a:xfrm flipV="1">
            <a:off x="8225546" y="2246323"/>
            <a:ext cx="646330" cy="367726"/>
          </a:xfrm>
          <a:prstGeom prst="bentConnector3">
            <a:avLst>
              <a:gd name="adj1" fmla="val 5602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or: Elbow 30">
            <a:extLst>
              <a:ext uri="{FF2B5EF4-FFF2-40B4-BE49-F238E27FC236}">
                <a16:creationId xmlns:a16="http://schemas.microsoft.com/office/drawing/2014/main" id="{0C9B3227-FA54-B1A9-31A4-399EBE3F3264}"/>
              </a:ext>
            </a:extLst>
          </p:cNvPr>
          <p:cNvCxnSpPr>
            <a:cxnSpLocks/>
          </p:cNvCxnSpPr>
          <p:nvPr/>
        </p:nvCxnSpPr>
        <p:spPr>
          <a:xfrm>
            <a:off x="2121690" y="2241002"/>
            <a:ext cx="666053" cy="367238"/>
          </a:xfrm>
          <a:prstGeom prst="bentConnector3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or: Elbow 31">
            <a:extLst>
              <a:ext uri="{FF2B5EF4-FFF2-40B4-BE49-F238E27FC236}">
                <a16:creationId xmlns:a16="http://schemas.microsoft.com/office/drawing/2014/main" id="{C946BA77-3CAC-9275-92AB-87F9C28339DB}"/>
              </a:ext>
            </a:extLst>
          </p:cNvPr>
          <p:cNvCxnSpPr>
            <a:cxnSpLocks/>
          </p:cNvCxnSpPr>
          <p:nvPr/>
        </p:nvCxnSpPr>
        <p:spPr>
          <a:xfrm>
            <a:off x="2815110" y="2241002"/>
            <a:ext cx="666053" cy="367238"/>
          </a:xfrm>
          <a:prstGeom prst="bentConnector3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FC9FCAE1-636E-4468-7A15-7839555DA3F0}"/>
              </a:ext>
            </a:extLst>
          </p:cNvPr>
          <p:cNvCxnSpPr>
            <a:cxnSpLocks/>
          </p:cNvCxnSpPr>
          <p:nvPr/>
        </p:nvCxnSpPr>
        <p:spPr>
          <a:xfrm>
            <a:off x="3488652" y="2231321"/>
            <a:ext cx="0" cy="36723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Connector: Elbow 33">
            <a:extLst>
              <a:ext uri="{FF2B5EF4-FFF2-40B4-BE49-F238E27FC236}">
                <a16:creationId xmlns:a16="http://schemas.microsoft.com/office/drawing/2014/main" id="{E882F5D3-7F6C-AB16-A1AA-6A7B0CDA7F59}"/>
              </a:ext>
            </a:extLst>
          </p:cNvPr>
          <p:cNvCxnSpPr>
            <a:cxnSpLocks/>
          </p:cNvCxnSpPr>
          <p:nvPr/>
        </p:nvCxnSpPr>
        <p:spPr>
          <a:xfrm>
            <a:off x="3497415" y="2229749"/>
            <a:ext cx="682502" cy="371964"/>
          </a:xfrm>
          <a:prstGeom prst="bentConnector3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D7CB6DEF-2DDA-C9D7-38D7-8E9090ED7B79}"/>
              </a:ext>
            </a:extLst>
          </p:cNvPr>
          <p:cNvCxnSpPr>
            <a:cxnSpLocks/>
          </p:cNvCxnSpPr>
          <p:nvPr/>
        </p:nvCxnSpPr>
        <p:spPr>
          <a:xfrm>
            <a:off x="4179917" y="2249885"/>
            <a:ext cx="0" cy="36723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Connector: Elbow 37">
            <a:extLst>
              <a:ext uri="{FF2B5EF4-FFF2-40B4-BE49-F238E27FC236}">
                <a16:creationId xmlns:a16="http://schemas.microsoft.com/office/drawing/2014/main" id="{EB76487C-8BE8-54C7-4372-690EC3E8FD18}"/>
              </a:ext>
            </a:extLst>
          </p:cNvPr>
          <p:cNvCxnSpPr>
            <a:cxnSpLocks/>
          </p:cNvCxnSpPr>
          <p:nvPr/>
        </p:nvCxnSpPr>
        <p:spPr>
          <a:xfrm>
            <a:off x="4186956" y="2255796"/>
            <a:ext cx="666053" cy="367238"/>
          </a:xfrm>
          <a:prstGeom prst="bentConnector3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B802C645-961E-8C86-62EE-A5D1D0B6DB58}"/>
              </a:ext>
            </a:extLst>
          </p:cNvPr>
          <p:cNvCxnSpPr>
            <a:cxnSpLocks/>
          </p:cNvCxnSpPr>
          <p:nvPr/>
        </p:nvCxnSpPr>
        <p:spPr>
          <a:xfrm flipH="1">
            <a:off x="7608090" y="2567547"/>
            <a:ext cx="613924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5D0706C1-A5FE-DBE4-B2E7-848E963E35B0}"/>
              </a:ext>
            </a:extLst>
          </p:cNvPr>
          <p:cNvCxnSpPr>
            <a:cxnSpLocks/>
          </p:cNvCxnSpPr>
          <p:nvPr/>
        </p:nvCxnSpPr>
        <p:spPr>
          <a:xfrm>
            <a:off x="5545225" y="2258161"/>
            <a:ext cx="0" cy="36723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Connector: Elbow 41">
            <a:extLst>
              <a:ext uri="{FF2B5EF4-FFF2-40B4-BE49-F238E27FC236}">
                <a16:creationId xmlns:a16="http://schemas.microsoft.com/office/drawing/2014/main" id="{485C784A-506F-A445-ABAD-F7F07410C210}"/>
              </a:ext>
            </a:extLst>
          </p:cNvPr>
          <p:cNvCxnSpPr>
            <a:cxnSpLocks/>
          </p:cNvCxnSpPr>
          <p:nvPr/>
        </p:nvCxnSpPr>
        <p:spPr>
          <a:xfrm>
            <a:off x="5546368" y="2252779"/>
            <a:ext cx="682502" cy="371964"/>
          </a:xfrm>
          <a:prstGeom prst="bentConnector3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9BE945E7-EE8B-EE76-A81F-E571C5FBB7AC}"/>
              </a:ext>
            </a:extLst>
          </p:cNvPr>
          <p:cNvCxnSpPr>
            <a:cxnSpLocks/>
          </p:cNvCxnSpPr>
          <p:nvPr/>
        </p:nvCxnSpPr>
        <p:spPr>
          <a:xfrm>
            <a:off x="6238645" y="2246384"/>
            <a:ext cx="0" cy="36723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Connector: Elbow 43">
            <a:extLst>
              <a:ext uri="{FF2B5EF4-FFF2-40B4-BE49-F238E27FC236}">
                <a16:creationId xmlns:a16="http://schemas.microsoft.com/office/drawing/2014/main" id="{FE1F6FE4-3845-BAA1-5941-4D04DEF9A975}"/>
              </a:ext>
            </a:extLst>
          </p:cNvPr>
          <p:cNvCxnSpPr>
            <a:cxnSpLocks/>
          </p:cNvCxnSpPr>
          <p:nvPr/>
        </p:nvCxnSpPr>
        <p:spPr>
          <a:xfrm>
            <a:off x="6239788" y="2241002"/>
            <a:ext cx="682502" cy="371964"/>
          </a:xfrm>
          <a:prstGeom prst="bentConnector3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7F170F28-A428-9016-6C30-D2FDC07A5416}"/>
              </a:ext>
            </a:extLst>
          </p:cNvPr>
          <p:cNvCxnSpPr>
            <a:cxnSpLocks/>
          </p:cNvCxnSpPr>
          <p:nvPr/>
        </p:nvCxnSpPr>
        <p:spPr>
          <a:xfrm>
            <a:off x="6924445" y="2246384"/>
            <a:ext cx="0" cy="36723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Connector: Elbow 45">
            <a:extLst>
              <a:ext uri="{FF2B5EF4-FFF2-40B4-BE49-F238E27FC236}">
                <a16:creationId xmlns:a16="http://schemas.microsoft.com/office/drawing/2014/main" id="{9B19D86D-2A9F-E554-D5BE-BE672F871B30}"/>
              </a:ext>
            </a:extLst>
          </p:cNvPr>
          <p:cNvCxnSpPr>
            <a:cxnSpLocks/>
          </p:cNvCxnSpPr>
          <p:nvPr/>
        </p:nvCxnSpPr>
        <p:spPr>
          <a:xfrm>
            <a:off x="6925588" y="2241002"/>
            <a:ext cx="682502" cy="371964"/>
          </a:xfrm>
          <a:prstGeom prst="bentConnector3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4510A54A-05C6-59E0-DF88-5CEA1A294281}"/>
              </a:ext>
            </a:extLst>
          </p:cNvPr>
          <p:cNvSpPr/>
          <p:nvPr/>
        </p:nvSpPr>
        <p:spPr>
          <a:xfrm>
            <a:off x="2488322" y="5955008"/>
            <a:ext cx="1514375" cy="452983"/>
          </a:xfrm>
          <a:prstGeom prst="rect">
            <a:avLst/>
          </a:prstGeom>
          <a:pattFill prst="dotGrid">
            <a:fgClr>
              <a:srgbClr val="0070C0"/>
            </a:fgClr>
            <a:bgClr>
              <a:schemeClr val="bg1"/>
            </a:bgClr>
          </a:patt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Basic sequence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Copy 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5628344-4EF1-E83A-DE27-C714A5E8969E}"/>
              </a:ext>
            </a:extLst>
          </p:cNvPr>
          <p:cNvSpPr/>
          <p:nvPr/>
        </p:nvSpPr>
        <p:spPr>
          <a:xfrm>
            <a:off x="4002697" y="5955008"/>
            <a:ext cx="1514375" cy="452983"/>
          </a:xfrm>
          <a:prstGeom prst="rect">
            <a:avLst/>
          </a:prstGeom>
          <a:pattFill prst="dotGrid">
            <a:fgClr>
              <a:srgbClr val="0070C0"/>
            </a:fgClr>
            <a:bgClr>
              <a:schemeClr val="bg1"/>
            </a:bgClr>
          </a:patt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Basic OOK waveform 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Copy 2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DAB0930-2269-FE19-B032-6B0F8477DFD8}"/>
              </a:ext>
            </a:extLst>
          </p:cNvPr>
          <p:cNvSpPr/>
          <p:nvPr/>
        </p:nvSpPr>
        <p:spPr>
          <a:xfrm>
            <a:off x="2488322" y="5943600"/>
            <a:ext cx="1514375" cy="45298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Basic OOK sequence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6E24D2B-0196-08E9-2455-F4E7BAB025C9}"/>
              </a:ext>
            </a:extLst>
          </p:cNvPr>
          <p:cNvSpPr/>
          <p:nvPr/>
        </p:nvSpPr>
        <p:spPr>
          <a:xfrm>
            <a:off x="4002697" y="5943600"/>
            <a:ext cx="1514375" cy="45298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Basic OOK sequence 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8EC3571-2FA1-4370-0140-F8E1DA939425}"/>
              </a:ext>
            </a:extLst>
          </p:cNvPr>
          <p:cNvSpPr/>
          <p:nvPr/>
        </p:nvSpPr>
        <p:spPr>
          <a:xfrm>
            <a:off x="5519089" y="5945892"/>
            <a:ext cx="960120" cy="45298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EOS bit(s)</a:t>
            </a:r>
          </a:p>
        </p:txBody>
      </p:sp>
    </p:spTree>
    <p:extLst>
      <p:ext uri="{BB962C8B-B14F-4D97-AF65-F5344CB8AC3E}">
        <p14:creationId xmlns:p14="http://schemas.microsoft.com/office/powerpoint/2010/main" val="30042874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29388-8C6C-E4BA-9FFE-446B5D957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Theoretical SYNC Sensitivity Gain</a:t>
            </a:r>
            <a:br>
              <a:rPr lang="en-US" dirty="0"/>
            </a:br>
            <a:r>
              <a:rPr lang="en-US" dirty="0"/>
              <a:t>Choice of Basic Sequence Length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10B8C4-282C-B45A-82AB-2861E4FB2A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Theoretical SYNC sensitivity gain compared with data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Longer SYNC length has more gain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Manchester (Basic Seq. </a:t>
            </a:r>
            <a:r>
              <a:rPr lang="en-US" dirty="0" err="1"/>
              <a:t>len</a:t>
            </a:r>
            <a:r>
              <a:rPr lang="en-US" dirty="0"/>
              <a:t> = 2) has no gain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PPM degrades SYNC sensitivity gain 1~2 dB</a:t>
            </a:r>
          </a:p>
          <a:p>
            <a:pPr marL="457200" lvl="1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F1EF2D-EFD8-5030-02BA-564BCCD85B9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E9F99D-1864-D76E-CD71-E7E973C16B6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Xilin Cheng (NXP), and etc.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6782F5-4AE4-74E8-8F3B-B41A05D109C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E1AAB80-78D0-4287-12BF-890E188E13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16051" y="3531082"/>
            <a:ext cx="3776133" cy="28321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BB7A9DF-2F37-B112-80C2-5FF96844D1E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9541" y="3492500"/>
            <a:ext cx="3785136" cy="2838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45413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011E70BAE7FE54A95B363CB25ACBB06" ma:contentTypeVersion="18" ma:contentTypeDescription="Create a new document." ma:contentTypeScope="" ma:versionID="51439e07a6fe904fd31d4a3fad00806f">
  <xsd:schema xmlns:xsd="http://www.w3.org/2001/XMLSchema" xmlns:xs="http://www.w3.org/2001/XMLSchema" xmlns:p="http://schemas.microsoft.com/office/2006/metadata/properties" xmlns:ns3="e58053ba-c818-4db6-bb11-374128f31020" xmlns:ns4="1363f016-912c-4f92-b029-a14e17a248b6" targetNamespace="http://schemas.microsoft.com/office/2006/metadata/properties" ma:root="true" ma:fieldsID="0af67d16a663275be10d5d9a35bd09e7" ns3:_="" ns4:_="">
    <xsd:import namespace="e58053ba-c818-4db6-bb11-374128f31020"/>
    <xsd:import namespace="1363f016-912c-4f92-b029-a14e17a248b6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LengthInSeconds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4:MediaServiceAutoKeyPoints" minOccurs="0"/>
                <xsd:element ref="ns4:MediaServiceKeyPoints" minOccurs="0"/>
                <xsd:element ref="ns4:_activity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8053ba-c818-4db6-bb11-374128f3102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63f016-912c-4f92-b029-a14e17a248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1363f016-912c-4f92-b029-a14e17a248b6" xsi:nil="true"/>
  </documentManagement>
</p:properties>
</file>

<file path=customXml/itemProps1.xml><?xml version="1.0" encoding="utf-8"?>
<ds:datastoreItem xmlns:ds="http://schemas.openxmlformats.org/officeDocument/2006/customXml" ds:itemID="{4FD7CC2B-31BD-4EFC-9B24-1625B7051A9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220CFE6-96B7-4444-92AC-62F8758D6C4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58053ba-c818-4db6-bb11-374128f31020"/>
    <ds:schemaRef ds:uri="1363f016-912c-4f92-b029-a14e17a248b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07D0C3C-E009-4A26-AE6C-3A93607131C0}">
  <ds:schemaRefs>
    <ds:schemaRef ds:uri="1363f016-912c-4f92-b029-a14e17a248b6"/>
    <ds:schemaRef ds:uri="http://schemas.microsoft.com/office/2006/documentManagement/types"/>
    <ds:schemaRef ds:uri="http://purl.org/dc/dcmitype/"/>
    <ds:schemaRef ds:uri="e58053ba-c818-4db6-bb11-374128f31020"/>
    <ds:schemaRef ds:uri="http://www.w3.org/XML/1998/namespace"/>
    <ds:schemaRef ds:uri="http://purl.org/dc/elements/1.1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0</TotalTime>
  <Words>2182</Words>
  <Application>Microsoft Office PowerPoint</Application>
  <PresentationFormat>On-screen Show (4:3)</PresentationFormat>
  <Paragraphs>407</Paragraphs>
  <Slides>30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8" baseType="lpstr">
      <vt:lpstr>Arial Unicode MS</vt:lpstr>
      <vt:lpstr>Arial</vt:lpstr>
      <vt:lpstr>Calibri</vt:lpstr>
      <vt:lpstr>Cambria Math</vt:lpstr>
      <vt:lpstr>Times New Roman</vt:lpstr>
      <vt:lpstr>Wingdings</vt:lpstr>
      <vt:lpstr>Office Theme</vt:lpstr>
      <vt:lpstr>Document</vt:lpstr>
      <vt:lpstr>AMP Backscattering UL SYNC Design Considerations</vt:lpstr>
      <vt:lpstr>Introduction</vt:lpstr>
      <vt:lpstr>UL AMP PPDU for Backscattering</vt:lpstr>
      <vt:lpstr>Backscattering SYNC Design</vt:lpstr>
      <vt:lpstr>Backscattering SYNC Design</vt:lpstr>
      <vt:lpstr>Proposed UL Backscattering SYNC Structure</vt:lpstr>
      <vt:lpstr>Backscattering SYNC Chip Rate</vt:lpstr>
      <vt:lpstr>Backscattering SYNC Design Option</vt:lpstr>
      <vt:lpstr>Theoretical SYNC Sensitivity Gain Choice of Basic Sequence Length</vt:lpstr>
      <vt:lpstr>PPM Estimation Requirement</vt:lpstr>
      <vt:lpstr>PPM Estimation Configurations</vt:lpstr>
      <vt:lpstr>PPM Estimation Example</vt:lpstr>
      <vt:lpstr>PPM Estimation Error (Noise-Free)</vt:lpstr>
      <vt:lpstr>Example: Basic Sequence Length 8</vt:lpstr>
      <vt:lpstr>Example: Basic Sequence Length 8 </vt:lpstr>
      <vt:lpstr>End of SYNC (EOS) bits</vt:lpstr>
      <vt:lpstr>End of SYNC (EOS) bits, PPM = 0</vt:lpstr>
      <vt:lpstr>SYNC Detection Performance Simulation Setting</vt:lpstr>
      <vt:lpstr>SYNC Detection Algorithm with RX Normalization</vt:lpstr>
      <vt:lpstr>SYNC Detection Criteria</vt:lpstr>
      <vt:lpstr>FA-Pmiss vs SYNC Detection Threshold</vt:lpstr>
      <vt:lpstr>SYNC Performance at PPM = 0</vt:lpstr>
      <vt:lpstr>Summary</vt:lpstr>
      <vt:lpstr>References</vt:lpstr>
      <vt:lpstr>SP1</vt:lpstr>
      <vt:lpstr>SP2</vt:lpstr>
      <vt:lpstr>SP3</vt:lpstr>
      <vt:lpstr>Appendix</vt:lpstr>
      <vt:lpstr>Example: Basic Sequence Length 6</vt:lpstr>
      <vt:lpstr>Example: Basic Sequence Length 10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rui.cao_2@nxp.com</dc:creator>
  <cp:lastModifiedBy>Xilin Cheng</cp:lastModifiedBy>
  <cp:revision>2274</cp:revision>
  <cp:lastPrinted>1601-01-01T00:00:00Z</cp:lastPrinted>
  <dcterms:created xsi:type="dcterms:W3CDTF">2015-10-31T00:33:08Z</dcterms:created>
  <dcterms:modified xsi:type="dcterms:W3CDTF">2025-07-29T09:44:37Z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0x010100E011E70BAE7FE54A95B363CB25ACBB06</vt:lpwstr>
  </property>
</Properties>
</file>