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1468126864" r:id="rId6"/>
    <p:sldId id="1468126880" r:id="rId7"/>
    <p:sldId id="1468126920" r:id="rId8"/>
    <p:sldId id="1468126881" r:id="rId9"/>
    <p:sldId id="1468126943" r:id="rId10"/>
    <p:sldId id="1468126937" r:id="rId11"/>
    <p:sldId id="1468126932" r:id="rId12"/>
    <p:sldId id="1468126884" r:id="rId13"/>
    <p:sldId id="1468126936" r:id="rId14"/>
    <p:sldId id="1468126954" r:id="rId15"/>
    <p:sldId id="1468126934" r:id="rId16"/>
    <p:sldId id="1468126926" r:id="rId17"/>
    <p:sldId id="1468126944" r:id="rId18"/>
    <p:sldId id="1468126941" r:id="rId19"/>
    <p:sldId id="1468127026" r:id="rId20"/>
    <p:sldId id="1468126874" r:id="rId21"/>
    <p:sldId id="1468127016" r:id="rId22"/>
    <p:sldId id="1468127009" r:id="rId23"/>
    <p:sldId id="1468127008" r:id="rId24"/>
    <p:sldId id="1468127023" r:id="rId25"/>
    <p:sldId id="1468127018" r:id="rId26"/>
    <p:sldId id="1468126871" r:id="rId27"/>
    <p:sldId id="1468126812" r:id="rId28"/>
    <p:sldId id="1468126878" r:id="rId29"/>
    <p:sldId id="1468126945" r:id="rId30"/>
    <p:sldId id="1468127025" r:id="rId31"/>
    <p:sldId id="1468126888" r:id="rId32"/>
    <p:sldId id="1468126927" r:id="rId33"/>
    <p:sldId id="1468126928" r:id="rId3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A4FD03"/>
    <a:srgbClr val="00FF00"/>
    <a:srgbClr val="FF99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D6290C-ED14-43D5-8F21-EDBC27D0F97D}" v="87" dt="2025-07-28T00:39:53.52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7365" autoAdjust="0"/>
  </p:normalViewPr>
  <p:slideViewPr>
    <p:cSldViewPr>
      <p:cViewPr varScale="1">
        <p:scale>
          <a:sx n="152" d="100"/>
          <a:sy n="152" d="100"/>
        </p:scale>
        <p:origin x="195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7D66254D-DF82-4B8A-8360-7C06503F9ABE}"/>
    <pc:docChg chg="custSel modSld">
      <pc:chgData name="Rui Cao" userId="a6960595-96e6-47d6-a8d8-833995379cc8" providerId="ADAL" clId="{7D66254D-DF82-4B8A-8360-7C06503F9ABE}" dt="2025-04-18T16:58:39.510" v="10" actId="1076"/>
      <pc:docMkLst>
        <pc:docMk/>
      </pc:docMkLst>
      <pc:sldChg chg="addSp delSp modSp mod">
        <pc:chgData name="Rui Cao" userId="a6960595-96e6-47d6-a8d8-833995379cc8" providerId="ADAL" clId="{7D66254D-DF82-4B8A-8360-7C06503F9ABE}" dt="2025-04-18T16:58:39.510" v="10" actId="1076"/>
        <pc:sldMkLst>
          <pc:docMk/>
          <pc:sldMk cId="1996732177" sldId="1468126897"/>
        </pc:sldMkLst>
        <pc:picChg chg="add mod">
          <ac:chgData name="Rui Cao" userId="a6960595-96e6-47d6-a8d8-833995379cc8" providerId="ADAL" clId="{7D66254D-DF82-4B8A-8360-7C06503F9ABE}" dt="2025-04-18T16:58:32.036" v="7" actId="14100"/>
          <ac:picMkLst>
            <pc:docMk/>
            <pc:sldMk cId="1996732177" sldId="1468126897"/>
            <ac:picMk id="8" creationId="{EB20B93C-65A9-11BE-726D-2996AB485A7B}"/>
          </ac:picMkLst>
        </pc:picChg>
        <pc:picChg chg="add mod">
          <ac:chgData name="Rui Cao" userId="a6960595-96e6-47d6-a8d8-833995379cc8" providerId="ADAL" clId="{7D66254D-DF82-4B8A-8360-7C06503F9ABE}" dt="2025-04-18T16:58:39.510" v="10" actId="1076"/>
          <ac:picMkLst>
            <pc:docMk/>
            <pc:sldMk cId="1996732177" sldId="1468126897"/>
            <ac:picMk id="10" creationId="{9687CCB6-4D7E-0FAE-1AD1-40EF71E1CF22}"/>
          </ac:picMkLst>
        </pc:picChg>
        <pc:picChg chg="del">
          <ac:chgData name="Rui Cao" userId="a6960595-96e6-47d6-a8d8-833995379cc8" providerId="ADAL" clId="{7D66254D-DF82-4B8A-8360-7C06503F9ABE}" dt="2025-04-18T16:57:36.109" v="0" actId="478"/>
          <ac:picMkLst>
            <pc:docMk/>
            <pc:sldMk cId="1996732177" sldId="1468126897"/>
            <ac:picMk id="20" creationId="{F71C203D-0F72-2B23-427D-3E249A838B91}"/>
          </ac:picMkLst>
        </pc:picChg>
        <pc:picChg chg="del">
          <ac:chgData name="Rui Cao" userId="a6960595-96e6-47d6-a8d8-833995379cc8" providerId="ADAL" clId="{7D66254D-DF82-4B8A-8360-7C06503F9ABE}" dt="2025-04-18T16:57:36.109" v="0" actId="478"/>
          <ac:picMkLst>
            <pc:docMk/>
            <pc:sldMk cId="1996732177" sldId="1468126897"/>
            <ac:picMk id="22" creationId="{BDA78410-B4C1-C7A9-2BB1-8EFCB497F700}"/>
          </ac:picMkLst>
        </pc:picChg>
      </pc:sldChg>
    </pc:docChg>
  </pc:docChgLst>
  <pc:docChgLst>
    <pc:chgData name="Xilin Cheng" userId="5dfdb088-ac58-4abd-9daa-b19b74a77fa5" providerId="ADAL" clId="{63D6290C-ED14-43D5-8F21-EDBC27D0F97D}"/>
    <pc:docChg chg="undo redo custSel addSld delSld modSld sldOrd modMainMaster">
      <pc:chgData name="Xilin Cheng" userId="5dfdb088-ac58-4abd-9daa-b19b74a77fa5" providerId="ADAL" clId="{63D6290C-ED14-43D5-8F21-EDBC27D0F97D}" dt="2025-07-28T00:45:42.599" v="6018" actId="20577"/>
      <pc:docMkLst>
        <pc:docMk/>
      </pc:docMkLst>
      <pc:sldChg chg="modSp mod">
        <pc:chgData name="Xilin Cheng" userId="5dfdb088-ac58-4abd-9daa-b19b74a77fa5" providerId="ADAL" clId="{63D6290C-ED14-43D5-8F21-EDBC27D0F97D}" dt="2025-07-23T22:26:14.643" v="3254"/>
        <pc:sldMkLst>
          <pc:docMk/>
          <pc:sldMk cId="0" sldId="256"/>
        </pc:sldMkLst>
        <pc:spChg chg="mod">
          <ac:chgData name="Xilin Cheng" userId="5dfdb088-ac58-4abd-9daa-b19b74a77fa5" providerId="ADAL" clId="{63D6290C-ED14-43D5-8F21-EDBC27D0F97D}" dt="2025-07-23T22:26:10.216" v="3253" actId="20577"/>
          <ac:spMkLst>
            <pc:docMk/>
            <pc:sldMk cId="0" sldId="256"/>
            <ac:spMk id="3" creationId="{5104B8AA-C3D6-48C6-BD7B-12D26FB38148}"/>
          </ac:spMkLst>
        </pc:spChg>
        <pc:spChg chg="mod">
          <ac:chgData name="Xilin Cheng" userId="5dfdb088-ac58-4abd-9daa-b19b74a77fa5" providerId="ADAL" clId="{63D6290C-ED14-43D5-8F21-EDBC27D0F97D}" dt="2025-07-22T20:48:23.224" v="16" actId="20577"/>
          <ac:spMkLst>
            <pc:docMk/>
            <pc:sldMk cId="0" sldId="256"/>
            <ac:spMk id="4" creationId="{55F5C882-1A3E-DEF7-B243-1A6EBB3574A9}"/>
          </ac:spMkLst>
        </pc:spChg>
        <pc:spChg chg="mod">
          <ac:chgData name="Xilin Cheng" userId="5dfdb088-ac58-4abd-9daa-b19b74a77fa5" providerId="ADAL" clId="{63D6290C-ED14-43D5-8F21-EDBC27D0F97D}" dt="2025-07-23T22:17:32.744" v="316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lin Cheng" userId="5dfdb088-ac58-4abd-9daa-b19b74a77fa5" providerId="ADAL" clId="{63D6290C-ED14-43D5-8F21-EDBC27D0F97D}" dt="2025-07-22T20:48:15.643" v="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lin Cheng" userId="5dfdb088-ac58-4abd-9daa-b19b74a77fa5" providerId="ADAL" clId="{63D6290C-ED14-43D5-8F21-EDBC27D0F97D}" dt="2025-07-23T22:26:14.643" v="3254"/>
          <ac:graphicFrameMkLst>
            <pc:docMk/>
            <pc:sldMk cId="0" sldId="256"/>
            <ac:graphicFrameMk id="5" creationId="{9E756B91-B82A-25B0-C9DD-A657AAFDAA61}"/>
          </ac:graphicFrameMkLst>
        </pc:graphicFrameChg>
      </pc:sldChg>
      <pc:sldChg chg="modSp mod">
        <pc:chgData name="Xilin Cheng" userId="5dfdb088-ac58-4abd-9daa-b19b74a77fa5" providerId="ADAL" clId="{63D6290C-ED14-43D5-8F21-EDBC27D0F97D}" dt="2025-07-23T22:40:52.451" v="3575"/>
        <pc:sldMkLst>
          <pc:docMk/>
          <pc:sldMk cId="2275401671" sldId="1468126812"/>
        </pc:sldMkLst>
        <pc:spChg chg="mod">
          <ac:chgData name="Xilin Cheng" userId="5dfdb088-ac58-4abd-9daa-b19b74a77fa5" providerId="ADAL" clId="{63D6290C-ED14-43D5-8F21-EDBC27D0F97D}" dt="2025-07-23T22:40:52.451" v="3575"/>
          <ac:spMkLst>
            <pc:docMk/>
            <pc:sldMk cId="2275401671" sldId="1468126812"/>
            <ac:spMk id="3" creationId="{D160B4DE-2F2D-6F6E-A1C8-B940CA99A6AE}"/>
          </ac:spMkLst>
        </pc:spChg>
        <pc:spChg chg="mod">
          <ac:chgData name="Xilin Cheng" userId="5dfdb088-ac58-4abd-9daa-b19b74a77fa5" providerId="ADAL" clId="{63D6290C-ED14-43D5-8F21-EDBC27D0F97D}" dt="2025-07-23T22:29:28.687" v="3438"/>
          <ac:spMkLst>
            <pc:docMk/>
            <pc:sldMk cId="2275401671" sldId="1468126812"/>
            <ac:spMk id="5" creationId="{9512EEEF-809E-B007-8CD4-BBE985785E6A}"/>
          </ac:spMkLst>
        </pc:spChg>
        <pc:spChg chg="mod">
          <ac:chgData name="Xilin Cheng" userId="5dfdb088-ac58-4abd-9daa-b19b74a77fa5" providerId="ADAL" clId="{63D6290C-ED14-43D5-8F21-EDBC27D0F97D}" dt="2025-07-23T22:20:19.918" v="3228"/>
          <ac:spMkLst>
            <pc:docMk/>
            <pc:sldMk cId="2275401671" sldId="1468126812"/>
            <ac:spMk id="6" creationId="{860C117A-834E-4B82-1D27-EC2EE2E7704B}"/>
          </ac:spMkLst>
        </pc:spChg>
      </pc:sldChg>
      <pc:sldChg chg="del">
        <pc:chgData name="Xilin Cheng" userId="5dfdb088-ac58-4abd-9daa-b19b74a77fa5" providerId="ADAL" clId="{63D6290C-ED14-43D5-8F21-EDBC27D0F97D}" dt="2025-07-23T18:58:23.073" v="1366" actId="47"/>
        <pc:sldMkLst>
          <pc:docMk/>
          <pc:sldMk cId="476537345" sldId="1468126854"/>
        </pc:sldMkLst>
      </pc:sldChg>
      <pc:sldChg chg="del">
        <pc:chgData name="Xilin Cheng" userId="5dfdb088-ac58-4abd-9daa-b19b74a77fa5" providerId="ADAL" clId="{63D6290C-ED14-43D5-8F21-EDBC27D0F97D}" dt="2025-07-23T18:58:21.518" v="1365" actId="47"/>
        <pc:sldMkLst>
          <pc:docMk/>
          <pc:sldMk cId="2898035210" sldId="1468126861"/>
        </pc:sldMkLst>
      </pc:sldChg>
      <pc:sldChg chg="modSp del mod">
        <pc:chgData name="Xilin Cheng" userId="5dfdb088-ac58-4abd-9daa-b19b74a77fa5" providerId="ADAL" clId="{63D6290C-ED14-43D5-8F21-EDBC27D0F97D}" dt="2025-07-22T20:55:23.695" v="59" actId="47"/>
        <pc:sldMkLst>
          <pc:docMk/>
          <pc:sldMk cId="890111467" sldId="1468126862"/>
        </pc:sldMkLst>
        <pc:spChg chg="mod">
          <ac:chgData name="Xilin Cheng" userId="5dfdb088-ac58-4abd-9daa-b19b74a77fa5" providerId="ADAL" clId="{63D6290C-ED14-43D5-8F21-EDBC27D0F97D}" dt="2025-07-22T20:51:52.725" v="36" actId="6549"/>
          <ac:spMkLst>
            <pc:docMk/>
            <pc:sldMk cId="890111467" sldId="1468126862"/>
            <ac:spMk id="3" creationId="{F6C75774-C625-DB27-911D-936B9920E862}"/>
          </ac:spMkLst>
        </pc:spChg>
        <pc:spChg chg="mod">
          <ac:chgData name="Xilin Cheng" userId="5dfdb088-ac58-4abd-9daa-b19b74a77fa5" providerId="ADAL" clId="{63D6290C-ED14-43D5-8F21-EDBC27D0F97D}" dt="2025-07-22T20:50:55.684" v="35" actId="20577"/>
          <ac:spMkLst>
            <pc:docMk/>
            <pc:sldMk cId="890111467" sldId="1468126862"/>
            <ac:spMk id="6" creationId="{D36F2D6B-EA7B-0AF5-8845-689A75C6E1A8}"/>
          </ac:spMkLst>
        </pc:spChg>
        <pc:spChg chg="mod">
          <ac:chgData name="Xilin Cheng" userId="5dfdb088-ac58-4abd-9daa-b19b74a77fa5" providerId="ADAL" clId="{63D6290C-ED14-43D5-8F21-EDBC27D0F97D}" dt="2025-07-22T20:52:01.883" v="49" actId="1036"/>
          <ac:spMkLst>
            <pc:docMk/>
            <pc:sldMk cId="890111467" sldId="1468126862"/>
            <ac:spMk id="7" creationId="{20808BBB-4D31-3A6F-0D81-7DF5D9AFC521}"/>
          </ac:spMkLst>
        </pc:spChg>
        <pc:grpChg chg="mod">
          <ac:chgData name="Xilin Cheng" userId="5dfdb088-ac58-4abd-9daa-b19b74a77fa5" providerId="ADAL" clId="{63D6290C-ED14-43D5-8F21-EDBC27D0F97D}" dt="2025-07-22T20:52:01.883" v="49" actId="1036"/>
          <ac:grpSpMkLst>
            <pc:docMk/>
            <pc:sldMk cId="890111467" sldId="1468126862"/>
            <ac:grpSpMk id="21" creationId="{4D0071C2-26DE-2846-59BC-3B901C796AE1}"/>
          </ac:grpSpMkLst>
        </pc:grpChg>
        <pc:graphicFrameChg chg="mod">
          <ac:chgData name="Xilin Cheng" userId="5dfdb088-ac58-4abd-9daa-b19b74a77fa5" providerId="ADAL" clId="{63D6290C-ED14-43D5-8F21-EDBC27D0F97D}" dt="2025-07-22T20:52:01.883" v="49" actId="1036"/>
          <ac:graphicFrameMkLst>
            <pc:docMk/>
            <pc:sldMk cId="890111467" sldId="1468126862"/>
            <ac:graphicFrameMk id="8" creationId="{41F80222-947B-1630-006C-3E8B8CFA8BD5}"/>
          </ac:graphicFrameMkLst>
        </pc:graphicFrame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14" creationId="{1B0E5BBF-6FC7-5375-0991-39A15D871F75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15" creationId="{E8602820-A7EB-22D0-68E9-4EE43C34CD0D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17" creationId="{A7C13B94-CB5C-1A41-96A9-1133FFA8F86A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19" creationId="{31E0D613-B6F9-74F7-7462-D80770CCA1BD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27" creationId="{09670359-183E-8079-9758-F9383A716B75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29" creationId="{0C06C1C1-ECBF-0BAC-9C31-E109D98A04A7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0" creationId="{033FBAF5-AB9B-888C-E2E2-01DAC0D16552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2" creationId="{3524AB0E-A1F0-19BA-7F61-4F2CF869ECBD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4" creationId="{EE98BF92-717B-9DE8-695D-476582A75D14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5" creationId="{B8421405-AE71-8028-A717-040472C77751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7" creationId="{4B2E8A25-E212-68F5-A0AA-3F8479EC9F08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8" creationId="{0126E06B-1CEE-9288-E71D-9CFDC3A6ADAE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39" creationId="{0B7CACB4-A02D-6D5E-6B5A-EF86A047B46E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43" creationId="{834970B7-7735-7407-384A-EE20C12EEBA5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44" creationId="{7BE8FFAE-4AD2-B735-CD4D-D70054FDD86B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45" creationId="{CC6F096B-A821-E18D-196D-D2C4349293D9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47" creationId="{7B5AC22F-17C9-B65F-A3C6-384612B80439}"/>
          </ac:cxnSpMkLst>
        </pc:cxnChg>
        <pc:cxnChg chg="mod">
          <ac:chgData name="Xilin Cheng" userId="5dfdb088-ac58-4abd-9daa-b19b74a77fa5" providerId="ADAL" clId="{63D6290C-ED14-43D5-8F21-EDBC27D0F97D}" dt="2025-07-22T20:52:01.883" v="49" actId="1036"/>
          <ac:cxnSpMkLst>
            <pc:docMk/>
            <pc:sldMk cId="890111467" sldId="1468126862"/>
            <ac:cxnSpMk id="52" creationId="{23D3D54D-494E-DB44-64AA-FEDCC924A4B0}"/>
          </ac:cxnSpMkLst>
        </pc:cxnChg>
      </pc:sldChg>
      <pc:sldChg chg="modSp add del mod">
        <pc:chgData name="Xilin Cheng" userId="5dfdb088-ac58-4abd-9daa-b19b74a77fa5" providerId="ADAL" clId="{63D6290C-ED14-43D5-8F21-EDBC27D0F97D}" dt="2025-07-28T00:06:12.731" v="5652" actId="20577"/>
        <pc:sldMkLst>
          <pc:docMk/>
          <pc:sldMk cId="1526066342" sldId="1468126864"/>
        </pc:sldMkLst>
        <pc:spChg chg="mod">
          <ac:chgData name="Xilin Cheng" userId="5dfdb088-ac58-4abd-9daa-b19b74a77fa5" providerId="ADAL" clId="{63D6290C-ED14-43D5-8F21-EDBC27D0F97D}" dt="2025-07-28T00:04:28.880" v="5631" actId="20577"/>
          <ac:spMkLst>
            <pc:docMk/>
            <pc:sldMk cId="1526066342" sldId="1468126864"/>
            <ac:spMk id="3" creationId="{0FABAFA5-5452-0265-8DBA-60DD765AA510}"/>
          </ac:spMkLst>
        </pc:spChg>
        <pc:spChg chg="mod">
          <ac:chgData name="Xilin Cheng" userId="5dfdb088-ac58-4abd-9daa-b19b74a77fa5" providerId="ADAL" clId="{63D6290C-ED14-43D5-8F21-EDBC27D0F97D}" dt="2025-07-24T01:49:53.109" v="5228" actId="20577"/>
          <ac:spMkLst>
            <pc:docMk/>
            <pc:sldMk cId="1526066342" sldId="1468126864"/>
            <ac:spMk id="5" creationId="{D1E1B192-788A-D71D-6167-5F66E25EF79D}"/>
          </ac:spMkLst>
        </pc:spChg>
        <pc:spChg chg="mod">
          <ac:chgData name="Xilin Cheng" userId="5dfdb088-ac58-4abd-9daa-b19b74a77fa5" providerId="ADAL" clId="{63D6290C-ED14-43D5-8F21-EDBC27D0F97D}" dt="2025-07-28T00:06:12.731" v="5652" actId="20577"/>
          <ac:spMkLst>
            <pc:docMk/>
            <pc:sldMk cId="1526066342" sldId="1468126864"/>
            <ac:spMk id="6" creationId="{ED68FC97-859A-B11A-A4B2-773A3487EF1B}"/>
          </ac:spMkLst>
        </pc:spChg>
      </pc:sldChg>
      <pc:sldChg chg="modSp mod">
        <pc:chgData name="Xilin Cheng" userId="5dfdb088-ac58-4abd-9daa-b19b74a77fa5" providerId="ADAL" clId="{63D6290C-ED14-43D5-8F21-EDBC27D0F97D}" dt="2025-07-24T02:31:10.164" v="5526" actId="20577"/>
        <pc:sldMkLst>
          <pc:docMk/>
          <pc:sldMk cId="1084917030" sldId="1468126871"/>
        </pc:sldMkLst>
        <pc:spChg chg="mod">
          <ac:chgData name="Xilin Cheng" userId="5dfdb088-ac58-4abd-9daa-b19b74a77fa5" providerId="ADAL" clId="{63D6290C-ED14-43D5-8F21-EDBC27D0F97D}" dt="2025-07-24T02:31:10.164" v="5526" actId="20577"/>
          <ac:spMkLst>
            <pc:docMk/>
            <pc:sldMk cId="1084917030" sldId="1468126871"/>
            <ac:spMk id="3" creationId="{E2B5E24A-B781-F63A-E492-4BA67F1A4328}"/>
          </ac:spMkLst>
        </pc:spChg>
        <pc:spChg chg="mod">
          <ac:chgData name="Xilin Cheng" userId="5dfdb088-ac58-4abd-9daa-b19b74a77fa5" providerId="ADAL" clId="{63D6290C-ED14-43D5-8F21-EDBC27D0F97D}" dt="2025-07-23T22:29:21.211" v="3430"/>
          <ac:spMkLst>
            <pc:docMk/>
            <pc:sldMk cId="1084917030" sldId="1468126871"/>
            <ac:spMk id="5" creationId="{0070C22F-0C88-3031-292D-D6458D8C8188}"/>
          </ac:spMkLst>
        </pc:spChg>
        <pc:spChg chg="mod">
          <ac:chgData name="Xilin Cheng" userId="5dfdb088-ac58-4abd-9daa-b19b74a77fa5" providerId="ADAL" clId="{63D6290C-ED14-43D5-8F21-EDBC27D0F97D}" dt="2025-07-23T22:20:16.826" v="3227"/>
          <ac:spMkLst>
            <pc:docMk/>
            <pc:sldMk cId="1084917030" sldId="1468126871"/>
            <ac:spMk id="6" creationId="{4F831E7D-8BCE-8D9C-1F12-4A2E0E031141}"/>
          </ac:spMkLst>
        </pc:spChg>
      </pc:sldChg>
      <pc:sldChg chg="del">
        <pc:chgData name="Xilin Cheng" userId="5dfdb088-ac58-4abd-9daa-b19b74a77fa5" providerId="ADAL" clId="{63D6290C-ED14-43D5-8F21-EDBC27D0F97D}" dt="2025-07-23T18:59:19.717" v="1373" actId="47"/>
        <pc:sldMkLst>
          <pc:docMk/>
          <pc:sldMk cId="2988952387" sldId="1468126873"/>
        </pc:sldMkLst>
      </pc:sldChg>
      <pc:sldChg chg="modSp mod ord">
        <pc:chgData name="Xilin Cheng" userId="5dfdb088-ac58-4abd-9daa-b19b74a77fa5" providerId="ADAL" clId="{63D6290C-ED14-43D5-8F21-EDBC27D0F97D}" dt="2025-07-23T22:28:15.666" v="3358"/>
        <pc:sldMkLst>
          <pc:docMk/>
          <pc:sldMk cId="1169772773" sldId="1468126874"/>
        </pc:sldMkLst>
        <pc:spChg chg="mod">
          <ac:chgData name="Xilin Cheng" userId="5dfdb088-ac58-4abd-9daa-b19b74a77fa5" providerId="ADAL" clId="{63D6290C-ED14-43D5-8F21-EDBC27D0F97D}" dt="2025-07-23T18:10:42.960" v="1002" actId="20577"/>
          <ac:spMkLst>
            <pc:docMk/>
            <pc:sldMk cId="1169772773" sldId="1468126874"/>
            <ac:spMk id="2" creationId="{89068BEC-38D8-BF24-FBD0-124F3DD60B69}"/>
          </ac:spMkLst>
        </pc:spChg>
        <pc:spChg chg="mod">
          <ac:chgData name="Xilin Cheng" userId="5dfdb088-ac58-4abd-9daa-b19b74a77fa5" providerId="ADAL" clId="{63D6290C-ED14-43D5-8F21-EDBC27D0F97D}" dt="2025-07-23T22:28:15.666" v="3358"/>
          <ac:spMkLst>
            <pc:docMk/>
            <pc:sldMk cId="1169772773" sldId="1468126874"/>
            <ac:spMk id="5" creationId="{E2338484-6ABA-DAC3-62D4-BA289C572833}"/>
          </ac:spMkLst>
        </pc:spChg>
        <pc:spChg chg="mod">
          <ac:chgData name="Xilin Cheng" userId="5dfdb088-ac58-4abd-9daa-b19b74a77fa5" providerId="ADAL" clId="{63D6290C-ED14-43D5-8F21-EDBC27D0F97D}" dt="2025-07-23T22:18:57.882" v="3212"/>
          <ac:spMkLst>
            <pc:docMk/>
            <pc:sldMk cId="1169772773" sldId="1468126874"/>
            <ac:spMk id="6" creationId="{D36F2D6B-EA7B-0AF5-8845-689A75C6E1A8}"/>
          </ac:spMkLst>
        </pc:spChg>
      </pc:sldChg>
      <pc:sldChg chg="del">
        <pc:chgData name="Xilin Cheng" userId="5dfdb088-ac58-4abd-9daa-b19b74a77fa5" providerId="ADAL" clId="{63D6290C-ED14-43D5-8F21-EDBC27D0F97D}" dt="2025-07-23T20:14:07.267" v="1676" actId="47"/>
        <pc:sldMkLst>
          <pc:docMk/>
          <pc:sldMk cId="3301620376" sldId="1468126877"/>
        </pc:sldMkLst>
      </pc:sldChg>
      <pc:sldChg chg="modSp add del mod ord">
        <pc:chgData name="Xilin Cheng" userId="5dfdb088-ac58-4abd-9daa-b19b74a77fa5" providerId="ADAL" clId="{63D6290C-ED14-43D5-8F21-EDBC27D0F97D}" dt="2025-07-23T22:29:40.572" v="3446"/>
        <pc:sldMkLst>
          <pc:docMk/>
          <pc:sldMk cId="185331165" sldId="1468126878"/>
        </pc:sldMkLst>
        <pc:spChg chg="mod">
          <ac:chgData name="Xilin Cheng" userId="5dfdb088-ac58-4abd-9daa-b19b74a77fa5" providerId="ADAL" clId="{63D6290C-ED14-43D5-8F21-EDBC27D0F97D}" dt="2025-07-23T22:02:12.759" v="3028" actId="20577"/>
          <ac:spMkLst>
            <pc:docMk/>
            <pc:sldMk cId="185331165" sldId="1468126878"/>
            <ac:spMk id="2" creationId="{6C08ABF8-C14C-ABCE-CED1-AD1B6C0F1175}"/>
          </ac:spMkLst>
        </pc:spChg>
        <pc:spChg chg="mod">
          <ac:chgData name="Xilin Cheng" userId="5dfdb088-ac58-4abd-9daa-b19b74a77fa5" providerId="ADAL" clId="{63D6290C-ED14-43D5-8F21-EDBC27D0F97D}" dt="2025-07-23T22:29:40.572" v="3446"/>
          <ac:spMkLst>
            <pc:docMk/>
            <pc:sldMk cId="185331165" sldId="1468126878"/>
            <ac:spMk id="5" creationId="{A0E769F6-9DCB-B7C2-176F-78B7BFE783C9}"/>
          </ac:spMkLst>
        </pc:spChg>
        <pc:spChg chg="mod">
          <ac:chgData name="Xilin Cheng" userId="5dfdb088-ac58-4abd-9daa-b19b74a77fa5" providerId="ADAL" clId="{63D6290C-ED14-43D5-8F21-EDBC27D0F97D}" dt="2025-07-23T22:20:22.726" v="3229"/>
          <ac:spMkLst>
            <pc:docMk/>
            <pc:sldMk cId="185331165" sldId="1468126878"/>
            <ac:spMk id="7" creationId="{81F52F4B-78D9-591D-A6C8-A94FC3241116}"/>
          </ac:spMkLst>
        </pc:spChg>
      </pc:sldChg>
      <pc:sldChg chg="del">
        <pc:chgData name="Xilin Cheng" userId="5dfdb088-ac58-4abd-9daa-b19b74a77fa5" providerId="ADAL" clId="{63D6290C-ED14-43D5-8F21-EDBC27D0F97D}" dt="2025-07-23T19:15:12.438" v="1630" actId="47"/>
        <pc:sldMkLst>
          <pc:docMk/>
          <pc:sldMk cId="4084142001" sldId="1468126879"/>
        </pc:sldMkLst>
      </pc:sldChg>
      <pc:sldChg chg="modSp mod">
        <pc:chgData name="Xilin Cheng" userId="5dfdb088-ac58-4abd-9daa-b19b74a77fa5" providerId="ADAL" clId="{63D6290C-ED14-43D5-8F21-EDBC27D0F97D}" dt="2025-07-28T00:07:55.818" v="5665" actId="1035"/>
        <pc:sldMkLst>
          <pc:docMk/>
          <pc:sldMk cId="275038874" sldId="1468126880"/>
        </pc:sldMkLst>
        <pc:spChg chg="mod">
          <ac:chgData name="Xilin Cheng" userId="5dfdb088-ac58-4abd-9daa-b19b74a77fa5" providerId="ADAL" clId="{63D6290C-ED14-43D5-8F21-EDBC27D0F97D}" dt="2025-07-22T20:52:51.969" v="52" actId="20577"/>
          <ac:spMkLst>
            <pc:docMk/>
            <pc:sldMk cId="275038874" sldId="1468126880"/>
            <ac:spMk id="2" creationId="{6E2A1E49-D7B7-5802-FD22-570164836A46}"/>
          </ac:spMkLst>
        </pc:spChg>
        <pc:spChg chg="mod">
          <ac:chgData name="Xilin Cheng" userId="5dfdb088-ac58-4abd-9daa-b19b74a77fa5" providerId="ADAL" clId="{63D6290C-ED14-43D5-8F21-EDBC27D0F97D}" dt="2025-07-28T00:07:46.194" v="5653" actId="6549"/>
          <ac:spMkLst>
            <pc:docMk/>
            <pc:sldMk cId="275038874" sldId="1468126880"/>
            <ac:spMk id="3" creationId="{3DCAE7DA-FD10-50C0-1821-46048F4DCC3C}"/>
          </ac:spMkLst>
        </pc:spChg>
        <pc:spChg chg="mod">
          <ac:chgData name="Xilin Cheng" userId="5dfdb088-ac58-4abd-9daa-b19b74a77fa5" providerId="ADAL" clId="{63D6290C-ED14-43D5-8F21-EDBC27D0F97D}" dt="2025-07-23T22:26:24.357" v="3262"/>
          <ac:spMkLst>
            <pc:docMk/>
            <pc:sldMk cId="275038874" sldId="1468126880"/>
            <ac:spMk id="5" creationId="{C2B8E198-5569-35CC-406A-0AAC60F2E595}"/>
          </ac:spMkLst>
        </pc:spChg>
        <pc:spChg chg="mod">
          <ac:chgData name="Xilin Cheng" userId="5dfdb088-ac58-4abd-9daa-b19b74a77fa5" providerId="ADAL" clId="{63D6290C-ED14-43D5-8F21-EDBC27D0F97D}" dt="2025-07-22T20:50:03.403" v="26" actId="20577"/>
          <ac:spMkLst>
            <pc:docMk/>
            <pc:sldMk cId="275038874" sldId="1468126880"/>
            <ac:spMk id="6" creationId="{0C17D53D-D731-F364-DE69-B22308494A72}"/>
          </ac:spMkLst>
        </pc:spChg>
        <pc:grpChg chg="mod">
          <ac:chgData name="Xilin Cheng" userId="5dfdb088-ac58-4abd-9daa-b19b74a77fa5" providerId="ADAL" clId="{63D6290C-ED14-43D5-8F21-EDBC27D0F97D}" dt="2025-07-28T00:07:55.818" v="5665" actId="1035"/>
          <ac:grpSpMkLst>
            <pc:docMk/>
            <pc:sldMk cId="275038874" sldId="1468126880"/>
            <ac:grpSpMk id="83" creationId="{92C6E197-8A97-9231-8C10-20DEE4399961}"/>
          </ac:grpSpMkLst>
        </pc:grpChg>
        <pc:grpChg chg="mod">
          <ac:chgData name="Xilin Cheng" userId="5dfdb088-ac58-4abd-9daa-b19b74a77fa5" providerId="ADAL" clId="{63D6290C-ED14-43D5-8F21-EDBC27D0F97D}" dt="2025-07-28T00:07:55.818" v="5665" actId="1035"/>
          <ac:grpSpMkLst>
            <pc:docMk/>
            <pc:sldMk cId="275038874" sldId="1468126880"/>
            <ac:grpSpMk id="84" creationId="{90A3967F-6389-4FE4-EE81-C96993A3C0EE}"/>
          </ac:grpSpMkLst>
        </pc:grpChg>
      </pc:sldChg>
      <pc:sldChg chg="add del">
        <pc:chgData name="Xilin Cheng" userId="5dfdb088-ac58-4abd-9daa-b19b74a77fa5" providerId="ADAL" clId="{63D6290C-ED14-43D5-8F21-EDBC27D0F97D}" dt="2025-07-23T18:22:28.615" v="1008" actId="2696"/>
        <pc:sldMkLst>
          <pc:docMk/>
          <pc:sldMk cId="1610447894" sldId="1468126881"/>
        </pc:sldMkLst>
      </pc:sldChg>
      <pc:sldChg chg="del">
        <pc:chgData name="Xilin Cheng" userId="5dfdb088-ac58-4abd-9daa-b19b74a77fa5" providerId="ADAL" clId="{63D6290C-ED14-43D5-8F21-EDBC27D0F97D}" dt="2025-07-23T18:17:46.692" v="1006" actId="2696"/>
        <pc:sldMkLst>
          <pc:docMk/>
          <pc:sldMk cId="4138592820" sldId="1468126881"/>
        </pc:sldMkLst>
      </pc:sldChg>
      <pc:sldChg chg="modSp add mod">
        <pc:chgData name="Xilin Cheng" userId="5dfdb088-ac58-4abd-9daa-b19b74a77fa5" providerId="ADAL" clId="{63D6290C-ED14-43D5-8F21-EDBC27D0F97D}" dt="2025-07-23T22:26:42.180" v="3278"/>
        <pc:sldMkLst>
          <pc:docMk/>
          <pc:sldMk cId="4263512772" sldId="1468126881"/>
        </pc:sldMkLst>
        <pc:spChg chg="mod">
          <ac:chgData name="Xilin Cheng" userId="5dfdb088-ac58-4abd-9daa-b19b74a77fa5" providerId="ADAL" clId="{63D6290C-ED14-43D5-8F21-EDBC27D0F97D}" dt="2025-07-23T18:23:03.479" v="1010"/>
          <ac:spMkLst>
            <pc:docMk/>
            <pc:sldMk cId="4263512772" sldId="1468126881"/>
            <ac:spMk id="2" creationId="{D82527A6-BF31-3CBB-E593-023F2EFE9B3C}"/>
          </ac:spMkLst>
        </pc:spChg>
        <pc:spChg chg="mod">
          <ac:chgData name="Xilin Cheng" userId="5dfdb088-ac58-4abd-9daa-b19b74a77fa5" providerId="ADAL" clId="{63D6290C-ED14-43D5-8F21-EDBC27D0F97D}" dt="2025-07-23T18:24:03.343" v="1020" actId="6549"/>
          <ac:spMkLst>
            <pc:docMk/>
            <pc:sldMk cId="4263512772" sldId="1468126881"/>
            <ac:spMk id="3" creationId="{D6F1FFE6-6523-5E3A-793C-5DCE05A99E02}"/>
          </ac:spMkLst>
        </pc:spChg>
        <pc:spChg chg="mod">
          <ac:chgData name="Xilin Cheng" userId="5dfdb088-ac58-4abd-9daa-b19b74a77fa5" providerId="ADAL" clId="{63D6290C-ED14-43D5-8F21-EDBC27D0F97D}" dt="2025-07-23T22:26:42.180" v="3278"/>
          <ac:spMkLst>
            <pc:docMk/>
            <pc:sldMk cId="4263512772" sldId="1468126881"/>
            <ac:spMk id="5" creationId="{095ED39A-FD60-1566-4699-A8CF9AE42ED9}"/>
          </ac:spMkLst>
        </pc:spChg>
        <pc:spChg chg="mod">
          <ac:chgData name="Xilin Cheng" userId="5dfdb088-ac58-4abd-9daa-b19b74a77fa5" providerId="ADAL" clId="{63D6290C-ED14-43D5-8F21-EDBC27D0F97D}" dt="2025-07-23T22:18:14.951" v="3174"/>
          <ac:spMkLst>
            <pc:docMk/>
            <pc:sldMk cId="4263512772" sldId="1468126881"/>
            <ac:spMk id="6" creationId="{2A5725AD-DB12-4AAE-744D-A6E7E9C338C1}"/>
          </ac:spMkLst>
        </pc:spChg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2194347723" sldId="1468126882"/>
        </pc:sldMkLst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3580294198" sldId="1468126883"/>
        </pc:sldMkLst>
      </pc:sldChg>
      <pc:sldChg chg="modSp add del mod">
        <pc:chgData name="Xilin Cheng" userId="5dfdb088-ac58-4abd-9daa-b19b74a77fa5" providerId="ADAL" clId="{63D6290C-ED14-43D5-8F21-EDBC27D0F97D}" dt="2025-07-28T00:18:26.880" v="5679" actId="20577"/>
        <pc:sldMkLst>
          <pc:docMk/>
          <pc:sldMk cId="2906428229" sldId="1468126884"/>
        </pc:sldMkLst>
        <pc:spChg chg="mod">
          <ac:chgData name="Xilin Cheng" userId="5dfdb088-ac58-4abd-9daa-b19b74a77fa5" providerId="ADAL" clId="{63D6290C-ED14-43D5-8F21-EDBC27D0F97D}" dt="2025-07-23T21:58:03.135" v="2922" actId="20577"/>
          <ac:spMkLst>
            <pc:docMk/>
            <pc:sldMk cId="2906428229" sldId="1468126884"/>
            <ac:spMk id="2" creationId="{36E449FB-D555-4B5A-BC83-E29842168F4E}"/>
          </ac:spMkLst>
        </pc:spChg>
        <pc:spChg chg="mod">
          <ac:chgData name="Xilin Cheng" userId="5dfdb088-ac58-4abd-9daa-b19b74a77fa5" providerId="ADAL" clId="{63D6290C-ED14-43D5-8F21-EDBC27D0F97D}" dt="2025-07-28T00:18:26.880" v="5679" actId="20577"/>
          <ac:spMkLst>
            <pc:docMk/>
            <pc:sldMk cId="2906428229" sldId="1468126884"/>
            <ac:spMk id="3" creationId="{8E1F21DE-F13B-9A8A-D5D5-BE374CAB7CDC}"/>
          </ac:spMkLst>
        </pc:spChg>
        <pc:spChg chg="mod">
          <ac:chgData name="Xilin Cheng" userId="5dfdb088-ac58-4abd-9daa-b19b74a77fa5" providerId="ADAL" clId="{63D6290C-ED14-43D5-8F21-EDBC27D0F97D}" dt="2025-07-23T22:27:32.635" v="3310"/>
          <ac:spMkLst>
            <pc:docMk/>
            <pc:sldMk cId="2906428229" sldId="1468126884"/>
            <ac:spMk id="5" creationId="{4B878873-B928-998E-9DB2-4F817AF2287E}"/>
          </ac:spMkLst>
        </pc:spChg>
        <pc:spChg chg="mod">
          <ac:chgData name="Xilin Cheng" userId="5dfdb088-ac58-4abd-9daa-b19b74a77fa5" providerId="ADAL" clId="{63D6290C-ED14-43D5-8F21-EDBC27D0F97D}" dt="2025-07-23T22:18:28.449" v="3184"/>
          <ac:spMkLst>
            <pc:docMk/>
            <pc:sldMk cId="2906428229" sldId="1468126884"/>
            <ac:spMk id="6" creationId="{D1B6103A-141B-5B45-FA48-ABB224B150AF}"/>
          </ac:spMkLst>
        </pc:spChg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1425504892" sldId="1468126885"/>
        </pc:sldMkLst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2941054436" sldId="1468126886"/>
        </pc:sldMkLst>
      </pc:sldChg>
      <pc:sldChg chg="add del">
        <pc:chgData name="Xilin Cheng" userId="5dfdb088-ac58-4abd-9daa-b19b74a77fa5" providerId="ADAL" clId="{63D6290C-ED14-43D5-8F21-EDBC27D0F97D}" dt="2025-07-23T20:14:17.104" v="1677" actId="47"/>
        <pc:sldMkLst>
          <pc:docMk/>
          <pc:sldMk cId="490114742" sldId="1468126887"/>
        </pc:sldMkLst>
      </pc:sldChg>
      <pc:sldChg chg="modSp mod">
        <pc:chgData name="Xilin Cheng" userId="5dfdb088-ac58-4abd-9daa-b19b74a77fa5" providerId="ADAL" clId="{63D6290C-ED14-43D5-8F21-EDBC27D0F97D}" dt="2025-07-23T22:30:01.607" v="3470"/>
        <pc:sldMkLst>
          <pc:docMk/>
          <pc:sldMk cId="3437441307" sldId="1468126888"/>
        </pc:sldMkLst>
        <pc:spChg chg="mod">
          <ac:chgData name="Xilin Cheng" userId="5dfdb088-ac58-4abd-9daa-b19b74a77fa5" providerId="ADAL" clId="{63D6290C-ED14-43D5-8F21-EDBC27D0F97D}" dt="2025-07-23T22:30:01.607" v="3470"/>
          <ac:spMkLst>
            <pc:docMk/>
            <pc:sldMk cId="3437441307" sldId="1468126888"/>
            <ac:spMk id="5" creationId="{BCF83300-E79D-4EB5-DAFB-E3B982DF00CB}"/>
          </ac:spMkLst>
        </pc:spChg>
        <pc:spChg chg="mod">
          <ac:chgData name="Xilin Cheng" userId="5dfdb088-ac58-4abd-9daa-b19b74a77fa5" providerId="ADAL" clId="{63D6290C-ED14-43D5-8F21-EDBC27D0F97D}" dt="2025-07-23T22:20:38.745" v="3232"/>
          <ac:spMkLst>
            <pc:docMk/>
            <pc:sldMk cId="3437441307" sldId="1468126888"/>
            <ac:spMk id="6" creationId="{885EC3EA-2D68-F7FC-DA13-464DFD548139}"/>
          </ac:spMkLst>
        </pc:spChg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923905632" sldId="1468126892"/>
        </pc:sldMkLst>
      </pc:sldChg>
      <pc:sldChg chg="del">
        <pc:chgData name="Xilin Cheng" userId="5dfdb088-ac58-4abd-9daa-b19b74a77fa5" providerId="ADAL" clId="{63D6290C-ED14-43D5-8F21-EDBC27D0F97D}" dt="2025-07-23T18:58:23.967" v="1367" actId="47"/>
        <pc:sldMkLst>
          <pc:docMk/>
          <pc:sldMk cId="4045337242" sldId="1468126893"/>
        </pc:sldMkLst>
      </pc:sldChg>
      <pc:sldChg chg="del">
        <pc:chgData name="Xilin Cheng" userId="5dfdb088-ac58-4abd-9daa-b19b74a77fa5" providerId="ADAL" clId="{63D6290C-ED14-43D5-8F21-EDBC27D0F97D}" dt="2025-07-23T18:58:20.368" v="1364" actId="47"/>
        <pc:sldMkLst>
          <pc:docMk/>
          <pc:sldMk cId="2011749644" sldId="1468126894"/>
        </pc:sldMkLst>
      </pc:sldChg>
      <pc:sldChg chg="add del">
        <pc:chgData name="Xilin Cheng" userId="5dfdb088-ac58-4abd-9daa-b19b74a77fa5" providerId="ADAL" clId="{63D6290C-ED14-43D5-8F21-EDBC27D0F97D}" dt="2025-07-23T18:59:09.386" v="1372" actId="47"/>
        <pc:sldMkLst>
          <pc:docMk/>
          <pc:sldMk cId="2292948639" sldId="1468126896"/>
        </pc:sldMkLst>
      </pc:sldChg>
      <pc:sldChg chg="add del">
        <pc:chgData name="Xilin Cheng" userId="5dfdb088-ac58-4abd-9daa-b19b74a77fa5" providerId="ADAL" clId="{63D6290C-ED14-43D5-8F21-EDBC27D0F97D}" dt="2025-07-23T20:14:05.273" v="1675" actId="47"/>
        <pc:sldMkLst>
          <pc:docMk/>
          <pc:sldMk cId="1996732177" sldId="1468126897"/>
        </pc:sldMkLst>
      </pc:sldChg>
      <pc:sldChg chg="modSp add mod">
        <pc:chgData name="Xilin Cheng" userId="5dfdb088-ac58-4abd-9daa-b19b74a77fa5" providerId="ADAL" clId="{63D6290C-ED14-43D5-8F21-EDBC27D0F97D}" dt="2025-07-23T22:26:32.426" v="3270"/>
        <pc:sldMkLst>
          <pc:docMk/>
          <pc:sldMk cId="1673985076" sldId="1468126920"/>
        </pc:sldMkLst>
        <pc:spChg chg="mod">
          <ac:chgData name="Xilin Cheng" userId="5dfdb088-ac58-4abd-9daa-b19b74a77fa5" providerId="ADAL" clId="{63D6290C-ED14-43D5-8F21-EDBC27D0F97D}" dt="2025-07-22T20:54:23.636" v="54"/>
          <ac:spMkLst>
            <pc:docMk/>
            <pc:sldMk cId="1673985076" sldId="1468126920"/>
            <ac:spMk id="2" creationId="{3155AF31-35A1-BC11-4B85-D570730EAABF}"/>
          </ac:spMkLst>
        </pc:spChg>
        <pc:spChg chg="mod">
          <ac:chgData name="Xilin Cheng" userId="5dfdb088-ac58-4abd-9daa-b19b74a77fa5" providerId="ADAL" clId="{63D6290C-ED14-43D5-8F21-EDBC27D0F97D}" dt="2025-07-23T18:23:07.904" v="1011" actId="21"/>
          <ac:spMkLst>
            <pc:docMk/>
            <pc:sldMk cId="1673985076" sldId="1468126920"/>
            <ac:spMk id="3" creationId="{D6F04A13-44E0-8588-BF27-95EBB6D0BC2C}"/>
          </ac:spMkLst>
        </pc:spChg>
        <pc:spChg chg="mod">
          <ac:chgData name="Xilin Cheng" userId="5dfdb088-ac58-4abd-9daa-b19b74a77fa5" providerId="ADAL" clId="{63D6290C-ED14-43D5-8F21-EDBC27D0F97D}" dt="2025-07-23T22:26:32.426" v="3270"/>
          <ac:spMkLst>
            <pc:docMk/>
            <pc:sldMk cId="1673985076" sldId="1468126920"/>
            <ac:spMk id="5" creationId="{6EB712E2-0560-F67B-FDAB-E91AAFC3158F}"/>
          </ac:spMkLst>
        </pc:spChg>
        <pc:spChg chg="mod">
          <ac:chgData name="Xilin Cheng" userId="5dfdb088-ac58-4abd-9daa-b19b74a77fa5" providerId="ADAL" clId="{63D6290C-ED14-43D5-8F21-EDBC27D0F97D}" dt="2025-07-22T20:54:29.561" v="58" actId="20577"/>
          <ac:spMkLst>
            <pc:docMk/>
            <pc:sldMk cId="1673985076" sldId="1468126920"/>
            <ac:spMk id="6" creationId="{1DC471E9-E4FE-46E2-6CFF-ED8DB22F5E52}"/>
          </ac:spMkLst>
        </pc:spChg>
      </pc:sldChg>
      <pc:sldChg chg="delSp modSp add del mod">
        <pc:chgData name="Xilin Cheng" userId="5dfdb088-ac58-4abd-9daa-b19b74a77fa5" providerId="ADAL" clId="{63D6290C-ED14-43D5-8F21-EDBC27D0F97D}" dt="2025-07-23T18:34:10.075" v="1183" actId="47"/>
        <pc:sldMkLst>
          <pc:docMk/>
          <pc:sldMk cId="1486776837" sldId="1468126924"/>
        </pc:sldMkLst>
        <pc:spChg chg="mod">
          <ac:chgData name="Xilin Cheng" userId="5dfdb088-ac58-4abd-9daa-b19b74a77fa5" providerId="ADAL" clId="{63D6290C-ED14-43D5-8F21-EDBC27D0F97D}" dt="2025-07-23T18:28:37.174" v="1048" actId="6549"/>
          <ac:spMkLst>
            <pc:docMk/>
            <pc:sldMk cId="1486776837" sldId="1468126924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2T20:56:16.839" v="68" actId="20577"/>
          <ac:spMkLst>
            <pc:docMk/>
            <pc:sldMk cId="1486776837" sldId="1468126924"/>
            <ac:spMk id="6" creationId="{F26782F5-4AE4-74E8-8F3B-B41A05D109C0}"/>
          </ac:spMkLst>
        </pc:spChg>
        <pc:spChg chg="del mod">
          <ac:chgData name="Xilin Cheng" userId="5dfdb088-ac58-4abd-9daa-b19b74a77fa5" providerId="ADAL" clId="{63D6290C-ED14-43D5-8F21-EDBC27D0F97D}" dt="2025-07-22T22:43:55.534" v="145" actId="478"/>
          <ac:spMkLst>
            <pc:docMk/>
            <pc:sldMk cId="1486776837" sldId="1468126924"/>
            <ac:spMk id="7" creationId="{BCCA86A8-D0D0-A840-E774-F45CCDB9E86E}"/>
          </ac:spMkLst>
        </pc:spChg>
        <pc:spChg chg="del mod">
          <ac:chgData name="Xilin Cheng" userId="5dfdb088-ac58-4abd-9daa-b19b74a77fa5" providerId="ADAL" clId="{63D6290C-ED14-43D5-8F21-EDBC27D0F97D}" dt="2025-07-22T22:43:42.474" v="144" actId="478"/>
          <ac:spMkLst>
            <pc:docMk/>
            <pc:sldMk cId="1486776837" sldId="1468126924"/>
            <ac:spMk id="30" creationId="{78CC7DD4-7F24-8E6B-0077-785AF4DDAA0F}"/>
          </ac:spMkLst>
        </pc:spChg>
        <pc:spChg chg="del mod">
          <ac:chgData name="Xilin Cheng" userId="5dfdb088-ac58-4abd-9daa-b19b74a77fa5" providerId="ADAL" clId="{63D6290C-ED14-43D5-8F21-EDBC27D0F97D}" dt="2025-07-22T22:43:42.474" v="144" actId="478"/>
          <ac:spMkLst>
            <pc:docMk/>
            <pc:sldMk cId="1486776837" sldId="1468126924"/>
            <ac:spMk id="43" creationId="{22C41318-3FBF-CC0D-ECF8-F9D56FE1F4FA}"/>
          </ac:spMkLst>
        </pc:spChg>
        <pc:graphicFrameChg chg="del mod">
          <ac:chgData name="Xilin Cheng" userId="5dfdb088-ac58-4abd-9daa-b19b74a77fa5" providerId="ADAL" clId="{63D6290C-ED14-43D5-8F21-EDBC27D0F97D}" dt="2025-07-22T22:43:42.474" v="144" actId="478"/>
          <ac:graphicFrameMkLst>
            <pc:docMk/>
            <pc:sldMk cId="1486776837" sldId="1468126924"/>
            <ac:graphicFrameMk id="8" creationId="{4AB00EA8-E9E6-5A51-2EDC-A386C3CED8CB}"/>
          </ac:graphicFrameMkLst>
        </pc:graphicFrame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9" creationId="{A53B0479-104F-68E5-281F-3E27E5D82CBB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10" creationId="{22C3D24E-21EC-73CD-7443-21B1D40259CB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12" creationId="{B57B4BAB-5D55-769C-8905-E7ECFBB1B56B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19" creationId="{B491A18C-F279-D661-3DA6-CE702BECD71F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20" creationId="{D7013209-B8EB-AA85-8AAD-96A42357805C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23" creationId="{C826114D-7979-CE48-4760-8C9B1D7DCA3F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37" creationId="{29D9F12E-DB3C-2C0B-A418-B8DEDBFCAAEE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38" creationId="{D8B6C069-C011-F9EB-123B-A4E54E846C94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39" creationId="{4C939D98-1026-1FA3-C78A-CBBFB96ADBF5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40" creationId="{6F103BC1-9413-AAA9-7B44-486935AE6E7F}"/>
          </ac:cxnSpMkLst>
        </pc:cxnChg>
        <pc:cxnChg chg="del mod">
          <ac:chgData name="Xilin Cheng" userId="5dfdb088-ac58-4abd-9daa-b19b74a77fa5" providerId="ADAL" clId="{63D6290C-ED14-43D5-8F21-EDBC27D0F97D}" dt="2025-07-22T22:43:42.474" v="144" actId="478"/>
          <ac:cxnSpMkLst>
            <pc:docMk/>
            <pc:sldMk cId="1486776837" sldId="1468126924"/>
            <ac:cxnSpMk id="41" creationId="{01855CF4-0F21-0439-A4EF-49346A1F928D}"/>
          </ac:cxnSpMkLst>
        </pc:cxnChg>
      </pc:sldChg>
      <pc:sldChg chg="modSp add mod">
        <pc:chgData name="Xilin Cheng" userId="5dfdb088-ac58-4abd-9daa-b19b74a77fa5" providerId="ADAL" clId="{63D6290C-ED14-43D5-8F21-EDBC27D0F97D}" dt="2025-07-28T00:27:00.747" v="5813" actId="20577"/>
        <pc:sldMkLst>
          <pc:docMk/>
          <pc:sldMk cId="3224124783" sldId="1468126926"/>
        </pc:sldMkLst>
        <pc:spChg chg="mod">
          <ac:chgData name="Xilin Cheng" userId="5dfdb088-ac58-4abd-9daa-b19b74a77fa5" providerId="ADAL" clId="{63D6290C-ED14-43D5-8F21-EDBC27D0F97D}" dt="2025-07-23T18:35:43.443" v="1202" actId="20577"/>
          <ac:spMkLst>
            <pc:docMk/>
            <pc:sldMk cId="3224124783" sldId="1468126926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8T00:27:00.747" v="5813" actId="20577"/>
          <ac:spMkLst>
            <pc:docMk/>
            <pc:sldMk cId="3224124783" sldId="1468126926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45.004" v="3326"/>
          <ac:spMkLst>
            <pc:docMk/>
            <pc:sldMk cId="3224124783" sldId="1468126926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38.702" v="3194"/>
          <ac:spMkLst>
            <pc:docMk/>
            <pc:sldMk cId="3224124783" sldId="1468126926"/>
            <ac:spMk id="6" creationId="{F26782F5-4AE4-74E8-8F3B-B41A05D109C0}"/>
          </ac:spMkLst>
        </pc:spChg>
        <pc:picChg chg="mod">
          <ac:chgData name="Xilin Cheng" userId="5dfdb088-ac58-4abd-9daa-b19b74a77fa5" providerId="ADAL" clId="{63D6290C-ED14-43D5-8F21-EDBC27D0F97D}" dt="2025-07-23T23:25:22.339" v="4279" actId="14100"/>
          <ac:picMkLst>
            <pc:docMk/>
            <pc:sldMk cId="3224124783" sldId="1468126926"/>
            <ac:picMk id="15" creationId="{728DE37C-CF85-41F8-3A60-F36CC80F2BB5}"/>
          </ac:picMkLst>
        </pc:picChg>
      </pc:sldChg>
      <pc:sldChg chg="modSp add mod">
        <pc:chgData name="Xilin Cheng" userId="5dfdb088-ac58-4abd-9daa-b19b74a77fa5" providerId="ADAL" clId="{63D6290C-ED14-43D5-8F21-EDBC27D0F97D}" dt="2025-07-28T00:45:39.349" v="6014" actId="20577"/>
        <pc:sldMkLst>
          <pc:docMk/>
          <pc:sldMk cId="2431485452" sldId="1468126927"/>
        </pc:sldMkLst>
        <pc:spChg chg="mod">
          <ac:chgData name="Xilin Cheng" userId="5dfdb088-ac58-4abd-9daa-b19b74a77fa5" providerId="ADAL" clId="{63D6290C-ED14-43D5-8F21-EDBC27D0F97D}" dt="2025-07-28T00:45:39.349" v="6014" actId="20577"/>
          <ac:spMkLst>
            <pc:docMk/>
            <pc:sldMk cId="2431485452" sldId="1468126927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22:30:08.306" v="3478"/>
          <ac:spMkLst>
            <pc:docMk/>
            <pc:sldMk cId="2431485452" sldId="1468126927"/>
            <ac:spMk id="5" creationId="{30E9F99D-1864-D76E-CD71-E7E973C16B6A}"/>
          </ac:spMkLst>
        </pc:spChg>
      </pc:sldChg>
      <pc:sldChg chg="modSp add del mod ord">
        <pc:chgData name="Xilin Cheng" userId="5dfdb088-ac58-4abd-9daa-b19b74a77fa5" providerId="ADAL" clId="{63D6290C-ED14-43D5-8F21-EDBC27D0F97D}" dt="2025-07-23T20:08:15.375" v="1631" actId="2696"/>
        <pc:sldMkLst>
          <pc:docMk/>
          <pc:sldMk cId="4186217554" sldId="1468126927"/>
        </pc:sldMkLst>
        <pc:spChg chg="mod">
          <ac:chgData name="Xilin Cheng" userId="5dfdb088-ac58-4abd-9daa-b19b74a77fa5" providerId="ADAL" clId="{63D6290C-ED14-43D5-8F21-EDBC27D0F97D}" dt="2025-07-23T18:36:31.698" v="1208"/>
          <ac:spMkLst>
            <pc:docMk/>
            <pc:sldMk cId="4186217554" sldId="1468126927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18:44:28.370" v="1290" actId="20577"/>
          <ac:spMkLst>
            <pc:docMk/>
            <pc:sldMk cId="4186217554" sldId="1468126927"/>
            <ac:spMk id="3" creationId="{5910B8C4-282C-B45A-82AB-2861E4FB2AC1}"/>
          </ac:spMkLst>
        </pc:spChg>
      </pc:sldChg>
      <pc:sldChg chg="modSp add mod">
        <pc:chgData name="Xilin Cheng" userId="5dfdb088-ac58-4abd-9daa-b19b74a77fa5" providerId="ADAL" clId="{63D6290C-ED14-43D5-8F21-EDBC27D0F97D}" dt="2025-07-28T00:45:42.599" v="6018" actId="20577"/>
        <pc:sldMkLst>
          <pc:docMk/>
          <pc:sldMk cId="402312485" sldId="1468126928"/>
        </pc:sldMkLst>
        <pc:spChg chg="mod">
          <ac:chgData name="Xilin Cheng" userId="5dfdb088-ac58-4abd-9daa-b19b74a77fa5" providerId="ADAL" clId="{63D6290C-ED14-43D5-8F21-EDBC27D0F97D}" dt="2025-07-28T00:45:42.599" v="6018" actId="20577"/>
          <ac:spMkLst>
            <pc:docMk/>
            <pc:sldMk cId="402312485" sldId="1468126928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22:30:15.077" v="3486"/>
          <ac:spMkLst>
            <pc:docMk/>
            <pc:sldMk cId="402312485" sldId="1468126928"/>
            <ac:spMk id="5" creationId="{30E9F99D-1864-D76E-CD71-E7E973C16B6A}"/>
          </ac:spMkLst>
        </pc:spChg>
      </pc:sldChg>
      <pc:sldChg chg="addSp delSp modSp add del mod">
        <pc:chgData name="Xilin Cheng" userId="5dfdb088-ac58-4abd-9daa-b19b74a77fa5" providerId="ADAL" clId="{63D6290C-ED14-43D5-8F21-EDBC27D0F97D}" dt="2025-07-23T20:08:15.375" v="1631" actId="2696"/>
        <pc:sldMkLst>
          <pc:docMk/>
          <pc:sldMk cId="584308135" sldId="1468126928"/>
        </pc:sldMkLst>
        <pc:spChg chg="mod">
          <ac:chgData name="Xilin Cheng" userId="5dfdb088-ac58-4abd-9daa-b19b74a77fa5" providerId="ADAL" clId="{63D6290C-ED14-43D5-8F21-EDBC27D0F97D}" dt="2025-07-23T18:36:35.743" v="1209"/>
          <ac:spMkLst>
            <pc:docMk/>
            <pc:sldMk cId="584308135" sldId="1468126928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18:56:35.588" v="1363" actId="20577"/>
          <ac:spMkLst>
            <pc:docMk/>
            <pc:sldMk cId="584308135" sldId="1468126928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18:53:33.024" v="1323" actId="1038"/>
          <ac:spMkLst>
            <pc:docMk/>
            <pc:sldMk cId="584308135" sldId="1468126928"/>
            <ac:spMk id="13" creationId="{2263A78C-1555-43A6-9788-536272A87A46}"/>
          </ac:spMkLst>
        </pc:spChg>
        <pc:picChg chg="add mod ord">
          <ac:chgData name="Xilin Cheng" userId="5dfdb088-ac58-4abd-9daa-b19b74a77fa5" providerId="ADAL" clId="{63D6290C-ED14-43D5-8F21-EDBC27D0F97D}" dt="2025-07-23T18:53:33.024" v="1323" actId="1038"/>
          <ac:picMkLst>
            <pc:docMk/>
            <pc:sldMk cId="584308135" sldId="1468126928"/>
            <ac:picMk id="8" creationId="{E9387B8A-506F-4F3E-CAE6-A16B5D104D08}"/>
          </ac:picMkLst>
        </pc:picChg>
        <pc:picChg chg="del mod">
          <ac:chgData name="Xilin Cheng" userId="5dfdb088-ac58-4abd-9daa-b19b74a77fa5" providerId="ADAL" clId="{63D6290C-ED14-43D5-8F21-EDBC27D0F97D}" dt="2025-07-23T18:52:52.451" v="1310" actId="478"/>
          <ac:picMkLst>
            <pc:docMk/>
            <pc:sldMk cId="584308135" sldId="1468126928"/>
            <ac:picMk id="14" creationId="{3649EDFF-DA03-CB07-E797-7859F7D236A6}"/>
          </ac:picMkLst>
        </pc:picChg>
        <pc:cxnChg chg="mod">
          <ac:chgData name="Xilin Cheng" userId="5dfdb088-ac58-4abd-9daa-b19b74a77fa5" providerId="ADAL" clId="{63D6290C-ED14-43D5-8F21-EDBC27D0F97D}" dt="2025-07-23T18:53:33.024" v="1323" actId="1038"/>
          <ac:cxnSpMkLst>
            <pc:docMk/>
            <pc:sldMk cId="584308135" sldId="1468126928"/>
            <ac:cxnSpMk id="10" creationId="{140FBF93-24CD-27E2-B315-E84C55FFC144}"/>
          </ac:cxnSpMkLst>
        </pc:cxnChg>
      </pc:sldChg>
      <pc:sldChg chg="modSp add mod modNotesTx">
        <pc:chgData name="Xilin Cheng" userId="5dfdb088-ac58-4abd-9daa-b19b74a77fa5" providerId="ADAL" clId="{63D6290C-ED14-43D5-8F21-EDBC27D0F97D}" dt="2025-07-28T00:16:20.364" v="5678" actId="20577"/>
        <pc:sldMkLst>
          <pc:docMk/>
          <pc:sldMk cId="674541356" sldId="1468126932"/>
        </pc:sldMkLst>
        <pc:spChg chg="mod">
          <ac:chgData name="Xilin Cheng" userId="5dfdb088-ac58-4abd-9daa-b19b74a77fa5" providerId="ADAL" clId="{63D6290C-ED14-43D5-8F21-EDBC27D0F97D}" dt="2025-07-24T02:37:32.638" v="5593" actId="20577"/>
          <ac:spMkLst>
            <pc:docMk/>
            <pc:sldMk cId="674541356" sldId="1468126932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8T00:16:20.364" v="5678" actId="20577"/>
          <ac:spMkLst>
            <pc:docMk/>
            <pc:sldMk cId="674541356" sldId="1468126932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26.243" v="3302"/>
          <ac:spMkLst>
            <pc:docMk/>
            <pc:sldMk cId="674541356" sldId="1468126932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23.771" v="3179"/>
          <ac:spMkLst>
            <pc:docMk/>
            <pc:sldMk cId="674541356" sldId="1468126932"/>
            <ac:spMk id="6" creationId="{F26782F5-4AE4-74E8-8F3B-B41A05D109C0}"/>
          </ac:spMkLst>
        </pc:spChg>
        <pc:picChg chg="mod">
          <ac:chgData name="Xilin Cheng" userId="5dfdb088-ac58-4abd-9daa-b19b74a77fa5" providerId="ADAL" clId="{63D6290C-ED14-43D5-8F21-EDBC27D0F97D}" dt="2025-07-23T22:59:03.082" v="4112" actId="1035"/>
          <ac:picMkLst>
            <pc:docMk/>
            <pc:sldMk cId="674541356" sldId="1468126932"/>
            <ac:picMk id="10" creationId="{F6ADDF1D-A37A-C49B-3B75-31E9D925C5B0}"/>
          </ac:picMkLst>
        </pc:picChg>
        <pc:picChg chg="mod">
          <ac:chgData name="Xilin Cheng" userId="5dfdb088-ac58-4abd-9daa-b19b74a77fa5" providerId="ADAL" clId="{63D6290C-ED14-43D5-8F21-EDBC27D0F97D}" dt="2025-07-23T22:59:03.082" v="4112" actId="1035"/>
          <ac:picMkLst>
            <pc:docMk/>
            <pc:sldMk cId="674541356" sldId="1468126932"/>
            <ac:picMk id="12" creationId="{215B3BA8-FE6A-1C47-1A31-164BF7C6FFCE}"/>
          </ac:picMkLst>
        </pc:picChg>
      </pc:sldChg>
      <pc:sldChg chg="addSp delSp modSp add mod modNotesTx">
        <pc:chgData name="Xilin Cheng" userId="5dfdb088-ac58-4abd-9daa-b19b74a77fa5" providerId="ADAL" clId="{63D6290C-ED14-43D5-8F21-EDBC27D0F97D}" dt="2025-07-28T00:24:19.230" v="5766" actId="1038"/>
        <pc:sldMkLst>
          <pc:docMk/>
          <pc:sldMk cId="3175470526" sldId="1468126934"/>
        </pc:sldMkLst>
        <pc:spChg chg="mod">
          <ac:chgData name="Xilin Cheng" userId="5dfdb088-ac58-4abd-9daa-b19b74a77fa5" providerId="ADAL" clId="{63D6290C-ED14-43D5-8F21-EDBC27D0F97D}" dt="2025-07-23T23:03:19.284" v="4147" actId="20577"/>
          <ac:spMkLst>
            <pc:docMk/>
            <pc:sldMk cId="3175470526" sldId="1468126934"/>
            <ac:spMk id="2" creationId="{BFA29388-8C6C-E4BA-9FFE-446B5D957114}"/>
          </ac:spMkLst>
        </pc:spChg>
        <pc:spChg chg="add mod">
          <ac:chgData name="Xilin Cheng" userId="5dfdb088-ac58-4abd-9daa-b19b74a77fa5" providerId="ADAL" clId="{63D6290C-ED14-43D5-8F21-EDBC27D0F97D}" dt="2025-07-28T00:23:45.357" v="5723" actId="1076"/>
          <ac:spMkLst>
            <pc:docMk/>
            <pc:sldMk cId="3175470526" sldId="1468126934"/>
            <ac:spMk id="3" creationId="{C42CCE8A-BF94-06BF-8415-6AC8CBABFC56}"/>
          </ac:spMkLst>
        </pc:spChg>
        <pc:spChg chg="mod">
          <ac:chgData name="Xilin Cheng" userId="5dfdb088-ac58-4abd-9daa-b19b74a77fa5" providerId="ADAL" clId="{63D6290C-ED14-43D5-8F21-EDBC27D0F97D}" dt="2025-07-23T22:27:39.592" v="3318"/>
          <ac:spMkLst>
            <pc:docMk/>
            <pc:sldMk cId="3175470526" sldId="1468126934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33.575" v="3189"/>
          <ac:spMkLst>
            <pc:docMk/>
            <pc:sldMk cId="3175470526" sldId="1468126934"/>
            <ac:spMk id="6" creationId="{F26782F5-4AE4-74E8-8F3B-B41A05D109C0}"/>
          </ac:spMkLst>
        </pc:spChg>
        <pc:spChg chg="add mod">
          <ac:chgData name="Xilin Cheng" userId="5dfdb088-ac58-4abd-9daa-b19b74a77fa5" providerId="ADAL" clId="{63D6290C-ED14-43D5-8F21-EDBC27D0F97D}" dt="2025-07-28T00:23:51.277" v="5725" actId="1037"/>
          <ac:spMkLst>
            <pc:docMk/>
            <pc:sldMk cId="3175470526" sldId="1468126934"/>
            <ac:spMk id="8" creationId="{440BFA01-C909-C22B-C2C1-0898DEC1D745}"/>
          </ac:spMkLst>
        </pc:spChg>
        <pc:spChg chg="add mod">
          <ac:chgData name="Xilin Cheng" userId="5dfdb088-ac58-4abd-9daa-b19b74a77fa5" providerId="ADAL" clId="{63D6290C-ED14-43D5-8F21-EDBC27D0F97D}" dt="2025-07-28T00:24:19.230" v="5766" actId="1038"/>
          <ac:spMkLst>
            <pc:docMk/>
            <pc:sldMk cId="3175470526" sldId="1468126934"/>
            <ac:spMk id="10" creationId="{03A57D2D-9DBA-1212-3303-4D578AA083BD}"/>
          </ac:spMkLst>
        </pc:spChg>
        <pc:spChg chg="add mod">
          <ac:chgData name="Xilin Cheng" userId="5dfdb088-ac58-4abd-9daa-b19b74a77fa5" providerId="ADAL" clId="{63D6290C-ED14-43D5-8F21-EDBC27D0F97D}" dt="2025-07-28T00:24:19.230" v="5766" actId="1038"/>
          <ac:spMkLst>
            <pc:docMk/>
            <pc:sldMk cId="3175470526" sldId="1468126934"/>
            <ac:spMk id="12" creationId="{9C4664CB-B368-7935-1028-70844E1AE55B}"/>
          </ac:spMkLst>
        </pc:spChg>
        <pc:spChg chg="mod">
          <ac:chgData name="Xilin Cheng" userId="5dfdb088-ac58-4abd-9daa-b19b74a77fa5" providerId="ADAL" clId="{63D6290C-ED14-43D5-8F21-EDBC27D0F97D}" dt="2025-07-23T23:21:20.032" v="4211" actId="20577"/>
          <ac:spMkLst>
            <pc:docMk/>
            <pc:sldMk cId="3175470526" sldId="1468126934"/>
            <ac:spMk id="20" creationId="{ED3A97DD-AC8E-1FE2-4398-38D43FD952AE}"/>
          </ac:spMkLst>
        </pc:sp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7" creationId="{F47F870A-9DD2-59BF-A472-8601E6301439}"/>
          </ac:picMkLst>
        </pc:pic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9" creationId="{43029D92-D84D-58AC-FA26-1B8A6BBABB6F}"/>
          </ac:picMkLst>
        </pc:pic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11" creationId="{009E9409-7147-A470-99B6-BD53F360D40A}"/>
          </ac:picMkLst>
        </pc:pic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13" creationId="{CDF2C1A4-E44C-FB7B-7958-D2DD22E69DCF}"/>
          </ac:picMkLst>
        </pc:picChg>
        <pc:picChg chg="del">
          <ac:chgData name="Xilin Cheng" userId="5dfdb088-ac58-4abd-9daa-b19b74a77fa5" providerId="ADAL" clId="{63D6290C-ED14-43D5-8F21-EDBC27D0F97D}" dt="2025-07-23T23:18:14.175" v="4169" actId="478"/>
          <ac:picMkLst>
            <pc:docMk/>
            <pc:sldMk cId="3175470526" sldId="1468126934"/>
            <ac:picMk id="18" creationId="{A352DFFF-ADDC-F9A9-008E-926179427C0A}"/>
          </ac:picMkLst>
        </pc:picChg>
        <pc:picChg chg="del">
          <ac:chgData name="Xilin Cheng" userId="5dfdb088-ac58-4abd-9daa-b19b74a77fa5" providerId="ADAL" clId="{63D6290C-ED14-43D5-8F21-EDBC27D0F97D}" dt="2025-07-23T23:18:59.486" v="4175" actId="478"/>
          <ac:picMkLst>
            <pc:docMk/>
            <pc:sldMk cId="3175470526" sldId="1468126934"/>
            <ac:picMk id="21" creationId="{B83D0548-DAAD-0FE7-B907-F9B3FD3682CF}"/>
          </ac:picMkLst>
        </pc:picChg>
        <pc:picChg chg="del">
          <ac:chgData name="Xilin Cheng" userId="5dfdb088-ac58-4abd-9daa-b19b74a77fa5" providerId="ADAL" clId="{63D6290C-ED14-43D5-8F21-EDBC27D0F97D}" dt="2025-07-23T23:16:32.511" v="4160" actId="478"/>
          <ac:picMkLst>
            <pc:docMk/>
            <pc:sldMk cId="3175470526" sldId="1468126934"/>
            <ac:picMk id="23" creationId="{E9E6E94E-3587-8AD5-4EC8-30EA47EA0EAE}"/>
          </ac:picMkLst>
        </pc:picChg>
        <pc:picChg chg="del">
          <ac:chgData name="Xilin Cheng" userId="5dfdb088-ac58-4abd-9daa-b19b74a77fa5" providerId="ADAL" clId="{63D6290C-ED14-43D5-8F21-EDBC27D0F97D}" dt="2025-07-23T23:15:05.971" v="4153" actId="478"/>
          <ac:picMkLst>
            <pc:docMk/>
            <pc:sldMk cId="3175470526" sldId="1468126934"/>
            <ac:picMk id="25" creationId="{D5EC2276-1233-B521-CA62-3C07FCAA6ED2}"/>
          </ac:picMkLst>
        </pc:picChg>
      </pc:sldChg>
      <pc:sldChg chg="modSp add del mod">
        <pc:chgData name="Xilin Cheng" userId="5dfdb088-ac58-4abd-9daa-b19b74a77fa5" providerId="ADAL" clId="{63D6290C-ED14-43D5-8F21-EDBC27D0F97D}" dt="2025-07-24T02:01:55.303" v="5439" actId="2696"/>
        <pc:sldMkLst>
          <pc:docMk/>
          <pc:sldMk cId="546282273" sldId="1468126936"/>
        </pc:sldMkLst>
        <pc:spChg chg="mod">
          <ac:chgData name="Xilin Cheng" userId="5dfdb088-ac58-4abd-9daa-b19b74a77fa5" providerId="ADAL" clId="{63D6290C-ED14-43D5-8F21-EDBC27D0F97D}" dt="2025-07-23T20:15:14.393" v="1693" actId="20577"/>
          <ac:spMkLst>
            <pc:docMk/>
            <pc:sldMk cId="546282273" sldId="1468126936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4T01:57:36.095" v="5414"/>
          <ac:spMkLst>
            <pc:docMk/>
            <pc:sldMk cId="546282273" sldId="1468126936"/>
            <ac:spMk id="3" creationId="{5910B8C4-282C-B45A-82AB-2861E4FB2AC1}"/>
          </ac:spMkLst>
        </pc:spChg>
      </pc:sldChg>
      <pc:sldChg chg="modSp add mod">
        <pc:chgData name="Xilin Cheng" userId="5dfdb088-ac58-4abd-9daa-b19b74a77fa5" providerId="ADAL" clId="{63D6290C-ED14-43D5-8F21-EDBC27D0F97D}" dt="2025-07-28T00:20:22.844" v="5683" actId="20577"/>
        <pc:sldMkLst>
          <pc:docMk/>
          <pc:sldMk cId="2974217001" sldId="1468126936"/>
        </pc:sldMkLst>
        <pc:spChg chg="mod">
          <ac:chgData name="Xilin Cheng" userId="5dfdb088-ac58-4abd-9daa-b19b74a77fa5" providerId="ADAL" clId="{63D6290C-ED14-43D5-8F21-EDBC27D0F97D}" dt="2025-07-24T02:02:22.951" v="5456" actId="20577"/>
          <ac:spMkLst>
            <pc:docMk/>
            <pc:sldMk cId="2974217001" sldId="1468126936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8T00:20:22.844" v="5683" actId="20577"/>
          <ac:spMkLst>
            <pc:docMk/>
            <pc:sldMk cId="2974217001" sldId="1468126936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4T19:24:51.176" v="5611" actId="20577"/>
          <ac:spMkLst>
            <pc:docMk/>
            <pc:sldMk cId="2974217001" sldId="1468126936"/>
            <ac:spMk id="5" creationId="{30E9F99D-1864-D76E-CD71-E7E973C16B6A}"/>
          </ac:spMkLst>
        </pc:spChg>
      </pc:sldChg>
      <pc:sldChg chg="addSp delSp modSp add mod ord modNotesTx">
        <pc:chgData name="Xilin Cheng" userId="5dfdb088-ac58-4abd-9daa-b19b74a77fa5" providerId="ADAL" clId="{63D6290C-ED14-43D5-8F21-EDBC27D0F97D}" dt="2025-07-24T01:54:40.505" v="5402" actId="20577"/>
        <pc:sldMkLst>
          <pc:docMk/>
          <pc:sldMk cId="3004287423" sldId="1468126937"/>
        </pc:sldMkLst>
        <pc:spChg chg="mod">
          <ac:chgData name="Xilin Cheng" userId="5dfdb088-ac58-4abd-9daa-b19b74a77fa5" providerId="ADAL" clId="{63D6290C-ED14-43D5-8F21-EDBC27D0F97D}" dt="2025-07-23T21:04:28.412" v="2089" actId="20577"/>
          <ac:spMkLst>
            <pc:docMk/>
            <pc:sldMk cId="3004287423" sldId="1468126937"/>
            <ac:spMk id="2" creationId="{89068BEC-38D8-BF24-FBD0-124F3DD60B69}"/>
          </ac:spMkLst>
        </pc:spChg>
        <pc:spChg chg="mod">
          <ac:chgData name="Xilin Cheng" userId="5dfdb088-ac58-4abd-9daa-b19b74a77fa5" providerId="ADAL" clId="{63D6290C-ED14-43D5-8F21-EDBC27D0F97D}" dt="2025-07-24T01:53:46.982" v="5389" actId="313"/>
          <ac:spMkLst>
            <pc:docMk/>
            <pc:sldMk cId="3004287423" sldId="1468126937"/>
            <ac:spMk id="3" creationId="{F6C75774-C625-DB27-911D-936B9920E862}"/>
          </ac:spMkLst>
        </pc:spChg>
        <pc:spChg chg="mod">
          <ac:chgData name="Xilin Cheng" userId="5dfdb088-ac58-4abd-9daa-b19b74a77fa5" providerId="ADAL" clId="{63D6290C-ED14-43D5-8F21-EDBC27D0F97D}" dt="2025-07-23T22:27:18.626" v="3294"/>
          <ac:spMkLst>
            <pc:docMk/>
            <pc:sldMk cId="3004287423" sldId="1468126937"/>
            <ac:spMk id="5" creationId="{E2338484-6ABA-DAC3-62D4-BA289C572833}"/>
          </ac:spMkLst>
        </pc:spChg>
        <pc:spChg chg="mod">
          <ac:chgData name="Xilin Cheng" userId="5dfdb088-ac58-4abd-9daa-b19b74a77fa5" providerId="ADAL" clId="{63D6290C-ED14-43D5-8F21-EDBC27D0F97D}" dt="2025-07-22T20:56:11.658" v="64" actId="20577"/>
          <ac:spMkLst>
            <pc:docMk/>
            <pc:sldMk cId="3004287423" sldId="1468126937"/>
            <ac:spMk id="6" creationId="{D36F2D6B-EA7B-0AF5-8845-689A75C6E1A8}"/>
          </ac:spMkLst>
        </pc:spChg>
        <pc:spChg chg="add mod">
          <ac:chgData name="Xilin Cheng" userId="5dfdb088-ac58-4abd-9daa-b19b74a77fa5" providerId="ADAL" clId="{63D6290C-ED14-43D5-8F21-EDBC27D0F97D}" dt="2025-07-23T22:55:34.182" v="3988"/>
          <ac:spMkLst>
            <pc:docMk/>
            <pc:sldMk cId="3004287423" sldId="1468126937"/>
            <ac:spMk id="7" creationId="{04B6F6F5-B3AA-40FC-5B92-80254D0B0614}"/>
          </ac:spMkLst>
        </pc:spChg>
        <pc:spChg chg="add mod">
          <ac:chgData name="Xilin Cheng" userId="5dfdb088-ac58-4abd-9daa-b19b74a77fa5" providerId="ADAL" clId="{63D6290C-ED14-43D5-8F21-EDBC27D0F97D}" dt="2025-07-23T22:55:34.182" v="3988"/>
          <ac:spMkLst>
            <pc:docMk/>
            <pc:sldMk cId="3004287423" sldId="1468126937"/>
            <ac:spMk id="8" creationId="{7D1FB050-2CC2-E6A7-9C8E-04A995FAC78D}"/>
          </ac:spMkLst>
        </pc:spChg>
        <pc:spChg chg="mod">
          <ac:chgData name="Xilin Cheng" userId="5dfdb088-ac58-4abd-9daa-b19b74a77fa5" providerId="ADAL" clId="{63D6290C-ED14-43D5-8F21-EDBC27D0F97D}" dt="2025-07-24T01:53:16.547" v="5358" actId="1036"/>
          <ac:spMkLst>
            <pc:docMk/>
            <pc:sldMk cId="3004287423" sldId="1468126937"/>
            <ac:spMk id="9" creationId="{154714D5-318C-8E05-9854-4AD94771E8B7}"/>
          </ac:spMkLst>
        </pc:spChg>
        <pc:spChg chg="del mod">
          <ac:chgData name="Xilin Cheng" userId="5dfdb088-ac58-4abd-9daa-b19b74a77fa5" providerId="ADAL" clId="{63D6290C-ED14-43D5-8F21-EDBC27D0F97D}" dt="2025-07-23T23:23:00.571" v="4234" actId="478"/>
          <ac:spMkLst>
            <pc:docMk/>
            <pc:sldMk cId="3004287423" sldId="1468126937"/>
            <ac:spMk id="10" creationId="{8026808E-AF7D-B2F0-58BF-3D30E1181AF8}"/>
          </ac:spMkLst>
        </pc:spChg>
        <pc:spChg chg="add mod">
          <ac:chgData name="Xilin Cheng" userId="5dfdb088-ac58-4abd-9daa-b19b74a77fa5" providerId="ADAL" clId="{63D6290C-ED14-43D5-8F21-EDBC27D0F97D}" dt="2025-07-23T22:55:34.182" v="3988"/>
          <ac:spMkLst>
            <pc:docMk/>
            <pc:sldMk cId="3004287423" sldId="1468126937"/>
            <ac:spMk id="11" creationId="{48FE21C9-CE47-6B80-DA1A-B6EFFCD0476A}"/>
          </ac:spMkLst>
        </pc:spChg>
        <pc:spChg chg="del">
          <ac:chgData name="Xilin Cheng" userId="5dfdb088-ac58-4abd-9daa-b19b74a77fa5" providerId="ADAL" clId="{63D6290C-ED14-43D5-8F21-EDBC27D0F97D}" dt="2025-07-23T22:55:10.630" v="3934" actId="478"/>
          <ac:spMkLst>
            <pc:docMk/>
            <pc:sldMk cId="3004287423" sldId="1468126937"/>
            <ac:spMk id="12" creationId="{0B76F5CD-3137-6AA5-9903-142DB6E56991}"/>
          </ac:spMkLst>
        </pc:spChg>
        <pc:spChg chg="del mod">
          <ac:chgData name="Xilin Cheng" userId="5dfdb088-ac58-4abd-9daa-b19b74a77fa5" providerId="ADAL" clId="{63D6290C-ED14-43D5-8F21-EDBC27D0F97D}" dt="2025-07-23T23:22:58.922" v="4233" actId="478"/>
          <ac:spMkLst>
            <pc:docMk/>
            <pc:sldMk cId="3004287423" sldId="1468126937"/>
            <ac:spMk id="13" creationId="{B3445C8F-55DF-8E36-A14E-6AC78A6C8B4C}"/>
          </ac:spMkLst>
        </pc:spChg>
        <pc:spChg chg="add del mod">
          <ac:chgData name="Xilin Cheng" userId="5dfdb088-ac58-4abd-9daa-b19b74a77fa5" providerId="ADAL" clId="{63D6290C-ED14-43D5-8F21-EDBC27D0F97D}" dt="2025-07-23T23:23:57.454" v="4250" actId="478"/>
          <ac:spMkLst>
            <pc:docMk/>
            <pc:sldMk cId="3004287423" sldId="1468126937"/>
            <ac:spMk id="14" creationId="{5D0559C0-CD21-C678-1690-6C0F60AF2A0F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5" creationId="{4510A54A-05C6-59E0-DF88-5CEA1A294281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6" creationId="{15628344-4EF1-E83A-DE27-C714A5E8969E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7" creationId="{8DAB0930-2269-FE19-B032-6B0F8477DFD8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9" creationId="{C6E24D2B-0196-08E9-2455-F4E7BAB025C9}"/>
          </ac:spMkLst>
        </pc:spChg>
        <pc:spChg chg="mod">
          <ac:chgData name="Xilin Cheng" userId="5dfdb088-ac58-4abd-9daa-b19b74a77fa5" providerId="ADAL" clId="{63D6290C-ED14-43D5-8F21-EDBC27D0F97D}" dt="2025-07-23T23:24:03.737" v="4264" actId="20577"/>
          <ac:spMkLst>
            <pc:docMk/>
            <pc:sldMk cId="3004287423" sldId="1468126937"/>
            <ac:spMk id="20" creationId="{814AD3A9-8B5E-082A-9409-3782FFE22A7E}"/>
          </ac:spMkLst>
        </pc:spChg>
        <pc:spChg chg="add mod">
          <ac:chgData name="Xilin Cheng" userId="5dfdb088-ac58-4abd-9daa-b19b74a77fa5" providerId="ADAL" clId="{63D6290C-ED14-43D5-8F21-EDBC27D0F97D}" dt="2025-07-24T01:54:40.505" v="5402" actId="20577"/>
          <ac:spMkLst>
            <pc:docMk/>
            <pc:sldMk cId="3004287423" sldId="1468126937"/>
            <ac:spMk id="24" creationId="{98EC3571-2FA1-4370-0140-F8E1DA939425}"/>
          </ac:spMkLst>
        </pc:spChg>
        <pc:graphicFrameChg chg="mod">
          <ac:chgData name="Xilin Cheng" userId="5dfdb088-ac58-4abd-9daa-b19b74a77fa5" providerId="ADAL" clId="{63D6290C-ED14-43D5-8F21-EDBC27D0F97D}" dt="2025-07-24T01:53:16.547" v="5358" actId="1036"/>
          <ac:graphicFrameMkLst>
            <pc:docMk/>
            <pc:sldMk cId="3004287423" sldId="1468126937"/>
            <ac:graphicFrameMk id="18" creationId="{E9AC3CEC-CD9A-4BB2-3DF1-BA89BD29895E}"/>
          </ac:graphicFrameMkLst>
        </pc:graphicFrame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1" creationId="{BDD7BDA3-43CD-4DE1-9D8A-83CCA98C5AAB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2" creationId="{42A5E154-C656-ADFD-1ECE-40BB54938A57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3" creationId="{F71BC5E7-FB82-5E0D-4F84-53F84B371C6D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5" creationId="{8100F69C-87CB-87CE-60FC-32A57B1F0451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6" creationId="{DFB94188-B696-4380-6B2F-DAF018C38745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8" creationId="{AE19C949-C79E-42C5-C173-57FC49894F21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9" creationId="{C77B06AE-6512-9EB8-F156-DC0D9BDA2B71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0" creationId="{D582EE81-BD19-3C41-1F40-1AE4FEB47FA3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1" creationId="{0C9B3227-FA54-B1A9-31A4-399EBE3F3264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2" creationId="{C946BA77-3CAC-9275-92AB-87F9C28339DB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3" creationId="{FC9FCAE1-636E-4468-7A15-7839555DA3F0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4" creationId="{E882F5D3-7F6C-AB16-A1AA-6A7B0CDA7F59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7" creationId="{D7CB6DEF-2DDA-C9D7-38D7-8E9090ED7B79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8" creationId="{EB76487C-8BE8-54C7-4372-690EC3E8FD18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9" creationId="{B802C645-961E-8C86-62EE-A5D1D0B6DB58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0" creationId="{5D0706C1-A5FE-DBE4-B2E7-848E963E35B0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2" creationId="{485C784A-506F-A445-ABAD-F7F07410C210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3" creationId="{9BE945E7-EE8B-EE76-A81F-E571C5FBB7AC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4" creationId="{FE1F6FE4-3845-BAA1-5941-4D04DEF9A975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5" creationId="{7F170F28-A428-9016-6C30-D2FDC07A5416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6" creationId="{9B19D86D-2A9F-E554-D5BE-BE672F871B30}"/>
          </ac:cxnSpMkLst>
        </pc:cxnChg>
      </pc:sldChg>
      <pc:sldChg chg="modSp add del mod">
        <pc:chgData name="Xilin Cheng" userId="5dfdb088-ac58-4abd-9daa-b19b74a77fa5" providerId="ADAL" clId="{63D6290C-ED14-43D5-8F21-EDBC27D0F97D}" dt="2025-07-23T18:34:14.301" v="1184" actId="47"/>
        <pc:sldMkLst>
          <pc:docMk/>
          <pc:sldMk cId="2521707845" sldId="1468126939"/>
        </pc:sldMkLst>
        <pc:spChg chg="mod">
          <ac:chgData name="Xilin Cheng" userId="5dfdb088-ac58-4abd-9daa-b19b74a77fa5" providerId="ADAL" clId="{63D6290C-ED14-43D5-8F21-EDBC27D0F97D}" dt="2025-07-23T18:29:46.498" v="1075" actId="20577"/>
          <ac:spMkLst>
            <pc:docMk/>
            <pc:sldMk cId="2521707845" sldId="1468126939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2T20:56:23.092" v="72" actId="20577"/>
          <ac:spMkLst>
            <pc:docMk/>
            <pc:sldMk cId="2521707845" sldId="1468126939"/>
            <ac:spMk id="6" creationId="{F26782F5-4AE4-74E8-8F3B-B41A05D109C0}"/>
          </ac:spMkLst>
        </pc:spChg>
        <pc:spChg chg="mod">
          <ac:chgData name="Xilin Cheng" userId="5dfdb088-ac58-4abd-9daa-b19b74a77fa5" providerId="ADAL" clId="{63D6290C-ED14-43D5-8F21-EDBC27D0F97D}" dt="2025-07-23T15:57:26.864" v="263" actId="693"/>
          <ac:spMkLst>
            <pc:docMk/>
            <pc:sldMk cId="2521707845" sldId="1468126939"/>
            <ac:spMk id="9" creationId="{9FDCBC92-8CE1-C64A-EE1C-34FCDA8D846D}"/>
          </ac:spMkLst>
        </pc:spChg>
      </pc:sldChg>
      <pc:sldChg chg="modSp new del mod">
        <pc:chgData name="Xilin Cheng" userId="5dfdb088-ac58-4abd-9daa-b19b74a77fa5" providerId="ADAL" clId="{63D6290C-ED14-43D5-8F21-EDBC27D0F97D}" dt="2025-07-23T18:16:11.060" v="1005" actId="47"/>
        <pc:sldMkLst>
          <pc:docMk/>
          <pc:sldMk cId="906093350" sldId="1468126940"/>
        </pc:sldMkLst>
        <pc:spChg chg="mod">
          <ac:chgData name="Xilin Cheng" userId="5dfdb088-ac58-4abd-9daa-b19b74a77fa5" providerId="ADAL" clId="{63D6290C-ED14-43D5-8F21-EDBC27D0F97D}" dt="2025-07-23T18:15:52.864" v="1004" actId="21"/>
          <ac:spMkLst>
            <pc:docMk/>
            <pc:sldMk cId="906093350" sldId="1468126940"/>
            <ac:spMk id="3" creationId="{E1118BC3-D3D9-3F30-CDE1-A73D9935E134}"/>
          </ac:spMkLst>
        </pc:spChg>
      </pc:sldChg>
      <pc:sldChg chg="addSp delSp modSp new mod modNotesTx">
        <pc:chgData name="Xilin Cheng" userId="5dfdb088-ac58-4abd-9daa-b19b74a77fa5" providerId="ADAL" clId="{63D6290C-ED14-43D5-8F21-EDBC27D0F97D}" dt="2025-07-28T00:28:54.765" v="5819" actId="1036"/>
        <pc:sldMkLst>
          <pc:docMk/>
          <pc:sldMk cId="1761562971" sldId="1468126941"/>
        </pc:sldMkLst>
        <pc:spChg chg="mod">
          <ac:chgData name="Xilin Cheng" userId="5dfdb088-ac58-4abd-9daa-b19b74a77fa5" providerId="ADAL" clId="{63D6290C-ED14-43D5-8F21-EDBC27D0F97D}" dt="2025-07-23T15:58:27.859" v="264"/>
          <ac:spMkLst>
            <pc:docMk/>
            <pc:sldMk cId="1761562971" sldId="1468126941"/>
            <ac:spMk id="2" creationId="{16AC75D8-969B-CA62-C616-E82E1C9714D3}"/>
          </ac:spMkLst>
        </pc:spChg>
        <pc:spChg chg="mod">
          <ac:chgData name="Xilin Cheng" userId="5dfdb088-ac58-4abd-9daa-b19b74a77fa5" providerId="ADAL" clId="{63D6290C-ED14-43D5-8F21-EDBC27D0F97D}" dt="2025-07-28T00:28:32.524" v="5816" actId="15"/>
          <ac:spMkLst>
            <pc:docMk/>
            <pc:sldMk cId="1761562971" sldId="1468126941"/>
            <ac:spMk id="3" creationId="{8C0E85D6-195E-05D3-481D-34EB8E74B035}"/>
          </ac:spMkLst>
        </pc:spChg>
        <pc:spChg chg="mod">
          <ac:chgData name="Xilin Cheng" userId="5dfdb088-ac58-4abd-9daa-b19b74a77fa5" providerId="ADAL" clId="{63D6290C-ED14-43D5-8F21-EDBC27D0F97D}" dt="2025-07-23T22:27:58.929" v="3342"/>
          <ac:spMkLst>
            <pc:docMk/>
            <pc:sldMk cId="1761562971" sldId="1468126941"/>
            <ac:spMk id="5" creationId="{D6F525F5-21BF-AAB8-040D-606CF54D8FC3}"/>
          </ac:spMkLst>
        </pc:spChg>
        <pc:spChg chg="mod">
          <ac:chgData name="Xilin Cheng" userId="5dfdb088-ac58-4abd-9daa-b19b74a77fa5" providerId="ADAL" clId="{63D6290C-ED14-43D5-8F21-EDBC27D0F97D}" dt="2025-07-23T22:18:49.708" v="3205"/>
          <ac:spMkLst>
            <pc:docMk/>
            <pc:sldMk cId="1761562971" sldId="1468126941"/>
            <ac:spMk id="6" creationId="{DEFC284F-BB9F-1998-B4C5-F628DE6709D2}"/>
          </ac:spMkLst>
        </pc:spChg>
        <pc:spChg chg="add del mod">
          <ac:chgData name="Xilin Cheng" userId="5dfdb088-ac58-4abd-9daa-b19b74a77fa5" providerId="ADAL" clId="{63D6290C-ED14-43D5-8F21-EDBC27D0F97D}" dt="2025-07-23T17:23:27.364" v="617" actId="478"/>
          <ac:spMkLst>
            <pc:docMk/>
            <pc:sldMk cId="1761562971" sldId="1468126941"/>
            <ac:spMk id="15" creationId="{3E0C60BD-1212-F210-C08D-140B1494B39E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15" creationId="{913664D7-7601-8D76-27BA-E7472D8051F5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16" creationId="{A82CACD2-8EE6-66F1-C824-0135EE3F5490}"/>
          </ac:spMkLst>
        </pc:spChg>
        <pc:spChg chg="add mod">
          <ac:chgData name="Xilin Cheng" userId="5dfdb088-ac58-4abd-9daa-b19b74a77fa5" providerId="ADAL" clId="{63D6290C-ED14-43D5-8F21-EDBC27D0F97D}" dt="2025-07-23T23:40:04.094" v="4315" actId="1076"/>
          <ac:spMkLst>
            <pc:docMk/>
            <pc:sldMk cId="1761562971" sldId="1468126941"/>
            <ac:spMk id="28" creationId="{60E51CB0-6B5B-2BC0-47B4-7263083F1CE8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29" creationId="{6E165C0C-A8DB-7F09-6514-F37F8965E728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30" creationId="{2D2F46E4-B44A-3660-C084-A2A0D9AA8295}"/>
          </ac:spMkLst>
        </pc:spChg>
        <pc:spChg chg="add del">
          <ac:chgData name="Xilin Cheng" userId="5dfdb088-ac58-4abd-9daa-b19b74a77fa5" providerId="ADAL" clId="{63D6290C-ED14-43D5-8F21-EDBC27D0F97D}" dt="2025-07-23T21:13:26.763" v="2322" actId="478"/>
          <ac:spMkLst>
            <pc:docMk/>
            <pc:sldMk cId="1761562971" sldId="1468126941"/>
            <ac:spMk id="35" creationId="{BE68D7FF-86DB-EE74-9164-60C18DB51560}"/>
          </ac:spMkLst>
        </pc:spChg>
        <pc:spChg chg="add del mod">
          <ac:chgData name="Xilin Cheng" userId="5dfdb088-ac58-4abd-9daa-b19b74a77fa5" providerId="ADAL" clId="{63D6290C-ED14-43D5-8F21-EDBC27D0F97D}" dt="2025-07-23T23:36:44.623" v="4290" actId="478"/>
          <ac:spMkLst>
            <pc:docMk/>
            <pc:sldMk cId="1761562971" sldId="1468126941"/>
            <ac:spMk id="36" creationId="{B59D5348-2BE6-5C88-EEEF-59DE77217AA0}"/>
          </ac:spMkLst>
        </pc:spChg>
        <pc:picChg chg="add del mod">
          <ac:chgData name="Xilin Cheng" userId="5dfdb088-ac58-4abd-9daa-b19b74a77fa5" providerId="ADAL" clId="{63D6290C-ED14-43D5-8F21-EDBC27D0F97D}" dt="2025-07-23T16:14:46.723" v="464" actId="478"/>
          <ac:picMkLst>
            <pc:docMk/>
            <pc:sldMk cId="1761562971" sldId="1468126941"/>
            <ac:picMk id="8" creationId="{330FD332-82B2-E5D4-36C1-71C715500B61}"/>
          </ac:picMkLst>
        </pc:picChg>
        <pc:picChg chg="add del mod">
          <ac:chgData name="Xilin Cheng" userId="5dfdb088-ac58-4abd-9daa-b19b74a77fa5" providerId="ADAL" clId="{63D6290C-ED14-43D5-8F21-EDBC27D0F97D}" dt="2025-07-23T23:37:36.862" v="4292" actId="478"/>
          <ac:picMkLst>
            <pc:docMk/>
            <pc:sldMk cId="1761562971" sldId="1468126941"/>
            <ac:picMk id="8" creationId="{DAFA09B3-A82A-641D-B7EF-454850A0D1F2}"/>
          </ac:picMkLst>
        </pc:picChg>
        <pc:picChg chg="add del mod">
          <ac:chgData name="Xilin Cheng" userId="5dfdb088-ac58-4abd-9daa-b19b74a77fa5" providerId="ADAL" clId="{63D6290C-ED14-43D5-8F21-EDBC27D0F97D}" dt="2025-07-23T16:08:23.907" v="454" actId="478"/>
          <ac:picMkLst>
            <pc:docMk/>
            <pc:sldMk cId="1761562971" sldId="1468126941"/>
            <ac:picMk id="10" creationId="{269FDEFA-D7B3-598F-3B24-3E67D06A965D}"/>
          </ac:picMkLst>
        </pc:picChg>
        <pc:picChg chg="add mod">
          <ac:chgData name="Xilin Cheng" userId="5dfdb088-ac58-4abd-9daa-b19b74a77fa5" providerId="ADAL" clId="{63D6290C-ED14-43D5-8F21-EDBC27D0F97D}" dt="2025-07-23T23:37:50.850" v="4302" actId="1076"/>
          <ac:picMkLst>
            <pc:docMk/>
            <pc:sldMk cId="1761562971" sldId="1468126941"/>
            <ac:picMk id="10" creationId="{52C3A8EF-4255-F9CE-E66F-BC9B7EED80CD}"/>
          </ac:picMkLst>
        </pc:picChg>
        <pc:picChg chg="add del mod">
          <ac:chgData name="Xilin Cheng" userId="5dfdb088-ac58-4abd-9daa-b19b74a77fa5" providerId="ADAL" clId="{63D6290C-ED14-43D5-8F21-EDBC27D0F97D}" dt="2025-07-23T23:37:41.152" v="4295" actId="478"/>
          <ac:picMkLst>
            <pc:docMk/>
            <pc:sldMk cId="1761562971" sldId="1468126941"/>
            <ac:picMk id="12" creationId="{0C6708A4-C11A-8052-08F6-A98A4B89EE6A}"/>
          </ac:picMkLst>
        </pc:picChg>
        <pc:picChg chg="add mod ord">
          <ac:chgData name="Xilin Cheng" userId="5dfdb088-ac58-4abd-9daa-b19b74a77fa5" providerId="ADAL" clId="{63D6290C-ED14-43D5-8F21-EDBC27D0F97D}" dt="2025-07-23T23:40:41.131" v="4324" actId="1076"/>
          <ac:picMkLst>
            <pc:docMk/>
            <pc:sldMk cId="1761562971" sldId="1468126941"/>
            <ac:picMk id="13" creationId="{35EED589-E963-53F6-69FA-95D7E0D02B8F}"/>
          </ac:picMkLst>
        </pc:picChg>
        <pc:picChg chg="add del mod">
          <ac:chgData name="Xilin Cheng" userId="5dfdb088-ac58-4abd-9daa-b19b74a77fa5" providerId="ADAL" clId="{63D6290C-ED14-43D5-8F21-EDBC27D0F97D}" dt="2025-07-23T17:23:11.542" v="609" actId="478"/>
          <ac:picMkLst>
            <pc:docMk/>
            <pc:sldMk cId="1761562971" sldId="1468126941"/>
            <ac:picMk id="14" creationId="{39134CB3-3DD7-D2F6-92FD-84748320E269}"/>
          </ac:picMkLst>
        </pc:picChg>
        <pc:picChg chg="add del mod">
          <ac:chgData name="Xilin Cheng" userId="5dfdb088-ac58-4abd-9daa-b19b74a77fa5" providerId="ADAL" clId="{63D6290C-ED14-43D5-8F21-EDBC27D0F97D}" dt="2025-07-23T17:25:04.228" v="619" actId="21"/>
          <ac:picMkLst>
            <pc:docMk/>
            <pc:sldMk cId="1761562971" sldId="1468126941"/>
            <ac:picMk id="17" creationId="{D470E0B2-3F73-2661-10C9-F2FEA7D9C730}"/>
          </ac:picMkLst>
        </pc:picChg>
        <pc:picChg chg="add del mod">
          <ac:chgData name="Xilin Cheng" userId="5dfdb088-ac58-4abd-9daa-b19b74a77fa5" providerId="ADAL" clId="{63D6290C-ED14-43D5-8F21-EDBC27D0F97D}" dt="2025-07-23T17:50:47.740" v="661" actId="478"/>
          <ac:picMkLst>
            <pc:docMk/>
            <pc:sldMk cId="1761562971" sldId="1468126941"/>
            <ac:picMk id="19" creationId="{38CCECB0-F9F6-D23A-E98A-D898ED28D785}"/>
          </ac:picMkLst>
        </pc:picChg>
        <pc:picChg chg="add del mod">
          <ac:chgData name="Xilin Cheng" userId="5dfdb088-ac58-4abd-9daa-b19b74a77fa5" providerId="ADAL" clId="{63D6290C-ED14-43D5-8F21-EDBC27D0F97D}" dt="2025-07-23T17:52:12.662" v="668" actId="478"/>
          <ac:picMkLst>
            <pc:docMk/>
            <pc:sldMk cId="1761562971" sldId="1468126941"/>
            <ac:picMk id="21" creationId="{B1E312AB-1B5D-6D43-DA7F-2DBFD523464A}"/>
          </ac:picMkLst>
        </pc:picChg>
        <pc:picChg chg="add del mod">
          <ac:chgData name="Xilin Cheng" userId="5dfdb088-ac58-4abd-9daa-b19b74a77fa5" providerId="ADAL" clId="{63D6290C-ED14-43D5-8F21-EDBC27D0F97D}" dt="2025-07-23T23:39:49.999" v="4310" actId="478"/>
          <ac:picMkLst>
            <pc:docMk/>
            <pc:sldMk cId="1761562971" sldId="1468126941"/>
            <ac:picMk id="23" creationId="{010754B6-326D-5E55-36F0-643A0D4CD5CF}"/>
          </ac:picMkLst>
        </pc:picChg>
        <pc:picChg chg="add del mod">
          <ac:chgData name="Xilin Cheng" userId="5dfdb088-ac58-4abd-9daa-b19b74a77fa5" providerId="ADAL" clId="{63D6290C-ED14-43D5-8F21-EDBC27D0F97D}" dt="2025-07-23T17:56:57.843" v="684" actId="478"/>
          <ac:picMkLst>
            <pc:docMk/>
            <pc:sldMk cId="1761562971" sldId="1468126941"/>
            <ac:picMk id="25" creationId="{E1D97D18-D5A4-20EF-6382-CC3EA78B10CD}"/>
          </ac:picMkLst>
        </pc:picChg>
        <pc:picChg chg="add mod">
          <ac:chgData name="Xilin Cheng" userId="5dfdb088-ac58-4abd-9daa-b19b74a77fa5" providerId="ADAL" clId="{63D6290C-ED14-43D5-8F21-EDBC27D0F97D}" dt="2025-07-28T00:28:54.765" v="5819" actId="1036"/>
          <ac:picMkLst>
            <pc:docMk/>
            <pc:sldMk cId="1761562971" sldId="1468126941"/>
            <ac:picMk id="27" creationId="{FAECE095-9A1B-C0B7-3876-68D03C5C3F76}"/>
          </ac:picMkLst>
        </pc:picChg>
        <pc:cxnChg chg="add mod">
          <ac:chgData name="Xilin Cheng" userId="5dfdb088-ac58-4abd-9daa-b19b74a77fa5" providerId="ADAL" clId="{63D6290C-ED14-43D5-8F21-EDBC27D0F97D}" dt="2025-07-28T00:28:54.765" v="5819" actId="1036"/>
          <ac:cxnSpMkLst>
            <pc:docMk/>
            <pc:sldMk cId="1761562971" sldId="1468126941"/>
            <ac:cxnSpMk id="32" creationId="{7B11B5C5-D8AD-7F50-FC76-BC5A51EA5DE1}"/>
          </ac:cxnSpMkLst>
        </pc:cxnChg>
      </pc:sldChg>
      <pc:sldChg chg="add del">
        <pc:chgData name="Xilin Cheng" userId="5dfdb088-ac58-4abd-9daa-b19b74a77fa5" providerId="ADAL" clId="{63D6290C-ED14-43D5-8F21-EDBC27D0F97D}" dt="2025-07-23T16:00:30.935" v="342" actId="47"/>
        <pc:sldMkLst>
          <pc:docMk/>
          <pc:sldMk cId="3001041620" sldId="1468126942"/>
        </pc:sldMkLst>
      </pc:sldChg>
      <pc:sldChg chg="addSp delSp modSp new del mod modNotesTx">
        <pc:chgData name="Xilin Cheng" userId="5dfdb088-ac58-4abd-9daa-b19b74a77fa5" providerId="ADAL" clId="{63D6290C-ED14-43D5-8F21-EDBC27D0F97D}" dt="2025-07-24T01:07:38.899" v="4970" actId="47"/>
        <pc:sldMkLst>
          <pc:docMk/>
          <pc:sldMk cId="3882502228" sldId="1468126942"/>
        </pc:sldMkLst>
        <pc:spChg chg="mod">
          <ac:chgData name="Xilin Cheng" userId="5dfdb088-ac58-4abd-9daa-b19b74a77fa5" providerId="ADAL" clId="{63D6290C-ED14-43D5-8F21-EDBC27D0F97D}" dt="2025-07-23T17:24:59.490" v="618"/>
          <ac:spMkLst>
            <pc:docMk/>
            <pc:sldMk cId="3882502228" sldId="1468126942"/>
            <ac:spMk id="2" creationId="{7F99138F-F507-C11B-A92A-371EFD0937F2}"/>
          </ac:spMkLst>
        </pc:spChg>
        <pc:spChg chg="del mod">
          <ac:chgData name="Xilin Cheng" userId="5dfdb088-ac58-4abd-9daa-b19b74a77fa5" providerId="ADAL" clId="{63D6290C-ED14-43D5-8F21-EDBC27D0F97D}" dt="2025-07-23T17:21:47.918" v="604" actId="21"/>
          <ac:spMkLst>
            <pc:docMk/>
            <pc:sldMk cId="3882502228" sldId="1468126942"/>
            <ac:spMk id="3" creationId="{3E0C60BD-1212-F210-C08D-140B1494B39E}"/>
          </ac:spMkLst>
        </pc:spChg>
        <pc:spChg chg="mod">
          <ac:chgData name="Xilin Cheng" userId="5dfdb088-ac58-4abd-9daa-b19b74a77fa5" providerId="ADAL" clId="{63D6290C-ED14-43D5-8F21-EDBC27D0F97D}" dt="2025-07-23T22:28:05.812" v="3350"/>
          <ac:spMkLst>
            <pc:docMk/>
            <pc:sldMk cId="3882502228" sldId="1468126942"/>
            <ac:spMk id="5" creationId="{C1B0C41E-7730-1C82-DA32-B6D583315ADC}"/>
          </ac:spMkLst>
        </pc:spChg>
        <pc:spChg chg="mod">
          <ac:chgData name="Xilin Cheng" userId="5dfdb088-ac58-4abd-9daa-b19b74a77fa5" providerId="ADAL" clId="{63D6290C-ED14-43D5-8F21-EDBC27D0F97D}" dt="2025-07-23T22:18:54.569" v="3211"/>
          <ac:spMkLst>
            <pc:docMk/>
            <pc:sldMk cId="3882502228" sldId="1468126942"/>
            <ac:spMk id="6" creationId="{0C771E33-FA1E-ACA2-7FEB-1666C6CD5D24}"/>
          </ac:spMkLst>
        </pc:spChg>
        <pc:spChg chg="add mod">
          <ac:chgData name="Xilin Cheng" userId="5dfdb088-ac58-4abd-9daa-b19b74a77fa5" providerId="ADAL" clId="{63D6290C-ED14-43D5-8F21-EDBC27D0F97D}" dt="2025-07-23T21:18:57.871" v="2348" actId="20577"/>
          <ac:spMkLst>
            <pc:docMk/>
            <pc:sldMk cId="3882502228" sldId="1468126942"/>
            <ac:spMk id="8" creationId="{0158C950-D7EF-CA47-6440-FD08C3B319F2}"/>
          </ac:spMkLst>
        </pc:spChg>
        <pc:spChg chg="add mod">
          <ac:chgData name="Xilin Cheng" userId="5dfdb088-ac58-4abd-9daa-b19b74a77fa5" providerId="ADAL" clId="{63D6290C-ED14-43D5-8F21-EDBC27D0F97D}" dt="2025-07-23T18:05:18.331" v="871" actId="14100"/>
          <ac:spMkLst>
            <pc:docMk/>
            <pc:sldMk cId="3882502228" sldId="1468126942"/>
            <ac:spMk id="13" creationId="{0913F8AD-F7F1-348F-E5A0-D96AB1553F60}"/>
          </ac:spMkLst>
        </pc:spChg>
        <pc:spChg chg="add del mod">
          <ac:chgData name="Xilin Cheng" userId="5dfdb088-ac58-4abd-9daa-b19b74a77fa5" providerId="ADAL" clId="{63D6290C-ED14-43D5-8F21-EDBC27D0F97D}" dt="2025-07-23T18:05:09.068" v="868" actId="478"/>
          <ac:spMkLst>
            <pc:docMk/>
            <pc:sldMk cId="3882502228" sldId="1468126942"/>
            <ac:spMk id="14" creationId="{5935D52B-F0DA-D3CB-9735-AAE072F412E9}"/>
          </ac:spMkLst>
        </pc:spChg>
        <pc:picChg chg="add mod">
          <ac:chgData name="Xilin Cheng" userId="5dfdb088-ac58-4abd-9daa-b19b74a77fa5" providerId="ADAL" clId="{63D6290C-ED14-43D5-8F21-EDBC27D0F97D}" dt="2025-07-23T17:38:29.214" v="638" actId="1076"/>
          <ac:picMkLst>
            <pc:docMk/>
            <pc:sldMk cId="3882502228" sldId="1468126942"/>
            <ac:picMk id="10" creationId="{7BFEF12F-C742-D5BF-BDDE-2790AFFE16A5}"/>
          </ac:picMkLst>
        </pc:picChg>
        <pc:picChg chg="add mod">
          <ac:chgData name="Xilin Cheng" userId="5dfdb088-ac58-4abd-9daa-b19b74a77fa5" providerId="ADAL" clId="{63D6290C-ED14-43D5-8F21-EDBC27D0F97D}" dt="2025-07-23T17:38:35.544" v="641" actId="1076"/>
          <ac:picMkLst>
            <pc:docMk/>
            <pc:sldMk cId="3882502228" sldId="1468126942"/>
            <ac:picMk id="12" creationId="{FAFFEDC2-6276-3F1E-8571-AAE402D8D872}"/>
          </ac:picMkLst>
        </pc:picChg>
        <pc:picChg chg="add del mod">
          <ac:chgData name="Xilin Cheng" userId="5dfdb088-ac58-4abd-9daa-b19b74a77fa5" providerId="ADAL" clId="{63D6290C-ED14-43D5-8F21-EDBC27D0F97D}" dt="2025-07-23T17:37:29.686" v="631" actId="478"/>
          <ac:picMkLst>
            <pc:docMk/>
            <pc:sldMk cId="3882502228" sldId="1468126942"/>
            <ac:picMk id="17" creationId="{D470E0B2-3F73-2661-10C9-F2FEA7D9C730}"/>
          </ac:picMkLst>
        </pc:picChg>
      </pc:sldChg>
      <pc:sldChg chg="modSp add mod">
        <pc:chgData name="Xilin Cheng" userId="5dfdb088-ac58-4abd-9daa-b19b74a77fa5" providerId="ADAL" clId="{63D6290C-ED14-43D5-8F21-EDBC27D0F97D}" dt="2025-07-28T00:26:30.003" v="5812" actId="20577"/>
        <pc:sldMkLst>
          <pc:docMk/>
          <pc:sldMk cId="3714355862" sldId="1468126943"/>
        </pc:sldMkLst>
        <pc:spChg chg="mod">
          <ac:chgData name="Xilin Cheng" userId="5dfdb088-ac58-4abd-9daa-b19b74a77fa5" providerId="ADAL" clId="{63D6290C-ED14-43D5-8F21-EDBC27D0F97D}" dt="2025-07-28T00:26:30.003" v="5812" actId="20577"/>
          <ac:spMkLst>
            <pc:docMk/>
            <pc:sldMk cId="3714355862" sldId="1468126943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10.163" v="3286"/>
          <ac:spMkLst>
            <pc:docMk/>
            <pc:sldMk cId="3714355862" sldId="1468126943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7" creationId="{0F13E865-C1F7-8818-F274-740B741D370B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8" creationId="{E463F620-F9AE-A59B-8F60-2B4A11CEA2AC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9" creationId="{9FDCBC92-8CE1-C64A-EE1C-34FCDA8D846D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2" creationId="{49B97B73-5713-8E7A-ED2F-4E89E5BD93ED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3" creationId="{F41A12FC-C49F-A5AE-D38E-F7A80B617FAF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4" creationId="{BDBFDA6D-FF5D-904E-C1DF-60C6F2596CED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5" creationId="{99310C87-5208-193B-78F8-3873A7401B0D}"/>
          </ac:spMkLst>
        </pc:spChg>
      </pc:sldChg>
      <pc:sldChg chg="addSp delSp modSp add mod">
        <pc:chgData name="Xilin Cheng" userId="5dfdb088-ac58-4abd-9daa-b19b74a77fa5" providerId="ADAL" clId="{63D6290C-ED14-43D5-8F21-EDBC27D0F97D}" dt="2025-07-23T23:25:43.229" v="4285" actId="1037"/>
        <pc:sldMkLst>
          <pc:docMk/>
          <pc:sldMk cId="1207520310" sldId="1468126944"/>
        </pc:sldMkLst>
        <pc:spChg chg="mod">
          <ac:chgData name="Xilin Cheng" userId="5dfdb088-ac58-4abd-9daa-b19b74a77fa5" providerId="ADAL" clId="{63D6290C-ED14-43D5-8F21-EDBC27D0F97D}" dt="2025-07-23T21:09:52.877" v="2276" actId="20577"/>
          <ac:spMkLst>
            <pc:docMk/>
            <pc:sldMk cId="1207520310" sldId="1468126944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23:25:04.496" v="4278" actId="20577"/>
          <ac:spMkLst>
            <pc:docMk/>
            <pc:sldMk cId="1207520310" sldId="1468126944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52.867" v="3334"/>
          <ac:spMkLst>
            <pc:docMk/>
            <pc:sldMk cId="1207520310" sldId="1468126944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43.572" v="3199"/>
          <ac:spMkLst>
            <pc:docMk/>
            <pc:sldMk cId="1207520310" sldId="1468126944"/>
            <ac:spMk id="6" creationId="{F26782F5-4AE4-74E8-8F3B-B41A05D109C0}"/>
          </ac:spMkLst>
        </pc:spChg>
        <pc:spChg chg="mod">
          <ac:chgData name="Xilin Cheng" userId="5dfdb088-ac58-4abd-9daa-b19b74a77fa5" providerId="ADAL" clId="{63D6290C-ED14-43D5-8F21-EDBC27D0F97D}" dt="2025-07-23T23:25:43.229" v="4285" actId="1037"/>
          <ac:spMkLst>
            <pc:docMk/>
            <pc:sldMk cId="1207520310" sldId="1468126944"/>
            <ac:spMk id="14" creationId="{40F2A24B-AEC8-C8F8-B7DA-16E6E46D98DF}"/>
          </ac:spMkLst>
        </pc:spChg>
        <pc:picChg chg="add mod ord">
          <ac:chgData name="Xilin Cheng" userId="5dfdb088-ac58-4abd-9daa-b19b74a77fa5" providerId="ADAL" clId="{63D6290C-ED14-43D5-8F21-EDBC27D0F97D}" dt="2025-07-23T23:25:43.229" v="4285" actId="1037"/>
          <ac:picMkLst>
            <pc:docMk/>
            <pc:sldMk cId="1207520310" sldId="1468126944"/>
            <ac:picMk id="8" creationId="{30E4B7A1-DFA4-6B3D-86C5-84D47B4FE453}"/>
          </ac:picMkLst>
        </pc:picChg>
        <pc:picChg chg="del">
          <ac:chgData name="Xilin Cheng" userId="5dfdb088-ac58-4abd-9daa-b19b74a77fa5" providerId="ADAL" clId="{63D6290C-ED14-43D5-8F21-EDBC27D0F97D}" dt="2025-07-23T18:42:02.376" v="1218" actId="478"/>
          <ac:picMkLst>
            <pc:docMk/>
            <pc:sldMk cId="1207520310" sldId="1468126944"/>
            <ac:picMk id="15" creationId="{728DE37C-CF85-41F8-3A60-F36CC80F2BB5}"/>
          </ac:picMkLst>
        </pc:picChg>
        <pc:cxnChg chg="mod">
          <ac:chgData name="Xilin Cheng" userId="5dfdb088-ac58-4abd-9daa-b19b74a77fa5" providerId="ADAL" clId="{63D6290C-ED14-43D5-8F21-EDBC27D0F97D}" dt="2025-07-23T23:25:43.229" v="4285" actId="1037"/>
          <ac:cxnSpMkLst>
            <pc:docMk/>
            <pc:sldMk cId="1207520310" sldId="1468126944"/>
            <ac:cxnSpMk id="12" creationId="{6B4AE315-04C1-7B4A-5653-39F18FA990E2}"/>
          </ac:cxnSpMkLst>
        </pc:cxnChg>
      </pc:sldChg>
      <pc:sldChg chg="modSp new mod">
        <pc:chgData name="Xilin Cheng" userId="5dfdb088-ac58-4abd-9daa-b19b74a77fa5" providerId="ADAL" clId="{63D6290C-ED14-43D5-8F21-EDBC27D0F97D}" dt="2025-07-24T02:30:17.274" v="5495" actId="20577"/>
        <pc:sldMkLst>
          <pc:docMk/>
          <pc:sldMk cId="3259245737" sldId="1468126945"/>
        </pc:sldMkLst>
        <pc:spChg chg="mod">
          <ac:chgData name="Xilin Cheng" userId="5dfdb088-ac58-4abd-9daa-b19b74a77fa5" providerId="ADAL" clId="{63D6290C-ED14-43D5-8F21-EDBC27D0F97D}" dt="2025-07-23T22:02:16.865" v="3029" actId="20577"/>
          <ac:spMkLst>
            <pc:docMk/>
            <pc:sldMk cId="3259245737" sldId="1468126945"/>
            <ac:spMk id="2" creationId="{A703F6B1-AFA8-9071-2A21-56C3487BA400}"/>
          </ac:spMkLst>
        </pc:spChg>
        <pc:spChg chg="mod">
          <ac:chgData name="Xilin Cheng" userId="5dfdb088-ac58-4abd-9daa-b19b74a77fa5" providerId="ADAL" clId="{63D6290C-ED14-43D5-8F21-EDBC27D0F97D}" dt="2025-07-24T02:30:17.274" v="5495" actId="20577"/>
          <ac:spMkLst>
            <pc:docMk/>
            <pc:sldMk cId="3259245737" sldId="1468126945"/>
            <ac:spMk id="3" creationId="{985ABEF2-E82C-B901-20E3-EC874FE11179}"/>
          </ac:spMkLst>
        </pc:spChg>
        <pc:spChg chg="mod">
          <ac:chgData name="Xilin Cheng" userId="5dfdb088-ac58-4abd-9daa-b19b74a77fa5" providerId="ADAL" clId="{63D6290C-ED14-43D5-8F21-EDBC27D0F97D}" dt="2025-07-23T22:29:46.513" v="3454"/>
          <ac:spMkLst>
            <pc:docMk/>
            <pc:sldMk cId="3259245737" sldId="1468126945"/>
            <ac:spMk id="5" creationId="{70518D48-BF60-33E8-9B07-9225A9FEFF79}"/>
          </ac:spMkLst>
        </pc:spChg>
        <pc:spChg chg="mod">
          <ac:chgData name="Xilin Cheng" userId="5dfdb088-ac58-4abd-9daa-b19b74a77fa5" providerId="ADAL" clId="{63D6290C-ED14-43D5-8F21-EDBC27D0F97D}" dt="2025-07-23T22:20:26.499" v="3230"/>
          <ac:spMkLst>
            <pc:docMk/>
            <pc:sldMk cId="3259245737" sldId="1468126945"/>
            <ac:spMk id="6" creationId="{7706EEF2-23A1-EB2C-4CB5-172E6BCB9D23}"/>
          </ac:spMkLst>
        </pc:spChg>
      </pc:sldChg>
      <pc:sldChg chg="modSp add del mod">
        <pc:chgData name="Xilin Cheng" userId="5dfdb088-ac58-4abd-9daa-b19b74a77fa5" providerId="ADAL" clId="{63D6290C-ED14-43D5-8F21-EDBC27D0F97D}" dt="2025-07-23T22:01:37.292" v="3017" actId="47"/>
        <pc:sldMkLst>
          <pc:docMk/>
          <pc:sldMk cId="3247101137" sldId="1468126946"/>
        </pc:sldMkLst>
        <pc:spChg chg="mod">
          <ac:chgData name="Xilin Cheng" userId="5dfdb088-ac58-4abd-9daa-b19b74a77fa5" providerId="ADAL" clId="{63D6290C-ED14-43D5-8F21-EDBC27D0F97D}" dt="2025-07-23T21:59:52.055" v="2975" actId="20577"/>
          <ac:spMkLst>
            <pc:docMk/>
            <pc:sldMk cId="3247101137" sldId="1468126946"/>
            <ac:spMk id="2" creationId="{A703F6B1-AFA8-9071-2A21-56C3487BA400}"/>
          </ac:spMkLst>
        </pc:spChg>
        <pc:spChg chg="mod">
          <ac:chgData name="Xilin Cheng" userId="5dfdb088-ac58-4abd-9daa-b19b74a77fa5" providerId="ADAL" clId="{63D6290C-ED14-43D5-8F21-EDBC27D0F97D}" dt="2025-07-23T20:11:26.435" v="1670" actId="20577"/>
          <ac:spMkLst>
            <pc:docMk/>
            <pc:sldMk cId="3247101137" sldId="1468126946"/>
            <ac:spMk id="3" creationId="{985ABEF2-E82C-B901-20E3-EC874FE11179}"/>
          </ac:spMkLst>
        </pc:spChg>
      </pc:sldChg>
      <pc:sldChg chg="modSp new del mod">
        <pc:chgData name="Xilin Cheng" userId="5dfdb088-ac58-4abd-9daa-b19b74a77fa5" providerId="ADAL" clId="{63D6290C-ED14-43D5-8F21-EDBC27D0F97D}" dt="2025-07-23T20:15:17.032" v="1694" actId="47"/>
        <pc:sldMkLst>
          <pc:docMk/>
          <pc:sldMk cId="3012028931" sldId="1468126947"/>
        </pc:sldMkLst>
        <pc:spChg chg="mod">
          <ac:chgData name="Xilin Cheng" userId="5dfdb088-ac58-4abd-9daa-b19b74a77fa5" providerId="ADAL" clId="{63D6290C-ED14-43D5-8F21-EDBC27D0F97D}" dt="2025-07-23T20:14:44.567" v="1679"/>
          <ac:spMkLst>
            <pc:docMk/>
            <pc:sldMk cId="3012028931" sldId="1468126947"/>
            <ac:spMk id="2" creationId="{754501EA-B53F-0CCE-885A-8DF8952336BC}"/>
          </ac:spMkLst>
        </pc:spChg>
        <pc:spChg chg="mod">
          <ac:chgData name="Xilin Cheng" userId="5dfdb088-ac58-4abd-9daa-b19b74a77fa5" providerId="ADAL" clId="{63D6290C-ED14-43D5-8F21-EDBC27D0F97D}" dt="2025-07-23T20:15:00.013" v="1681"/>
          <ac:spMkLst>
            <pc:docMk/>
            <pc:sldMk cId="3012028931" sldId="1468126947"/>
            <ac:spMk id="3" creationId="{6BDBB04B-8DF7-3ACB-93E5-1CE4BA0566E0}"/>
          </ac:spMkLst>
        </pc:spChg>
      </pc:sldChg>
      <pc:sldChg chg="modSp add mod">
        <pc:chgData name="Xilin Cheng" userId="5dfdb088-ac58-4abd-9daa-b19b74a77fa5" providerId="ADAL" clId="{63D6290C-ED14-43D5-8F21-EDBC27D0F97D}" dt="2025-07-24T19:25:01.572" v="5629" actId="20577"/>
        <pc:sldMkLst>
          <pc:docMk/>
          <pc:sldMk cId="611194968" sldId="1468126954"/>
        </pc:sldMkLst>
        <pc:spChg chg="mod">
          <ac:chgData name="Xilin Cheng" userId="5dfdb088-ac58-4abd-9daa-b19b74a77fa5" providerId="ADAL" clId="{63D6290C-ED14-43D5-8F21-EDBC27D0F97D}" dt="2025-07-24T02:34:46.127" v="5589"/>
          <ac:spMkLst>
            <pc:docMk/>
            <pc:sldMk cId="611194968" sldId="1468126954"/>
            <ac:spMk id="3" creationId="{7666AC5E-ECC6-9546-FBD2-B73EB3E5CDD1}"/>
          </ac:spMkLst>
        </pc:spChg>
        <pc:spChg chg="mod">
          <ac:chgData name="Xilin Cheng" userId="5dfdb088-ac58-4abd-9daa-b19b74a77fa5" providerId="ADAL" clId="{63D6290C-ED14-43D5-8F21-EDBC27D0F97D}" dt="2025-07-24T19:25:01.572" v="5629" actId="20577"/>
          <ac:spMkLst>
            <pc:docMk/>
            <pc:sldMk cId="611194968" sldId="1468126954"/>
            <ac:spMk id="5" creationId="{69F312BB-60F8-F64C-A3C9-7A0C6877B79A}"/>
          </ac:spMkLst>
        </pc:spChg>
        <pc:picChg chg="mod">
          <ac:chgData name="Xilin Cheng" userId="5dfdb088-ac58-4abd-9daa-b19b74a77fa5" providerId="ADAL" clId="{63D6290C-ED14-43D5-8F21-EDBC27D0F97D}" dt="2025-07-24T02:32:45.181" v="5532" actId="1076"/>
          <ac:picMkLst>
            <pc:docMk/>
            <pc:sldMk cId="611194968" sldId="1468126954"/>
            <ac:picMk id="10" creationId="{75C8B154-9CA2-87D9-9734-B1D4615059A3}"/>
          </ac:picMkLst>
        </pc:picChg>
        <pc:picChg chg="mod">
          <ac:chgData name="Xilin Cheng" userId="5dfdb088-ac58-4abd-9daa-b19b74a77fa5" providerId="ADAL" clId="{63D6290C-ED14-43D5-8F21-EDBC27D0F97D}" dt="2025-07-24T02:32:48.760" v="5533" actId="1076"/>
          <ac:picMkLst>
            <pc:docMk/>
            <pc:sldMk cId="611194968" sldId="1468126954"/>
            <ac:picMk id="14" creationId="{DC8BF37C-29D2-735D-2AFF-B144C0A95B12}"/>
          </ac:picMkLst>
        </pc:picChg>
      </pc:sldChg>
      <pc:sldChg chg="modSp add del mod">
        <pc:chgData name="Xilin Cheng" userId="5dfdb088-ac58-4abd-9daa-b19b74a77fa5" providerId="ADAL" clId="{63D6290C-ED14-43D5-8F21-EDBC27D0F97D}" dt="2025-07-24T02:01:55.303" v="5439" actId="2696"/>
        <pc:sldMkLst>
          <pc:docMk/>
          <pc:sldMk cId="3359181644" sldId="1468126954"/>
        </pc:sldMkLst>
        <pc:spChg chg="mod">
          <ac:chgData name="Xilin Cheng" userId="5dfdb088-ac58-4abd-9daa-b19b74a77fa5" providerId="ADAL" clId="{63D6290C-ED14-43D5-8F21-EDBC27D0F97D}" dt="2025-07-24T01:59:35.251" v="5436" actId="20577"/>
          <ac:spMkLst>
            <pc:docMk/>
            <pc:sldMk cId="3359181644" sldId="1468126954"/>
            <ac:spMk id="2" creationId="{1913D860-C0FB-2DE6-2928-153160035105}"/>
          </ac:spMkLst>
        </pc:spChg>
      </pc:sldChg>
      <pc:sldChg chg="modSp add mod">
        <pc:chgData name="Xilin Cheng" userId="5dfdb088-ac58-4abd-9daa-b19b74a77fa5" providerId="ADAL" clId="{63D6290C-ED14-43D5-8F21-EDBC27D0F97D}" dt="2025-07-24T01:06:00.182" v="4917" actId="20577"/>
        <pc:sldMkLst>
          <pc:docMk/>
          <pc:sldMk cId="2094216472" sldId="1468127008"/>
        </pc:sldMkLst>
        <pc:spChg chg="mod">
          <ac:chgData name="Xilin Cheng" userId="5dfdb088-ac58-4abd-9daa-b19b74a77fa5" providerId="ADAL" clId="{63D6290C-ED14-43D5-8F21-EDBC27D0F97D}" dt="2025-07-24T01:06:00.182" v="4917" actId="20577"/>
          <ac:spMkLst>
            <pc:docMk/>
            <pc:sldMk cId="2094216472" sldId="1468127008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8:37.882" v="3382"/>
          <ac:spMkLst>
            <pc:docMk/>
            <pc:sldMk cId="2094216472" sldId="1468127008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9:12.908" v="3217"/>
          <ac:spMkLst>
            <pc:docMk/>
            <pc:sldMk cId="2094216472" sldId="1468127008"/>
            <ac:spMk id="6" creationId="{F26782F5-4AE4-74E8-8F3B-B41A05D109C0}"/>
          </ac:spMkLst>
        </pc:spChg>
      </pc:sldChg>
      <pc:sldChg chg="modSp add mod">
        <pc:chgData name="Xilin Cheng" userId="5dfdb088-ac58-4abd-9daa-b19b74a77fa5" providerId="ADAL" clId="{63D6290C-ED14-43D5-8F21-EDBC27D0F97D}" dt="2025-07-24T00:51:56.645" v="4735" actId="20577"/>
        <pc:sldMkLst>
          <pc:docMk/>
          <pc:sldMk cId="1408578023" sldId="1468127009"/>
        </pc:sldMkLst>
        <pc:spChg chg="mod">
          <ac:chgData name="Xilin Cheng" userId="5dfdb088-ac58-4abd-9daa-b19b74a77fa5" providerId="ADAL" clId="{63D6290C-ED14-43D5-8F21-EDBC27D0F97D}" dt="2025-07-24T00:51:56.645" v="4735" actId="20577"/>
          <ac:spMkLst>
            <pc:docMk/>
            <pc:sldMk cId="1408578023" sldId="1468127009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4T00:51:45.268" v="4713" actId="20577"/>
          <ac:spMkLst>
            <pc:docMk/>
            <pc:sldMk cId="1408578023" sldId="1468127009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8:31.983" v="3374"/>
          <ac:spMkLst>
            <pc:docMk/>
            <pc:sldMk cId="1408578023" sldId="1468127009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9:09.419" v="3216"/>
          <ac:spMkLst>
            <pc:docMk/>
            <pc:sldMk cId="1408578023" sldId="1468127009"/>
            <ac:spMk id="6" creationId="{F26782F5-4AE4-74E8-8F3B-B41A05D109C0}"/>
          </ac:spMkLst>
        </pc:spChg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3065721457" sldId="1468127011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3346048304" sldId="1468127012"/>
        </pc:sldMkLst>
      </pc:sldChg>
      <pc:sldChg chg="addSp delSp modSp add mod modClrScheme chgLayout">
        <pc:chgData name="Xilin Cheng" userId="5dfdb088-ac58-4abd-9daa-b19b74a77fa5" providerId="ADAL" clId="{63D6290C-ED14-43D5-8F21-EDBC27D0F97D}" dt="2025-07-28T00:43:21.032" v="6010" actId="20577"/>
        <pc:sldMkLst>
          <pc:docMk/>
          <pc:sldMk cId="4112140664" sldId="1468127016"/>
        </pc:sldMkLst>
        <pc:spChg chg="mod ord">
          <ac:chgData name="Xilin Cheng" userId="5dfdb088-ac58-4abd-9daa-b19b74a77fa5" providerId="ADAL" clId="{63D6290C-ED14-43D5-8F21-EDBC27D0F97D}" dt="2025-07-28T00:43:21.032" v="6010" actId="20577"/>
          <ac:spMkLst>
            <pc:docMk/>
            <pc:sldMk cId="4112140664" sldId="1468127016"/>
            <ac:spMk id="2" creationId="{BFA29388-8C6C-E4BA-9FFE-446B5D957114}"/>
          </ac:spMkLst>
        </pc:spChg>
        <pc:spChg chg="mod ord">
          <ac:chgData name="Xilin Cheng" userId="5dfdb088-ac58-4abd-9daa-b19b74a77fa5" providerId="ADAL" clId="{63D6290C-ED14-43D5-8F21-EDBC27D0F97D}" dt="2025-07-28T00:34:43.503" v="5932" actId="20577"/>
          <ac:spMkLst>
            <pc:docMk/>
            <pc:sldMk cId="4112140664" sldId="1468127016"/>
            <ac:spMk id="3" creationId="{5910B8C4-282C-B45A-82AB-2861E4FB2AC1}"/>
          </ac:spMkLst>
        </pc:spChg>
        <pc:spChg chg="mod ord">
          <ac:chgData name="Xilin Cheng" userId="5dfdb088-ac58-4abd-9daa-b19b74a77fa5" providerId="ADAL" clId="{63D6290C-ED14-43D5-8F21-EDBC27D0F97D}" dt="2025-07-23T20:29:51.957" v="1762" actId="700"/>
          <ac:spMkLst>
            <pc:docMk/>
            <pc:sldMk cId="4112140664" sldId="1468127016"/>
            <ac:spMk id="4" creationId="{4BF1EF2D-EFD8-5030-02BA-564BCCD85B93}"/>
          </ac:spMkLst>
        </pc:spChg>
        <pc:spChg chg="mod ord">
          <ac:chgData name="Xilin Cheng" userId="5dfdb088-ac58-4abd-9daa-b19b74a77fa5" providerId="ADAL" clId="{63D6290C-ED14-43D5-8F21-EDBC27D0F97D}" dt="2025-07-23T22:28:21.418" v="3366"/>
          <ac:spMkLst>
            <pc:docMk/>
            <pc:sldMk cId="4112140664" sldId="1468127016"/>
            <ac:spMk id="5" creationId="{30E9F99D-1864-D76E-CD71-E7E973C16B6A}"/>
          </ac:spMkLst>
        </pc:spChg>
        <pc:spChg chg="mod ord">
          <ac:chgData name="Xilin Cheng" userId="5dfdb088-ac58-4abd-9daa-b19b74a77fa5" providerId="ADAL" clId="{63D6290C-ED14-43D5-8F21-EDBC27D0F97D}" dt="2025-07-23T22:19:05.512" v="3215"/>
          <ac:spMkLst>
            <pc:docMk/>
            <pc:sldMk cId="4112140664" sldId="1468127016"/>
            <ac:spMk id="6" creationId="{F26782F5-4AE4-74E8-8F3B-B41A05D109C0}"/>
          </ac:spMkLst>
        </pc:spChg>
        <pc:spChg chg="add del mod ord">
          <ac:chgData name="Xilin Cheng" userId="5dfdb088-ac58-4abd-9daa-b19b74a77fa5" providerId="ADAL" clId="{63D6290C-ED14-43D5-8F21-EDBC27D0F97D}" dt="2025-07-23T20:29:51.957" v="1762" actId="700"/>
          <ac:spMkLst>
            <pc:docMk/>
            <pc:sldMk cId="4112140664" sldId="1468127016"/>
            <ac:spMk id="7" creationId="{36E83C81-C2F8-96F6-D750-924C77D5BF4F}"/>
          </ac:spMkLst>
        </pc:spChg>
      </pc:sldChg>
      <pc:sldChg chg="modSp new del mod">
        <pc:chgData name="Xilin Cheng" userId="5dfdb088-ac58-4abd-9daa-b19b74a77fa5" providerId="ADAL" clId="{63D6290C-ED14-43D5-8F21-EDBC27D0F97D}" dt="2025-07-23T20:59:34.650" v="2036" actId="47"/>
        <pc:sldMkLst>
          <pc:docMk/>
          <pc:sldMk cId="2639136560" sldId="1468127017"/>
        </pc:sldMkLst>
        <pc:spChg chg="mod">
          <ac:chgData name="Xilin Cheng" userId="5dfdb088-ac58-4abd-9daa-b19b74a77fa5" providerId="ADAL" clId="{63D6290C-ED14-43D5-8F21-EDBC27D0F97D}" dt="2025-07-23T20:33:01.595" v="1848" actId="20577"/>
          <ac:spMkLst>
            <pc:docMk/>
            <pc:sldMk cId="2639136560" sldId="1468127017"/>
            <ac:spMk id="3" creationId="{0D698077-BAC1-20F3-1B83-24F3A0F02E27}"/>
          </ac:spMkLst>
        </pc:spChg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2284730420" sldId="1468127018"/>
        </pc:sldMkLst>
      </pc:sldChg>
      <pc:sldChg chg="addSp delSp modSp new mod modNotesTx">
        <pc:chgData name="Xilin Cheng" userId="5dfdb088-ac58-4abd-9daa-b19b74a77fa5" providerId="ADAL" clId="{63D6290C-ED14-43D5-8F21-EDBC27D0F97D}" dt="2025-07-24T01:26:39.667" v="5196" actId="20577"/>
        <pc:sldMkLst>
          <pc:docMk/>
          <pc:sldMk cId="3617179895" sldId="1468127018"/>
        </pc:sldMkLst>
        <pc:spChg chg="mod">
          <ac:chgData name="Xilin Cheng" userId="5dfdb088-ac58-4abd-9daa-b19b74a77fa5" providerId="ADAL" clId="{63D6290C-ED14-43D5-8F21-EDBC27D0F97D}" dt="2025-07-24T01:26:39.667" v="5196" actId="20577"/>
          <ac:spMkLst>
            <pc:docMk/>
            <pc:sldMk cId="3617179895" sldId="1468127018"/>
            <ac:spMk id="2" creationId="{4FBDC999-27EE-73C9-4222-20B6E919CE66}"/>
          </ac:spMkLst>
        </pc:spChg>
        <pc:spChg chg="del">
          <ac:chgData name="Xilin Cheng" userId="5dfdb088-ac58-4abd-9daa-b19b74a77fa5" providerId="ADAL" clId="{63D6290C-ED14-43D5-8F21-EDBC27D0F97D}" dt="2025-07-23T20:39:18.159" v="1911" actId="478"/>
          <ac:spMkLst>
            <pc:docMk/>
            <pc:sldMk cId="3617179895" sldId="1468127018"/>
            <ac:spMk id="3" creationId="{B42369E1-ED08-6302-0B54-1C01C3A609E3}"/>
          </ac:spMkLst>
        </pc:spChg>
        <pc:spChg chg="mod">
          <ac:chgData name="Xilin Cheng" userId="5dfdb088-ac58-4abd-9daa-b19b74a77fa5" providerId="ADAL" clId="{63D6290C-ED14-43D5-8F21-EDBC27D0F97D}" dt="2025-07-23T22:28:52.001" v="3398"/>
          <ac:spMkLst>
            <pc:docMk/>
            <pc:sldMk cId="3617179895" sldId="1468127018"/>
            <ac:spMk id="5" creationId="{30BA48F5-CB26-C5C8-C418-689AABA3BBCA}"/>
          </ac:spMkLst>
        </pc:spChg>
        <pc:spChg chg="mod">
          <ac:chgData name="Xilin Cheng" userId="5dfdb088-ac58-4abd-9daa-b19b74a77fa5" providerId="ADAL" clId="{63D6290C-ED14-43D5-8F21-EDBC27D0F97D}" dt="2025-07-23T22:19:35.228" v="3219"/>
          <ac:spMkLst>
            <pc:docMk/>
            <pc:sldMk cId="3617179895" sldId="1468127018"/>
            <ac:spMk id="6" creationId="{611A518A-AFAF-5B1C-A123-52EE41795849}"/>
          </ac:spMkLst>
        </pc:spChg>
        <pc:spChg chg="add del">
          <ac:chgData name="Xilin Cheng" userId="5dfdb088-ac58-4abd-9daa-b19b74a77fa5" providerId="ADAL" clId="{63D6290C-ED14-43D5-8F21-EDBC27D0F97D}" dt="2025-07-24T01:18:15.509" v="4993" actId="22"/>
          <ac:spMkLst>
            <pc:docMk/>
            <pc:sldMk cId="3617179895" sldId="1468127018"/>
            <ac:spMk id="7" creationId="{2A7D4AE4-282A-65A2-E904-1CD215278B77}"/>
          </ac:spMkLst>
        </pc:spChg>
        <pc:spChg chg="add del mod">
          <ac:chgData name="Xilin Cheng" userId="5dfdb088-ac58-4abd-9daa-b19b74a77fa5" providerId="ADAL" clId="{63D6290C-ED14-43D5-8F21-EDBC27D0F97D}" dt="2025-07-24T01:18:08.818" v="4991" actId="478"/>
          <ac:spMkLst>
            <pc:docMk/>
            <pc:sldMk cId="3617179895" sldId="1468127018"/>
            <ac:spMk id="15" creationId="{C9DA3507-169E-DC8C-95E0-5C444C214743}"/>
          </ac:spMkLst>
        </pc:spChg>
        <pc:spChg chg="add del mod">
          <ac:chgData name="Xilin Cheng" userId="5dfdb088-ac58-4abd-9daa-b19b74a77fa5" providerId="ADAL" clId="{63D6290C-ED14-43D5-8F21-EDBC27D0F97D}" dt="2025-07-24T01:18:08.818" v="4991" actId="478"/>
          <ac:spMkLst>
            <pc:docMk/>
            <pc:sldMk cId="3617179895" sldId="1468127018"/>
            <ac:spMk id="16" creationId="{71B0254E-5315-4DCC-F937-38B22480FC01}"/>
          </ac:spMkLst>
        </pc:spChg>
        <pc:spChg chg="add del">
          <ac:chgData name="Xilin Cheng" userId="5dfdb088-ac58-4abd-9daa-b19b74a77fa5" providerId="ADAL" clId="{63D6290C-ED14-43D5-8F21-EDBC27D0F97D}" dt="2025-07-24T01:21:34.661" v="5012" actId="22"/>
          <ac:spMkLst>
            <pc:docMk/>
            <pc:sldMk cId="3617179895" sldId="1468127018"/>
            <ac:spMk id="19" creationId="{74C40C66-658C-EB10-AF85-29EE15ACAF61}"/>
          </ac:spMkLst>
        </pc:spChg>
        <pc:spChg chg="add mod">
          <ac:chgData name="Xilin Cheng" userId="5dfdb088-ac58-4abd-9daa-b19b74a77fa5" providerId="ADAL" clId="{63D6290C-ED14-43D5-8F21-EDBC27D0F97D}" dt="2025-07-24T01:22:30.130" v="5095" actId="1076"/>
          <ac:spMkLst>
            <pc:docMk/>
            <pc:sldMk cId="3617179895" sldId="1468127018"/>
            <ac:spMk id="20" creationId="{4D695026-8BEE-33F4-3ED8-80A6700FCEF9}"/>
          </ac:spMkLst>
        </pc:spChg>
        <pc:picChg chg="add del mod">
          <ac:chgData name="Xilin Cheng" userId="5dfdb088-ac58-4abd-9daa-b19b74a77fa5" providerId="ADAL" clId="{63D6290C-ED14-43D5-8F21-EDBC27D0F97D}" dt="2025-07-24T01:18:05.465" v="4987" actId="478"/>
          <ac:picMkLst>
            <pc:docMk/>
            <pc:sldMk cId="3617179895" sldId="1468127018"/>
            <ac:picMk id="8" creationId="{D6D3AD4D-167E-A513-8697-0EA12EEFCF76}"/>
          </ac:picMkLst>
        </pc:picChg>
        <pc:picChg chg="add del mod">
          <ac:chgData name="Xilin Cheng" userId="5dfdb088-ac58-4abd-9daa-b19b74a77fa5" providerId="ADAL" clId="{63D6290C-ED14-43D5-8F21-EDBC27D0F97D}" dt="2025-07-24T01:18:07.017" v="4990" actId="478"/>
          <ac:picMkLst>
            <pc:docMk/>
            <pc:sldMk cId="3617179895" sldId="1468127018"/>
            <ac:picMk id="10" creationId="{B1685C16-4286-4A8D-7DBD-34AA686C1921}"/>
          </ac:picMkLst>
        </pc:picChg>
        <pc:picChg chg="add mod">
          <ac:chgData name="Xilin Cheng" userId="5dfdb088-ac58-4abd-9daa-b19b74a77fa5" providerId="ADAL" clId="{63D6290C-ED14-43D5-8F21-EDBC27D0F97D}" dt="2025-07-24T01:20:35.064" v="5010" actId="14100"/>
          <ac:picMkLst>
            <pc:docMk/>
            <pc:sldMk cId="3617179895" sldId="1468127018"/>
            <ac:picMk id="11" creationId="{0EA19CD3-2CFB-E64A-FEE9-C066EFD7BE7A}"/>
          </ac:picMkLst>
        </pc:picChg>
        <pc:picChg chg="add del mod">
          <ac:chgData name="Xilin Cheng" userId="5dfdb088-ac58-4abd-9daa-b19b74a77fa5" providerId="ADAL" clId="{63D6290C-ED14-43D5-8F21-EDBC27D0F97D}" dt="2025-07-24T01:18:05.951" v="4988" actId="478"/>
          <ac:picMkLst>
            <pc:docMk/>
            <pc:sldMk cId="3617179895" sldId="1468127018"/>
            <ac:picMk id="12" creationId="{80A554A7-E9AE-28A8-C3B2-556808FF9AF0}"/>
          </ac:picMkLst>
        </pc:picChg>
        <pc:picChg chg="add del mod">
          <ac:chgData name="Xilin Cheng" userId="5dfdb088-ac58-4abd-9daa-b19b74a77fa5" providerId="ADAL" clId="{63D6290C-ED14-43D5-8F21-EDBC27D0F97D}" dt="2025-07-24T01:18:06.452" v="4989" actId="478"/>
          <ac:picMkLst>
            <pc:docMk/>
            <pc:sldMk cId="3617179895" sldId="1468127018"/>
            <ac:picMk id="14" creationId="{8387F6EF-0CB4-0A77-A900-5C9EBAF9D215}"/>
          </ac:picMkLst>
        </pc:picChg>
        <pc:picChg chg="add mod">
          <ac:chgData name="Xilin Cheng" userId="5dfdb088-ac58-4abd-9daa-b19b74a77fa5" providerId="ADAL" clId="{63D6290C-ED14-43D5-8F21-EDBC27D0F97D}" dt="2025-07-24T01:19:46.706" v="5008" actId="1076"/>
          <ac:picMkLst>
            <pc:docMk/>
            <pc:sldMk cId="3617179895" sldId="1468127018"/>
            <ac:picMk id="17" creationId="{2195BDBF-B109-09D5-1B2F-6C06A51E8958}"/>
          </ac:picMkLst>
        </pc:picChg>
      </pc:sldChg>
      <pc:sldChg chg="addSp delSp modSp add del mod modNotesTx">
        <pc:chgData name="Xilin Cheng" userId="5dfdb088-ac58-4abd-9daa-b19b74a77fa5" providerId="ADAL" clId="{63D6290C-ED14-43D5-8F21-EDBC27D0F97D}" dt="2025-07-24T01:07:53.384" v="4971" actId="47"/>
        <pc:sldMkLst>
          <pc:docMk/>
          <pc:sldMk cId="2509578790" sldId="1468127019"/>
        </pc:sldMkLst>
        <pc:spChg chg="mod">
          <ac:chgData name="Xilin Cheng" userId="5dfdb088-ac58-4abd-9daa-b19b74a77fa5" providerId="ADAL" clId="{63D6290C-ED14-43D5-8F21-EDBC27D0F97D}" dt="2025-07-23T20:40:50.445" v="1944" actId="20577"/>
          <ac:spMkLst>
            <pc:docMk/>
            <pc:sldMk cId="2509578790" sldId="1468127019"/>
            <ac:spMk id="2" creationId="{4FBDC999-27EE-73C9-4222-20B6E919CE66}"/>
          </ac:spMkLst>
        </pc:spChg>
        <pc:spChg chg="mod">
          <ac:chgData name="Xilin Cheng" userId="5dfdb088-ac58-4abd-9daa-b19b74a77fa5" providerId="ADAL" clId="{63D6290C-ED14-43D5-8F21-EDBC27D0F97D}" dt="2025-07-23T22:28:58.295" v="3406"/>
          <ac:spMkLst>
            <pc:docMk/>
            <pc:sldMk cId="2509578790" sldId="1468127019"/>
            <ac:spMk id="5" creationId="{30BA48F5-CB26-C5C8-C418-689AABA3BBCA}"/>
          </ac:spMkLst>
        </pc:spChg>
        <pc:spChg chg="mod">
          <ac:chgData name="Xilin Cheng" userId="5dfdb088-ac58-4abd-9daa-b19b74a77fa5" providerId="ADAL" clId="{63D6290C-ED14-43D5-8F21-EDBC27D0F97D}" dt="2025-07-23T22:19:39.405" v="3220"/>
          <ac:spMkLst>
            <pc:docMk/>
            <pc:sldMk cId="2509578790" sldId="1468127019"/>
            <ac:spMk id="6" creationId="{611A518A-AFAF-5B1C-A123-52EE41795849}"/>
          </ac:spMkLst>
        </pc:spChg>
        <pc:spChg chg="add mod">
          <ac:chgData name="Xilin Cheng" userId="5dfdb088-ac58-4abd-9daa-b19b74a77fa5" providerId="ADAL" clId="{63D6290C-ED14-43D5-8F21-EDBC27D0F97D}" dt="2025-07-23T20:58:36.728" v="2019"/>
          <ac:spMkLst>
            <pc:docMk/>
            <pc:sldMk cId="2509578790" sldId="1468127019"/>
            <ac:spMk id="18" creationId="{991DCB2A-0749-50FB-6D65-D1D0E3DB7F28}"/>
          </ac:spMkLst>
        </pc:spChg>
        <pc:spChg chg="add mod">
          <ac:chgData name="Xilin Cheng" userId="5dfdb088-ac58-4abd-9daa-b19b74a77fa5" providerId="ADAL" clId="{63D6290C-ED14-43D5-8F21-EDBC27D0F97D}" dt="2025-07-23T20:59:14.960" v="2028"/>
          <ac:spMkLst>
            <pc:docMk/>
            <pc:sldMk cId="2509578790" sldId="1468127019"/>
            <ac:spMk id="19" creationId="{85956205-7D7D-5F39-514B-6560ECF26F41}"/>
          </ac:spMkLst>
        </pc:spChg>
        <pc:picChg chg="add mod">
          <ac:chgData name="Xilin Cheng" userId="5dfdb088-ac58-4abd-9daa-b19b74a77fa5" providerId="ADAL" clId="{63D6290C-ED14-43D5-8F21-EDBC27D0F97D}" dt="2025-07-23T20:44:46.378" v="1988" actId="1076"/>
          <ac:picMkLst>
            <pc:docMk/>
            <pc:sldMk cId="2509578790" sldId="1468127019"/>
            <ac:picMk id="7" creationId="{C4927819-42E8-D0D9-E5AA-C7B36BB0E381}"/>
          </ac:picMkLst>
        </pc:picChg>
        <pc:picChg chg="del">
          <ac:chgData name="Xilin Cheng" userId="5dfdb088-ac58-4abd-9daa-b19b74a77fa5" providerId="ADAL" clId="{63D6290C-ED14-43D5-8F21-EDBC27D0F97D}" dt="2025-07-23T20:41:32.536" v="1945" actId="478"/>
          <ac:picMkLst>
            <pc:docMk/>
            <pc:sldMk cId="2509578790" sldId="1468127019"/>
            <ac:picMk id="8" creationId="{D6D3AD4D-167E-A513-8697-0EA12EEFCF76}"/>
          </ac:picMkLst>
        </pc:picChg>
        <pc:picChg chg="del">
          <ac:chgData name="Xilin Cheng" userId="5dfdb088-ac58-4abd-9daa-b19b74a77fa5" providerId="ADAL" clId="{63D6290C-ED14-43D5-8F21-EDBC27D0F97D}" dt="2025-07-23T20:41:32.867" v="1946" actId="478"/>
          <ac:picMkLst>
            <pc:docMk/>
            <pc:sldMk cId="2509578790" sldId="1468127019"/>
            <ac:picMk id="10" creationId="{B1685C16-4286-4A8D-7DBD-34AA686C1921}"/>
          </ac:picMkLst>
        </pc:picChg>
        <pc:picChg chg="add mod">
          <ac:chgData name="Xilin Cheng" userId="5dfdb088-ac58-4abd-9daa-b19b74a77fa5" providerId="ADAL" clId="{63D6290C-ED14-43D5-8F21-EDBC27D0F97D}" dt="2025-07-23T20:45:06.689" v="1991" actId="1076"/>
          <ac:picMkLst>
            <pc:docMk/>
            <pc:sldMk cId="2509578790" sldId="1468127019"/>
            <ac:picMk id="11" creationId="{8E003676-F27E-61AD-952E-788F8623FFB8}"/>
          </ac:picMkLst>
        </pc:picChg>
        <pc:picChg chg="del">
          <ac:chgData name="Xilin Cheng" userId="5dfdb088-ac58-4abd-9daa-b19b74a77fa5" providerId="ADAL" clId="{63D6290C-ED14-43D5-8F21-EDBC27D0F97D}" dt="2025-07-23T20:41:33.858" v="1947" actId="478"/>
          <ac:picMkLst>
            <pc:docMk/>
            <pc:sldMk cId="2509578790" sldId="1468127019"/>
            <ac:picMk id="12" creationId="{80A554A7-E9AE-28A8-C3B2-556808FF9AF0}"/>
          </ac:picMkLst>
        </pc:picChg>
        <pc:picChg chg="del">
          <ac:chgData name="Xilin Cheng" userId="5dfdb088-ac58-4abd-9daa-b19b74a77fa5" providerId="ADAL" clId="{63D6290C-ED14-43D5-8F21-EDBC27D0F97D}" dt="2025-07-23T20:41:34.228" v="1948" actId="478"/>
          <ac:picMkLst>
            <pc:docMk/>
            <pc:sldMk cId="2509578790" sldId="1468127019"/>
            <ac:picMk id="14" creationId="{8387F6EF-0CB4-0A77-A900-5C9EBAF9D215}"/>
          </ac:picMkLst>
        </pc:picChg>
        <pc:picChg chg="add mod">
          <ac:chgData name="Xilin Cheng" userId="5dfdb088-ac58-4abd-9daa-b19b74a77fa5" providerId="ADAL" clId="{63D6290C-ED14-43D5-8F21-EDBC27D0F97D}" dt="2025-07-23T20:44:47.451" v="1989" actId="1076"/>
          <ac:picMkLst>
            <pc:docMk/>
            <pc:sldMk cId="2509578790" sldId="1468127019"/>
            <ac:picMk id="15" creationId="{7E094515-9919-0207-0A75-162B08A8267A}"/>
          </ac:picMkLst>
        </pc:picChg>
        <pc:picChg chg="add mod">
          <ac:chgData name="Xilin Cheng" userId="5dfdb088-ac58-4abd-9daa-b19b74a77fa5" providerId="ADAL" clId="{63D6290C-ED14-43D5-8F21-EDBC27D0F97D}" dt="2025-07-23T20:44:48.562" v="1990" actId="1076"/>
          <ac:picMkLst>
            <pc:docMk/>
            <pc:sldMk cId="2509578790" sldId="1468127019"/>
            <ac:picMk id="17" creationId="{94970F08-9B9B-4058-AC9C-1871D7AA84F0}"/>
          </ac:picMkLst>
        </pc:picChg>
      </pc:sldChg>
      <pc:sldChg chg="modSp new del mod">
        <pc:chgData name="Xilin Cheng" userId="5dfdb088-ac58-4abd-9daa-b19b74a77fa5" providerId="ADAL" clId="{63D6290C-ED14-43D5-8F21-EDBC27D0F97D}" dt="2025-07-23T22:20:00.110" v="3226" actId="47"/>
        <pc:sldMkLst>
          <pc:docMk/>
          <pc:sldMk cId="4198233782" sldId="1468127020"/>
        </pc:sldMkLst>
        <pc:spChg chg="mod">
          <ac:chgData name="Xilin Cheng" userId="5dfdb088-ac58-4abd-9daa-b19b74a77fa5" providerId="ADAL" clId="{63D6290C-ED14-43D5-8F21-EDBC27D0F97D}" dt="2025-07-23T20:45:23.759" v="2016" actId="20577"/>
          <ac:spMkLst>
            <pc:docMk/>
            <pc:sldMk cId="4198233782" sldId="1468127020"/>
            <ac:spMk id="2" creationId="{B29442F9-B3AC-13DA-8002-FC1390200278}"/>
          </ac:spMkLst>
        </pc:spChg>
      </pc:sldChg>
      <pc:sldChg chg="addSp modSp add del mod">
        <pc:chgData name="Xilin Cheng" userId="5dfdb088-ac58-4abd-9daa-b19b74a77fa5" providerId="ADAL" clId="{63D6290C-ED14-43D5-8F21-EDBC27D0F97D}" dt="2025-07-24T01:08:01.691" v="4972" actId="47"/>
        <pc:sldMkLst>
          <pc:docMk/>
          <pc:sldMk cId="3648790728" sldId="1468127021"/>
        </pc:sldMkLst>
        <pc:spChg chg="add mod">
          <ac:chgData name="Xilin Cheng" userId="5dfdb088-ac58-4abd-9daa-b19b74a77fa5" providerId="ADAL" clId="{63D6290C-ED14-43D5-8F21-EDBC27D0F97D}" dt="2025-07-23T20:59:21.741" v="2031" actId="20577"/>
          <ac:spMkLst>
            <pc:docMk/>
            <pc:sldMk cId="3648790728" sldId="1468127021"/>
            <ac:spMk id="3" creationId="{0BED2002-9809-9D3F-4A6E-FFB5210992E0}"/>
          </ac:spMkLst>
        </pc:spChg>
        <pc:spChg chg="mod">
          <ac:chgData name="Xilin Cheng" userId="5dfdb088-ac58-4abd-9daa-b19b74a77fa5" providerId="ADAL" clId="{63D6290C-ED14-43D5-8F21-EDBC27D0F97D}" dt="2025-07-23T22:29:07.751" v="3414"/>
          <ac:spMkLst>
            <pc:docMk/>
            <pc:sldMk cId="3648790728" sldId="1468127021"/>
            <ac:spMk id="5" creationId="{3CB63C60-E019-F30C-6EDC-7C269F79B368}"/>
          </ac:spMkLst>
        </pc:spChg>
        <pc:spChg chg="mod">
          <ac:chgData name="Xilin Cheng" userId="5dfdb088-ac58-4abd-9daa-b19b74a77fa5" providerId="ADAL" clId="{63D6290C-ED14-43D5-8F21-EDBC27D0F97D}" dt="2025-07-23T22:19:47.666" v="3224"/>
          <ac:spMkLst>
            <pc:docMk/>
            <pc:sldMk cId="3648790728" sldId="1468127021"/>
            <ac:spMk id="6" creationId="{40CC917E-9E16-3523-5D66-36E64E7BA0AC}"/>
          </ac:spMkLst>
        </pc:spChg>
      </pc:sldChg>
      <pc:sldChg chg="addSp modSp add del mod">
        <pc:chgData name="Xilin Cheng" userId="5dfdb088-ac58-4abd-9daa-b19b74a77fa5" providerId="ADAL" clId="{63D6290C-ED14-43D5-8F21-EDBC27D0F97D}" dt="2025-07-24T01:08:01.691" v="4972" actId="47"/>
        <pc:sldMkLst>
          <pc:docMk/>
          <pc:sldMk cId="2284730420" sldId="1468127022"/>
        </pc:sldMkLst>
        <pc:spChg chg="add mod">
          <ac:chgData name="Xilin Cheng" userId="5dfdb088-ac58-4abd-9daa-b19b74a77fa5" providerId="ADAL" clId="{63D6290C-ED14-43D5-8F21-EDBC27D0F97D}" dt="2025-07-23T20:59:31.290" v="2035" actId="1076"/>
          <ac:spMkLst>
            <pc:docMk/>
            <pc:sldMk cId="2284730420" sldId="1468127022"/>
            <ac:spMk id="3" creationId="{6A51ED88-8AFA-C779-351D-509DA6A72F90}"/>
          </ac:spMkLst>
        </pc:spChg>
        <pc:spChg chg="mod">
          <ac:chgData name="Xilin Cheng" userId="5dfdb088-ac58-4abd-9daa-b19b74a77fa5" providerId="ADAL" clId="{63D6290C-ED14-43D5-8F21-EDBC27D0F97D}" dt="2025-07-23T22:29:13.435" v="3422"/>
          <ac:spMkLst>
            <pc:docMk/>
            <pc:sldMk cId="2284730420" sldId="1468127022"/>
            <ac:spMk id="5" creationId="{0C75616C-71AC-4953-2D1B-A04ACBBB5CA9}"/>
          </ac:spMkLst>
        </pc:spChg>
        <pc:spChg chg="mod">
          <ac:chgData name="Xilin Cheng" userId="5dfdb088-ac58-4abd-9daa-b19b74a77fa5" providerId="ADAL" clId="{63D6290C-ED14-43D5-8F21-EDBC27D0F97D}" dt="2025-07-23T22:19:52.346" v="3225"/>
          <ac:spMkLst>
            <pc:docMk/>
            <pc:sldMk cId="2284730420" sldId="1468127022"/>
            <ac:spMk id="6" creationId="{30C8DA56-2A02-971B-250A-18DAD068A013}"/>
          </ac:spMkLst>
        </pc:spChg>
      </pc:sldChg>
      <pc:sldChg chg="addSp delSp modSp new mod">
        <pc:chgData name="Xilin Cheng" userId="5dfdb088-ac58-4abd-9daa-b19b74a77fa5" providerId="ADAL" clId="{63D6290C-ED14-43D5-8F21-EDBC27D0F97D}" dt="2025-07-28T00:40:47.461" v="5991" actId="1076"/>
        <pc:sldMkLst>
          <pc:docMk/>
          <pc:sldMk cId="1267749798" sldId="1468127023"/>
        </pc:sldMkLst>
        <pc:spChg chg="mod">
          <ac:chgData name="Xilin Cheng" userId="5dfdb088-ac58-4abd-9daa-b19b74a77fa5" providerId="ADAL" clId="{63D6290C-ED14-43D5-8F21-EDBC27D0F97D}" dt="2025-07-28T00:38:04.083" v="5933" actId="313"/>
          <ac:spMkLst>
            <pc:docMk/>
            <pc:sldMk cId="1267749798" sldId="1468127023"/>
            <ac:spMk id="2" creationId="{49307A8A-A97A-CFE4-802F-1FC2F7B965BA}"/>
          </ac:spMkLst>
        </pc:spChg>
        <pc:spChg chg="add mod">
          <ac:chgData name="Xilin Cheng" userId="5dfdb088-ac58-4abd-9daa-b19b74a77fa5" providerId="ADAL" clId="{63D6290C-ED14-43D5-8F21-EDBC27D0F97D}" dt="2025-07-28T00:40:13.153" v="5968" actId="14100"/>
          <ac:spMkLst>
            <pc:docMk/>
            <pc:sldMk cId="1267749798" sldId="1468127023"/>
            <ac:spMk id="3" creationId="{57350646-4E21-89F6-226A-646F0448D7E5}"/>
          </ac:spMkLst>
        </pc:spChg>
        <pc:spChg chg="del">
          <ac:chgData name="Xilin Cheng" userId="5dfdb088-ac58-4abd-9daa-b19b74a77fa5" providerId="ADAL" clId="{63D6290C-ED14-43D5-8F21-EDBC27D0F97D}" dt="2025-07-24T01:02:09.512" v="4792" actId="478"/>
          <ac:spMkLst>
            <pc:docMk/>
            <pc:sldMk cId="1267749798" sldId="1468127023"/>
            <ac:spMk id="3" creationId="{72A1C694-5EAC-3A24-F7F3-E49B807D345A}"/>
          </ac:spMkLst>
        </pc:spChg>
        <pc:spChg chg="mod">
          <ac:chgData name="Xilin Cheng" userId="5dfdb088-ac58-4abd-9daa-b19b74a77fa5" providerId="ADAL" clId="{63D6290C-ED14-43D5-8F21-EDBC27D0F97D}" dt="2025-07-23T22:28:45.935" v="3390"/>
          <ac:spMkLst>
            <pc:docMk/>
            <pc:sldMk cId="1267749798" sldId="1468127023"/>
            <ac:spMk id="5" creationId="{ACE7E31A-93EB-47AE-8257-4E74D06D8802}"/>
          </ac:spMkLst>
        </pc:spChg>
        <pc:spChg chg="mod">
          <ac:chgData name="Xilin Cheng" userId="5dfdb088-ac58-4abd-9daa-b19b74a77fa5" providerId="ADAL" clId="{63D6290C-ED14-43D5-8F21-EDBC27D0F97D}" dt="2025-07-23T22:19:29.624" v="3218"/>
          <ac:spMkLst>
            <pc:docMk/>
            <pc:sldMk cId="1267749798" sldId="1468127023"/>
            <ac:spMk id="6" creationId="{94A50CDB-55CD-55A7-C1D3-195CC0A0352B}"/>
          </ac:spMkLst>
        </pc:spChg>
        <pc:spChg chg="add mod">
          <ac:chgData name="Xilin Cheng" userId="5dfdb088-ac58-4abd-9daa-b19b74a77fa5" providerId="ADAL" clId="{63D6290C-ED14-43D5-8F21-EDBC27D0F97D}" dt="2025-07-28T00:40:15.384" v="5969" actId="1038"/>
          <ac:spMkLst>
            <pc:docMk/>
            <pc:sldMk cId="1267749798" sldId="1468127023"/>
            <ac:spMk id="7" creationId="{D1879B14-972D-0725-7EFF-D1B3A6810E56}"/>
          </ac:spMkLst>
        </pc:spChg>
        <pc:spChg chg="add mod">
          <ac:chgData name="Xilin Cheng" userId="5dfdb088-ac58-4abd-9daa-b19b74a77fa5" providerId="ADAL" clId="{63D6290C-ED14-43D5-8F21-EDBC27D0F97D}" dt="2025-07-28T00:40:47.461" v="5991" actId="1076"/>
          <ac:spMkLst>
            <pc:docMk/>
            <pc:sldMk cId="1267749798" sldId="1468127023"/>
            <ac:spMk id="8" creationId="{7FDEED98-2F28-B4AC-9A72-E276FDCC8C36}"/>
          </ac:spMkLst>
        </pc:spChg>
        <pc:spChg chg="add mod">
          <ac:chgData name="Xilin Cheng" userId="5dfdb088-ac58-4abd-9daa-b19b74a77fa5" providerId="ADAL" clId="{63D6290C-ED14-43D5-8F21-EDBC27D0F97D}" dt="2025-07-28T00:40:43.144" v="5990" actId="1076"/>
          <ac:spMkLst>
            <pc:docMk/>
            <pc:sldMk cId="1267749798" sldId="1468127023"/>
            <ac:spMk id="9" creationId="{541D19B1-A4D2-F689-9C89-D1DD1634B42B}"/>
          </ac:spMkLst>
        </pc:spChg>
        <pc:picChg chg="add del mod">
          <ac:chgData name="Xilin Cheng" userId="5dfdb088-ac58-4abd-9daa-b19b74a77fa5" providerId="ADAL" clId="{63D6290C-ED14-43D5-8F21-EDBC27D0F97D}" dt="2025-07-24T01:02:04.252" v="4788" actId="478"/>
          <ac:picMkLst>
            <pc:docMk/>
            <pc:sldMk cId="1267749798" sldId="1468127023"/>
            <ac:picMk id="8" creationId="{EF09750E-C208-999E-BC83-F1978E9E80F3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0" creationId="{3A31AC94-E92A-7449-0465-3D80541AB109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2" creationId="{F5B7B411-B302-9919-F3DC-F1080818ADC7}"/>
          </ac:picMkLst>
        </pc:picChg>
        <pc:picChg chg="add del mod">
          <ac:chgData name="Xilin Cheng" userId="5dfdb088-ac58-4abd-9daa-b19b74a77fa5" providerId="ADAL" clId="{63D6290C-ED14-43D5-8F21-EDBC27D0F97D}" dt="2025-07-24T01:03:07.199" v="4808" actId="478"/>
          <ac:picMkLst>
            <pc:docMk/>
            <pc:sldMk cId="1267749798" sldId="1468127023"/>
            <ac:picMk id="14" creationId="{BEA746D6-EE7D-F707-8067-2FF69C243CBE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6" creationId="{E9355F66-2A41-9C82-7FB6-C1F40F447D61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8" creationId="{0A0D6729-367A-810E-2A65-F4725AABB9B5}"/>
          </ac:picMkLst>
        </pc:picChg>
      </pc:sldChg>
      <pc:sldChg chg="modSp new del mod">
        <pc:chgData name="Xilin Cheng" userId="5dfdb088-ac58-4abd-9daa-b19b74a77fa5" providerId="ADAL" clId="{63D6290C-ED14-43D5-8F21-EDBC27D0F97D}" dt="2025-07-23T22:12:01.568" v="3134" actId="47"/>
        <pc:sldMkLst>
          <pc:docMk/>
          <pc:sldMk cId="2374888078" sldId="1468127024"/>
        </pc:sldMkLst>
        <pc:spChg chg="mod">
          <ac:chgData name="Xilin Cheng" userId="5dfdb088-ac58-4abd-9daa-b19b74a77fa5" providerId="ADAL" clId="{63D6290C-ED14-43D5-8F21-EDBC27D0F97D}" dt="2025-07-23T22:06:15.568" v="3063" actId="20577"/>
          <ac:spMkLst>
            <pc:docMk/>
            <pc:sldMk cId="2374888078" sldId="1468127024"/>
            <ac:spMk id="2" creationId="{000B45C3-2D18-C0F1-7E09-15584D9DEBC7}"/>
          </ac:spMkLst>
        </pc:spChg>
        <pc:spChg chg="mod">
          <ac:chgData name="Xilin Cheng" userId="5dfdb088-ac58-4abd-9daa-b19b74a77fa5" providerId="ADAL" clId="{63D6290C-ED14-43D5-8F21-EDBC27D0F97D}" dt="2025-07-23T22:10:55.312" v="3122" actId="108"/>
          <ac:spMkLst>
            <pc:docMk/>
            <pc:sldMk cId="2374888078" sldId="1468127024"/>
            <ac:spMk id="3" creationId="{3E9B93BC-CC67-670D-5627-B6B474B38B66}"/>
          </ac:spMkLst>
        </pc:spChg>
      </pc:sldChg>
      <pc:sldChg chg="modSp new del mod">
        <pc:chgData name="Xilin Cheng" userId="5dfdb088-ac58-4abd-9daa-b19b74a77fa5" providerId="ADAL" clId="{63D6290C-ED14-43D5-8F21-EDBC27D0F97D}" dt="2025-07-23T21:58:56.745" v="2942" actId="47"/>
        <pc:sldMkLst>
          <pc:docMk/>
          <pc:sldMk cId="4261699353" sldId="1468127024"/>
        </pc:sldMkLst>
        <pc:spChg chg="mod">
          <ac:chgData name="Xilin Cheng" userId="5dfdb088-ac58-4abd-9daa-b19b74a77fa5" providerId="ADAL" clId="{63D6290C-ED14-43D5-8F21-EDBC27D0F97D}" dt="2025-07-23T21:58:16.585" v="2931" actId="20577"/>
          <ac:spMkLst>
            <pc:docMk/>
            <pc:sldMk cId="4261699353" sldId="1468127024"/>
            <ac:spMk id="2" creationId="{774DFD75-4432-6F10-089A-D1139ED7539B}"/>
          </ac:spMkLst>
        </pc:spChg>
      </pc:sldChg>
      <pc:sldChg chg="modSp add mod">
        <pc:chgData name="Xilin Cheng" userId="5dfdb088-ac58-4abd-9daa-b19b74a77fa5" providerId="ADAL" clId="{63D6290C-ED14-43D5-8F21-EDBC27D0F97D}" dt="2025-07-24T02:31:02.625" v="5522" actId="20577"/>
        <pc:sldMkLst>
          <pc:docMk/>
          <pc:sldMk cId="3274649111" sldId="1468127025"/>
        </pc:sldMkLst>
        <pc:spChg chg="mod">
          <ac:chgData name="Xilin Cheng" userId="5dfdb088-ac58-4abd-9daa-b19b74a77fa5" providerId="ADAL" clId="{63D6290C-ED14-43D5-8F21-EDBC27D0F97D}" dt="2025-07-23T22:11:43.959" v="3132" actId="20577"/>
          <ac:spMkLst>
            <pc:docMk/>
            <pc:sldMk cId="3274649111" sldId="1468127025"/>
            <ac:spMk id="2" creationId="{A703F6B1-AFA8-9071-2A21-56C3487BA400}"/>
          </ac:spMkLst>
        </pc:spChg>
        <pc:spChg chg="mod">
          <ac:chgData name="Xilin Cheng" userId="5dfdb088-ac58-4abd-9daa-b19b74a77fa5" providerId="ADAL" clId="{63D6290C-ED14-43D5-8F21-EDBC27D0F97D}" dt="2025-07-24T02:31:02.625" v="5522" actId="20577"/>
          <ac:spMkLst>
            <pc:docMk/>
            <pc:sldMk cId="3274649111" sldId="1468127025"/>
            <ac:spMk id="3" creationId="{985ABEF2-E82C-B901-20E3-EC874FE11179}"/>
          </ac:spMkLst>
        </pc:spChg>
        <pc:spChg chg="mod">
          <ac:chgData name="Xilin Cheng" userId="5dfdb088-ac58-4abd-9daa-b19b74a77fa5" providerId="ADAL" clId="{63D6290C-ED14-43D5-8F21-EDBC27D0F97D}" dt="2025-07-23T22:29:56.127" v="3462"/>
          <ac:spMkLst>
            <pc:docMk/>
            <pc:sldMk cId="3274649111" sldId="1468127025"/>
            <ac:spMk id="5" creationId="{70518D48-BF60-33E8-9B07-9225A9FEFF79}"/>
          </ac:spMkLst>
        </pc:spChg>
        <pc:spChg chg="mod">
          <ac:chgData name="Xilin Cheng" userId="5dfdb088-ac58-4abd-9daa-b19b74a77fa5" providerId="ADAL" clId="{63D6290C-ED14-43D5-8F21-EDBC27D0F97D}" dt="2025-07-23T22:20:30.128" v="3231"/>
          <ac:spMkLst>
            <pc:docMk/>
            <pc:sldMk cId="3274649111" sldId="1468127025"/>
            <ac:spMk id="6" creationId="{7706EEF2-23A1-EB2C-4CB5-172E6BCB9D23}"/>
          </ac:spMkLst>
        </pc:spChg>
      </pc:sldChg>
      <pc:sldChg chg="addSp delSp modSp add mod modNotesTx">
        <pc:chgData name="Xilin Cheng" userId="5dfdb088-ac58-4abd-9daa-b19b74a77fa5" providerId="ADAL" clId="{63D6290C-ED14-43D5-8F21-EDBC27D0F97D}" dt="2025-07-28T00:31:40.708" v="5840" actId="20577"/>
        <pc:sldMkLst>
          <pc:docMk/>
          <pc:sldMk cId="816160022" sldId="1468127026"/>
        </pc:sldMkLst>
        <pc:spChg chg="mod">
          <ac:chgData name="Xilin Cheng" userId="5dfdb088-ac58-4abd-9daa-b19b74a77fa5" providerId="ADAL" clId="{63D6290C-ED14-43D5-8F21-EDBC27D0F97D}" dt="2025-07-24T00:46:15.208" v="4653" actId="20577"/>
          <ac:spMkLst>
            <pc:docMk/>
            <pc:sldMk cId="816160022" sldId="1468127026"/>
            <ac:spMk id="2" creationId="{7F99138F-F507-C11B-A92A-371EFD0937F2}"/>
          </ac:spMkLst>
        </pc:spChg>
        <pc:spChg chg="mod">
          <ac:chgData name="Xilin Cheng" userId="5dfdb088-ac58-4abd-9daa-b19b74a77fa5" providerId="ADAL" clId="{63D6290C-ED14-43D5-8F21-EDBC27D0F97D}" dt="2025-07-28T00:31:40.708" v="5840" actId="20577"/>
          <ac:spMkLst>
            <pc:docMk/>
            <pc:sldMk cId="816160022" sldId="1468127026"/>
            <ac:spMk id="8" creationId="{0158C950-D7EF-CA47-6440-FD08C3B319F2}"/>
          </ac:spMkLst>
        </pc:spChg>
        <pc:spChg chg="del">
          <ac:chgData name="Xilin Cheng" userId="5dfdb088-ac58-4abd-9daa-b19b74a77fa5" providerId="ADAL" clId="{63D6290C-ED14-43D5-8F21-EDBC27D0F97D}" dt="2025-07-24T00:21:45.180" v="4543" actId="478"/>
          <ac:spMkLst>
            <pc:docMk/>
            <pc:sldMk cId="816160022" sldId="1468127026"/>
            <ac:spMk id="13" creationId="{0913F8AD-F7F1-348F-E5A0-D96AB1553F60}"/>
          </ac:spMkLst>
        </pc:spChg>
        <pc:picChg chg="add del mod">
          <ac:chgData name="Xilin Cheng" userId="5dfdb088-ac58-4abd-9daa-b19b74a77fa5" providerId="ADAL" clId="{63D6290C-ED14-43D5-8F21-EDBC27D0F97D}" dt="2025-07-24T00:26:48.919" v="4568" actId="478"/>
          <ac:picMkLst>
            <pc:docMk/>
            <pc:sldMk cId="816160022" sldId="1468127026"/>
            <ac:picMk id="7" creationId="{828C0336-4EAD-917C-88EA-F682A77371C6}"/>
          </ac:picMkLst>
        </pc:picChg>
        <pc:picChg chg="del">
          <ac:chgData name="Xilin Cheng" userId="5dfdb088-ac58-4abd-9daa-b19b74a77fa5" providerId="ADAL" clId="{63D6290C-ED14-43D5-8F21-EDBC27D0F97D}" dt="2025-07-24T00:21:45.620" v="4544" actId="478"/>
          <ac:picMkLst>
            <pc:docMk/>
            <pc:sldMk cId="816160022" sldId="1468127026"/>
            <ac:picMk id="10" creationId="{7BFEF12F-C742-D5BF-BDDE-2790AFFE16A5}"/>
          </ac:picMkLst>
        </pc:picChg>
        <pc:picChg chg="add del mod">
          <ac:chgData name="Xilin Cheng" userId="5dfdb088-ac58-4abd-9daa-b19b74a77fa5" providerId="ADAL" clId="{63D6290C-ED14-43D5-8F21-EDBC27D0F97D}" dt="2025-07-24T00:28:15.376" v="4572" actId="478"/>
          <ac:picMkLst>
            <pc:docMk/>
            <pc:sldMk cId="816160022" sldId="1468127026"/>
            <ac:picMk id="11" creationId="{3CBB40E0-4367-058E-9406-81349A65A6F9}"/>
          </ac:picMkLst>
        </pc:picChg>
        <pc:picChg chg="del">
          <ac:chgData name="Xilin Cheng" userId="5dfdb088-ac58-4abd-9daa-b19b74a77fa5" providerId="ADAL" clId="{63D6290C-ED14-43D5-8F21-EDBC27D0F97D}" dt="2025-07-24T00:21:43.212" v="4542" actId="478"/>
          <ac:picMkLst>
            <pc:docMk/>
            <pc:sldMk cId="816160022" sldId="1468127026"/>
            <ac:picMk id="12" creationId="{FAFFEDC2-6276-3F1E-8571-AAE402D8D872}"/>
          </ac:picMkLst>
        </pc:picChg>
        <pc:picChg chg="add del">
          <ac:chgData name="Xilin Cheng" userId="5dfdb088-ac58-4abd-9daa-b19b74a77fa5" providerId="ADAL" clId="{63D6290C-ED14-43D5-8F21-EDBC27D0F97D}" dt="2025-07-24T00:28:17.835" v="4574" actId="22"/>
          <ac:picMkLst>
            <pc:docMk/>
            <pc:sldMk cId="816160022" sldId="1468127026"/>
            <ac:picMk id="15" creationId="{5CD67CA4-8ECC-FB21-B525-2931C77D8FA0}"/>
          </ac:picMkLst>
        </pc:picChg>
        <pc:picChg chg="add del mod">
          <ac:chgData name="Xilin Cheng" userId="5dfdb088-ac58-4abd-9daa-b19b74a77fa5" providerId="ADAL" clId="{63D6290C-ED14-43D5-8F21-EDBC27D0F97D}" dt="2025-07-24T00:40:05.116" v="4581" actId="478"/>
          <ac:picMkLst>
            <pc:docMk/>
            <pc:sldMk cId="816160022" sldId="1468127026"/>
            <ac:picMk id="17" creationId="{79A1CBF0-8AB1-9EEC-BC1D-EA17809117F5}"/>
          </ac:picMkLst>
        </pc:picChg>
        <pc:picChg chg="add mod">
          <ac:chgData name="Xilin Cheng" userId="5dfdb088-ac58-4abd-9daa-b19b74a77fa5" providerId="ADAL" clId="{63D6290C-ED14-43D5-8F21-EDBC27D0F97D}" dt="2025-07-24T00:42:26.812" v="4595" actId="1076"/>
          <ac:picMkLst>
            <pc:docMk/>
            <pc:sldMk cId="816160022" sldId="1468127026"/>
            <ac:picMk id="19" creationId="{14975D98-B6BA-A996-8459-8A78ECB0FEF0}"/>
          </ac:picMkLst>
        </pc:picChg>
        <pc:picChg chg="add mod">
          <ac:chgData name="Xilin Cheng" userId="5dfdb088-ac58-4abd-9daa-b19b74a77fa5" providerId="ADAL" clId="{63D6290C-ED14-43D5-8F21-EDBC27D0F97D}" dt="2025-07-24T00:42:22.697" v="4593" actId="1076"/>
          <ac:picMkLst>
            <pc:docMk/>
            <pc:sldMk cId="816160022" sldId="1468127026"/>
            <ac:picMk id="21" creationId="{730D8C79-8CA6-5EFB-BA2D-0D27D44217F5}"/>
          </ac:picMkLst>
        </pc:picChg>
      </pc:sldChg>
      <pc:sldChg chg="addSp modSp new del mod">
        <pc:chgData name="Xilin Cheng" userId="5dfdb088-ac58-4abd-9daa-b19b74a77fa5" providerId="ADAL" clId="{63D6290C-ED14-43D5-8F21-EDBC27D0F97D}" dt="2025-07-24T01:11:46.360" v="4986" actId="47"/>
        <pc:sldMkLst>
          <pc:docMk/>
          <pc:sldMk cId="285676869" sldId="1468127027"/>
        </pc:sldMkLst>
        <pc:spChg chg="mod">
          <ac:chgData name="Xilin Cheng" userId="5dfdb088-ac58-4abd-9daa-b19b74a77fa5" providerId="ADAL" clId="{63D6290C-ED14-43D5-8F21-EDBC27D0F97D}" dt="2025-07-24T00:46:32.359" v="4661" actId="20577"/>
          <ac:spMkLst>
            <pc:docMk/>
            <pc:sldMk cId="285676869" sldId="1468127027"/>
            <ac:spMk id="2" creationId="{4D20FBB7-6EB9-4F59-3897-8B87B0BC52AC}"/>
          </ac:spMkLst>
        </pc:spChg>
        <pc:spChg chg="mod">
          <ac:chgData name="Xilin Cheng" userId="5dfdb088-ac58-4abd-9daa-b19b74a77fa5" providerId="ADAL" clId="{63D6290C-ED14-43D5-8F21-EDBC27D0F97D}" dt="2025-07-24T00:47:36.548" v="4665"/>
          <ac:spMkLst>
            <pc:docMk/>
            <pc:sldMk cId="285676869" sldId="1468127027"/>
            <ac:spMk id="3" creationId="{9FAD01E3-F33A-AA73-EAC6-40D2FE9265F9}"/>
          </ac:spMkLst>
        </pc:spChg>
        <pc:picChg chg="add mod">
          <ac:chgData name="Xilin Cheng" userId="5dfdb088-ac58-4abd-9daa-b19b74a77fa5" providerId="ADAL" clId="{63D6290C-ED14-43D5-8F21-EDBC27D0F97D}" dt="2025-07-24T00:48:11.727" v="4674" actId="1076"/>
          <ac:picMkLst>
            <pc:docMk/>
            <pc:sldMk cId="285676869" sldId="1468127027"/>
            <ac:picMk id="8" creationId="{E4AACEC8-905E-359D-3FDE-993CBBA0EB6B}"/>
          </ac:picMkLst>
        </pc:picChg>
        <pc:picChg chg="add mod">
          <ac:chgData name="Xilin Cheng" userId="5dfdb088-ac58-4abd-9daa-b19b74a77fa5" providerId="ADAL" clId="{63D6290C-ED14-43D5-8F21-EDBC27D0F97D}" dt="2025-07-24T00:48:05.052" v="4671" actId="1076"/>
          <ac:picMkLst>
            <pc:docMk/>
            <pc:sldMk cId="285676869" sldId="1468127027"/>
            <ac:picMk id="10" creationId="{53A5E73A-7D4B-40A0-A722-DA3AF9AC97A5}"/>
          </ac:picMkLst>
        </pc:picChg>
      </pc:sldChg>
      <pc:sldChg chg="modSp new del mod">
        <pc:chgData name="Xilin Cheng" userId="5dfdb088-ac58-4abd-9daa-b19b74a77fa5" providerId="ADAL" clId="{63D6290C-ED14-43D5-8F21-EDBC27D0F97D}" dt="2025-07-24T01:57:04.920" v="5409" actId="47"/>
        <pc:sldMkLst>
          <pc:docMk/>
          <pc:sldMk cId="2956303108" sldId="1468127027"/>
        </pc:sldMkLst>
        <pc:spChg chg="mod">
          <ac:chgData name="Xilin Cheng" userId="5dfdb088-ac58-4abd-9daa-b19b74a77fa5" providerId="ADAL" clId="{63D6290C-ED14-43D5-8F21-EDBC27D0F97D}" dt="2025-07-24T01:56:31.892" v="5404"/>
          <ac:spMkLst>
            <pc:docMk/>
            <pc:sldMk cId="2956303108" sldId="1468127027"/>
            <ac:spMk id="2" creationId="{B9F4B84E-F4ED-5407-5847-741D6A6908B2}"/>
          </ac:spMkLst>
        </pc:spChg>
        <pc:spChg chg="mod">
          <ac:chgData name="Xilin Cheng" userId="5dfdb088-ac58-4abd-9daa-b19b74a77fa5" providerId="ADAL" clId="{63D6290C-ED14-43D5-8F21-EDBC27D0F97D}" dt="2025-07-24T01:56:52.588" v="5407"/>
          <ac:spMkLst>
            <pc:docMk/>
            <pc:sldMk cId="2956303108" sldId="1468127027"/>
            <ac:spMk id="3" creationId="{E289A37B-EB1D-F524-6258-2C0E3469C5E2}"/>
          </ac:spMkLst>
        </pc:spChg>
      </pc:sldChg>
      <pc:sldChg chg="modSp new add del mod">
        <pc:chgData name="Xilin Cheng" userId="5dfdb088-ac58-4abd-9daa-b19b74a77fa5" providerId="ADAL" clId="{63D6290C-ED14-43D5-8F21-EDBC27D0F97D}" dt="2025-07-24T01:51:07.883" v="5248" actId="47"/>
        <pc:sldMkLst>
          <pc:docMk/>
          <pc:sldMk cId="3015938921" sldId="1468127027"/>
        </pc:sldMkLst>
        <pc:spChg chg="mod">
          <ac:chgData name="Xilin Cheng" userId="5dfdb088-ac58-4abd-9daa-b19b74a77fa5" providerId="ADAL" clId="{63D6290C-ED14-43D5-8F21-EDBC27D0F97D}" dt="2025-07-24T01:48:11.170" v="5209" actId="20577"/>
          <ac:spMkLst>
            <pc:docMk/>
            <pc:sldMk cId="3015938921" sldId="1468127027"/>
            <ac:spMk id="2" creationId="{12C2394A-35AF-C262-B3FF-4F37BD75EA06}"/>
          </ac:spMkLst>
        </pc:spChg>
      </pc:sldChg>
      <pc:sldChg chg="addSp delSp modSp new del mod">
        <pc:chgData name="Xilin Cheng" userId="5dfdb088-ac58-4abd-9daa-b19b74a77fa5" providerId="ADAL" clId="{63D6290C-ED14-43D5-8F21-EDBC27D0F97D}" dt="2025-07-24T01:23:57.901" v="5097" actId="47"/>
        <pc:sldMkLst>
          <pc:docMk/>
          <pc:sldMk cId="3502165202" sldId="1468127027"/>
        </pc:sldMkLst>
        <pc:spChg chg="del mod">
          <ac:chgData name="Xilin Cheng" userId="5dfdb088-ac58-4abd-9daa-b19b74a77fa5" providerId="ADAL" clId="{63D6290C-ED14-43D5-8F21-EDBC27D0F97D}" dt="2025-07-24T01:22:22.992" v="5093" actId="21"/>
          <ac:spMkLst>
            <pc:docMk/>
            <pc:sldMk cId="3502165202" sldId="1468127027"/>
            <ac:spMk id="3" creationId="{4D695026-8BEE-33F4-3ED8-80A6700FCEF9}"/>
          </ac:spMkLst>
        </pc:spChg>
        <pc:spChg chg="add mod">
          <ac:chgData name="Xilin Cheng" userId="5dfdb088-ac58-4abd-9daa-b19b74a77fa5" providerId="ADAL" clId="{63D6290C-ED14-43D5-8F21-EDBC27D0F97D}" dt="2025-07-24T01:22:22.992" v="5093" actId="21"/>
          <ac:spMkLst>
            <pc:docMk/>
            <pc:sldMk cId="3502165202" sldId="1468127027"/>
            <ac:spMk id="8" creationId="{E781A542-2A53-4769-5CA3-77583E334017}"/>
          </ac:spMkLst>
        </pc:spChg>
      </pc:sldChg>
      <pc:sldChg chg="addSp delSp modSp add del mod">
        <pc:chgData name="Xilin Cheng" userId="5dfdb088-ac58-4abd-9daa-b19b74a77fa5" providerId="ADAL" clId="{63D6290C-ED14-43D5-8F21-EDBC27D0F97D}" dt="2025-07-24T00:47:16.581" v="4662" actId="2696"/>
        <pc:sldMkLst>
          <pc:docMk/>
          <pc:sldMk cId="1045568102" sldId="1468127028"/>
        </pc:sldMkLst>
        <pc:spChg chg="mod">
          <ac:chgData name="Xilin Cheng" userId="5dfdb088-ac58-4abd-9daa-b19b74a77fa5" providerId="ADAL" clId="{63D6290C-ED14-43D5-8F21-EDBC27D0F97D}" dt="2025-07-24T00:44:40.975" v="4625" actId="20577"/>
          <ac:spMkLst>
            <pc:docMk/>
            <pc:sldMk cId="1045568102" sldId="1468127028"/>
            <ac:spMk id="2" creationId="{4D20FBB7-6EB9-4F59-3897-8B87B0BC52AC}"/>
          </ac:spMkLst>
        </pc:spChg>
        <pc:picChg chg="del">
          <ac:chgData name="Xilin Cheng" userId="5dfdb088-ac58-4abd-9daa-b19b74a77fa5" providerId="ADAL" clId="{63D6290C-ED14-43D5-8F21-EDBC27D0F97D}" dt="2025-07-24T00:44:42.878" v="4627" actId="478"/>
          <ac:picMkLst>
            <pc:docMk/>
            <pc:sldMk cId="1045568102" sldId="1468127028"/>
            <ac:picMk id="8" creationId="{E4AACEC8-905E-359D-3FDE-993CBBA0EB6B}"/>
          </ac:picMkLst>
        </pc:picChg>
        <pc:picChg chg="add mod">
          <ac:chgData name="Xilin Cheng" userId="5dfdb088-ac58-4abd-9daa-b19b74a77fa5" providerId="ADAL" clId="{63D6290C-ED14-43D5-8F21-EDBC27D0F97D}" dt="2025-07-24T00:45:44.478" v="4634" actId="1076"/>
          <ac:picMkLst>
            <pc:docMk/>
            <pc:sldMk cId="1045568102" sldId="1468127028"/>
            <ac:picMk id="9" creationId="{D3ADAF90-81E8-1382-8D0C-C4E598E147DB}"/>
          </ac:picMkLst>
        </pc:picChg>
        <pc:picChg chg="del">
          <ac:chgData name="Xilin Cheng" userId="5dfdb088-ac58-4abd-9daa-b19b74a77fa5" providerId="ADAL" clId="{63D6290C-ED14-43D5-8F21-EDBC27D0F97D}" dt="2025-07-24T00:44:42.611" v="4626" actId="478"/>
          <ac:picMkLst>
            <pc:docMk/>
            <pc:sldMk cId="1045568102" sldId="1468127028"/>
            <ac:picMk id="10" creationId="{53A5E73A-7D4B-40A0-A722-DA3AF9AC97A5}"/>
          </ac:picMkLst>
        </pc:picChg>
        <pc:picChg chg="add mod">
          <ac:chgData name="Xilin Cheng" userId="5dfdb088-ac58-4abd-9daa-b19b74a77fa5" providerId="ADAL" clId="{63D6290C-ED14-43D5-8F21-EDBC27D0F97D}" dt="2025-07-24T00:45:43.112" v="4633" actId="1076"/>
          <ac:picMkLst>
            <pc:docMk/>
            <pc:sldMk cId="1045568102" sldId="1468127028"/>
            <ac:picMk id="12" creationId="{68FA73DC-60E6-F376-B88A-7434F95A7980}"/>
          </ac:picMkLst>
        </pc:picChg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2457468528" sldId="1468127028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760556359" sldId="1468127031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3648790728" sldId="1468127032"/>
        </pc:sldMkLst>
      </pc:sldChg>
      <pc:sldMasterChg chg="modSp mod modSldLayout">
        <pc:chgData name="Xilin Cheng" userId="5dfdb088-ac58-4abd-9daa-b19b74a77fa5" providerId="ADAL" clId="{63D6290C-ED14-43D5-8F21-EDBC27D0F97D}" dt="2025-07-23T22:34:06.756" v="3562"/>
        <pc:sldMasterMkLst>
          <pc:docMk/>
          <pc:sldMasterMk cId="0" sldId="2147483648"/>
        </pc:sldMasterMkLst>
        <pc:spChg chg="mod">
          <ac:chgData name="Xilin Cheng" userId="5dfdb088-ac58-4abd-9daa-b19b74a77fa5" providerId="ADAL" clId="{63D6290C-ED14-43D5-8F21-EDBC27D0F97D}" dt="2025-07-23T22:31:48.899" v="349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lin Cheng" userId="5dfdb088-ac58-4abd-9daa-b19b74a77fa5" providerId="ADAL" clId="{63D6290C-ED14-43D5-8F21-EDBC27D0F97D}" dt="2025-07-23T22:31:55.391" v="3503" actId="20577"/>
          <ac:spMkLst>
            <pc:docMk/>
            <pc:sldMasterMk cId="0" sldId="2147483648"/>
            <ac:spMk id="13" creationId="{00000000-0000-0000-0000-000000000000}"/>
          </ac:spMkLst>
        </pc:spChg>
        <pc:spChg chg="mod">
          <ac:chgData name="Xilin Cheng" userId="5dfdb088-ac58-4abd-9daa-b19b74a77fa5" providerId="ADAL" clId="{63D6290C-ED14-43D5-8F21-EDBC27D0F97D}" dt="2025-07-23T22:32:51.533" v="3530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Xilin Cheng" userId="5dfdb088-ac58-4abd-9daa-b19b74a77fa5" providerId="ADAL" clId="{63D6290C-ED14-43D5-8F21-EDBC27D0F97D}" dt="2025-07-23T22:33:02.144" v="3532" actId="20577"/>
          <pc:sldLayoutMkLst>
            <pc:docMk/>
            <pc:sldMasterMk cId="0" sldId="2147483648"/>
            <pc:sldLayoutMk cId="0" sldId="2147483649"/>
          </pc:sldLayoutMkLst>
          <pc:spChg chg="mod">
            <ac:chgData name="Xilin Cheng" userId="5dfdb088-ac58-4abd-9daa-b19b74a77fa5" providerId="ADAL" clId="{63D6290C-ED14-43D5-8F21-EDBC27D0F97D}" dt="2025-07-23T22:33:02.144" v="3532" actId="20577"/>
            <ac:spMkLst>
              <pc:docMk/>
              <pc:sldMasterMk cId="0" sldId="2147483648"/>
              <pc:sldLayoutMk cId="0" sldId="2147483649"/>
              <ac:spMk id="7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01.343" v="3504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10.733" v="3540"/>
          <pc:sldLayoutMkLst>
            <pc:docMk/>
            <pc:sldMasterMk cId="0" sldId="2147483648"/>
            <pc:sldLayoutMk cId="0" sldId="2147483650"/>
          </pc:sldLayoutMkLst>
          <pc:spChg chg="mod">
            <ac:chgData name="Xilin Cheng" userId="5dfdb088-ac58-4abd-9daa-b19b74a77fa5" providerId="ADAL" clId="{63D6290C-ED14-43D5-8F21-EDBC27D0F97D}" dt="2025-07-23T22:32:09.130" v="3505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3:10.733" v="3540"/>
            <ac:spMkLst>
              <pc:docMk/>
              <pc:sldMasterMk cId="0" sldId="2147483648"/>
              <pc:sldLayoutMk cId="0" sldId="2147483650"/>
              <ac:spMk id="8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18.876" v="3548"/>
          <pc:sldLayoutMkLst>
            <pc:docMk/>
            <pc:sldMasterMk cId="0" sldId="2147483648"/>
            <pc:sldLayoutMk cId="0" sldId="2147483651"/>
          </pc:sldLayoutMkLst>
          <pc:spChg chg="mod">
            <ac:chgData name="Xilin Cheng" userId="5dfdb088-ac58-4abd-9daa-b19b74a77fa5" providerId="ADAL" clId="{63D6290C-ED14-43D5-8F21-EDBC27D0F97D}" dt="2025-07-23T22:32:13.597" v="350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3:18.876" v="3548"/>
            <ac:spMkLst>
              <pc:docMk/>
              <pc:sldMasterMk cId="0" sldId="2147483648"/>
              <pc:sldLayoutMk cId="0" sldId="2147483651"/>
              <ac:spMk id="7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27.347" v="3556"/>
          <pc:sldLayoutMkLst>
            <pc:docMk/>
            <pc:sldMasterMk cId="0" sldId="2147483648"/>
            <pc:sldLayoutMk cId="0" sldId="2147483652"/>
          </pc:sldLayoutMkLst>
          <pc:spChg chg="mod">
            <ac:chgData name="Xilin Cheng" userId="5dfdb088-ac58-4abd-9daa-b19b74a77fa5" providerId="ADAL" clId="{63D6290C-ED14-43D5-8F21-EDBC27D0F97D}" dt="2025-07-23T22:32:17.726" v="3507"/>
            <ac:spMkLst>
              <pc:docMk/>
              <pc:sldMasterMk cId="0" sldId="2147483648"/>
              <pc:sldLayoutMk cId="0" sldId="2147483652"/>
              <ac:spMk id="8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3:27.347" v="3556"/>
            <ac:spMkLst>
              <pc:docMk/>
              <pc:sldMasterMk cId="0" sldId="2147483648"/>
              <pc:sldLayoutMk cId="0" sldId="2147483652"/>
              <ac:spMk id="9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34.594" v="3558" actId="20577"/>
          <pc:sldLayoutMkLst>
            <pc:docMk/>
            <pc:sldMasterMk cId="0" sldId="2147483648"/>
            <pc:sldLayoutMk cId="0" sldId="2147483653"/>
          </pc:sldLayoutMkLst>
          <pc:spChg chg="mod">
            <ac:chgData name="Xilin Cheng" userId="5dfdb088-ac58-4abd-9daa-b19b74a77fa5" providerId="ADAL" clId="{63D6290C-ED14-43D5-8F21-EDBC27D0F97D}" dt="2025-07-23T22:33:34.594" v="3558" actId="20577"/>
            <ac:spMkLst>
              <pc:docMk/>
              <pc:sldMasterMk cId="0" sldId="2147483648"/>
              <pc:sldLayoutMk cId="0" sldId="2147483653"/>
              <ac:spMk id="10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21.825" v="3508"/>
            <ac:spMkLst>
              <pc:docMk/>
              <pc:sldMasterMk cId="0" sldId="2147483648"/>
              <pc:sldLayoutMk cId="0" sldId="2147483653"/>
              <ac:spMk id="11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52.742" v="3559"/>
          <pc:sldLayoutMkLst>
            <pc:docMk/>
            <pc:sldMasterMk cId="0" sldId="2147483648"/>
            <pc:sldLayoutMk cId="0" sldId="2147483654"/>
          </pc:sldLayoutMkLst>
          <pc:spChg chg="mod">
            <ac:chgData name="Xilin Cheng" userId="5dfdb088-ac58-4abd-9daa-b19b74a77fa5" providerId="ADAL" clId="{63D6290C-ED14-43D5-8F21-EDBC27D0F97D}" dt="2025-07-23T22:33:52.742" v="3559"/>
            <ac:spMkLst>
              <pc:docMk/>
              <pc:sldMasterMk cId="0" sldId="2147483648"/>
              <pc:sldLayoutMk cId="0" sldId="2147483654"/>
              <ac:spMk id="6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26.431" v="3509"/>
            <ac:spMkLst>
              <pc:docMk/>
              <pc:sldMasterMk cId="0" sldId="2147483648"/>
              <pc:sldLayoutMk cId="0" sldId="2147483654"/>
              <ac:spMk id="7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56.417" v="3560"/>
          <pc:sldLayoutMkLst>
            <pc:docMk/>
            <pc:sldMasterMk cId="0" sldId="2147483648"/>
            <pc:sldLayoutMk cId="0" sldId="2147483655"/>
          </pc:sldLayoutMkLst>
          <pc:spChg chg="mod">
            <ac:chgData name="Xilin Cheng" userId="5dfdb088-ac58-4abd-9daa-b19b74a77fa5" providerId="ADAL" clId="{63D6290C-ED14-43D5-8F21-EDBC27D0F97D}" dt="2025-07-23T22:33:56.417" v="3560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29.904" v="3510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4:00.138" v="3561"/>
          <pc:sldLayoutMkLst>
            <pc:docMk/>
            <pc:sldMasterMk cId="0" sldId="2147483648"/>
            <pc:sldLayoutMk cId="0" sldId="2147483658"/>
          </pc:sldLayoutMkLst>
          <pc:spChg chg="mod">
            <ac:chgData name="Xilin Cheng" userId="5dfdb088-ac58-4abd-9daa-b19b74a77fa5" providerId="ADAL" clId="{63D6290C-ED14-43D5-8F21-EDBC27D0F97D}" dt="2025-07-23T22:32:32.700" v="351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4:00.138" v="3561"/>
            <ac:spMkLst>
              <pc:docMk/>
              <pc:sldMasterMk cId="0" sldId="2147483648"/>
              <pc:sldLayoutMk cId="0" sldId="2147483658"/>
              <ac:spMk id="7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4:06.756" v="3562"/>
          <pc:sldLayoutMkLst>
            <pc:docMk/>
            <pc:sldMasterMk cId="0" sldId="2147483648"/>
            <pc:sldLayoutMk cId="0" sldId="2147483659"/>
          </pc:sldLayoutMkLst>
          <pc:spChg chg="mod">
            <ac:chgData name="Xilin Cheng" userId="5dfdb088-ac58-4abd-9daa-b19b74a77fa5" providerId="ADAL" clId="{63D6290C-ED14-43D5-8F21-EDBC27D0F97D}" dt="2025-07-23T22:32:35.417" v="351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4:06.756" v="3562"/>
            <ac:spMkLst>
              <pc:docMk/>
              <pc:sldMasterMk cId="0" sldId="2147483648"/>
              <pc:sldLayoutMk cId="0" sldId="2147483659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5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5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Legendary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4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1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7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1231r0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Backscattering UL SYNC Design Considerations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5C882-1A3E-DEF7-B243-1A6EBB3574A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9E756B91-B82A-25B0-C9DD-A657AAFDAA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132458"/>
              </p:ext>
            </p:extLst>
          </p:nvPr>
        </p:nvGraphicFramePr>
        <p:xfrm>
          <a:off x="914400" y="3148013"/>
          <a:ext cx="7046913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7831" imgH="4175096" progId="Word.Document.8">
                  <p:embed/>
                </p:oleObj>
              </mc:Choice>
              <mc:Fallback>
                <p:oleObj name="Document" r:id="rId3" imgW="8567831" imgH="4175096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9E756B91-B82A-25B0-C9DD-A657AAFDAA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48013"/>
                        <a:ext cx="7046913" cy="344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PPM Estimation Configurations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17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sequence 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2: [1 0] - Manchester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6: [1 0 1 1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8: [1 1 0 0 1 0 1 0]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10: [0 1 1 0 1 1 1 0 0 0]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repetition: [S </a:t>
            </a:r>
            <a:r>
              <a:rPr lang="en-US" dirty="0" err="1"/>
              <a:t>S</a:t>
            </a:r>
            <a:r>
              <a:rPr lang="en-US" dirty="0"/>
              <a:t>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 repetition: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BW 20M; OOK chip duration: 0.5 us or 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detection: </a:t>
            </a:r>
            <a:r>
              <a:rPr lang="en-US" dirty="0" err="1"/>
              <a:t>xcorr</a:t>
            </a:r>
            <a:r>
              <a:rPr lang="en-US" dirty="0"/>
              <a:t>(SYNC, 2S-1) and peak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additive noise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21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D860-C0FB-2DE6-2928-15316003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 Estimation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6AC5E-ECC6-9546-FBD2-B73EB3E5C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OOK sequence: Manchester S = [1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repetition: [S </a:t>
            </a:r>
            <a:r>
              <a:rPr lang="en-US" dirty="0" err="1"/>
              <a:t>S</a:t>
            </a:r>
            <a:r>
              <a:rPr lang="en-US" dirty="0"/>
              <a:t>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Chip duration 2 us; BW = 20M =&gt; 80 samples per basic OOK seq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Estimated PPM: (80/(149-76) – 1) *1e6 = 95.98k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estimation error  = 95.98k – 100k = -4.1k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9CBF-6E18-8225-2ED8-3C386995D1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12BB-60F8-F64C-A3C9-7A0C6877B79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B65D8C-73E6-D5A1-AB95-DE0763A47C5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C8B154-9CA2-87D9-9734-B1D461505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44" y="3506835"/>
            <a:ext cx="3894138" cy="29206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8BF37C-29D2-735D-2AFF-B144C0A95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383" y="3506835"/>
            <a:ext cx="3894138" cy="292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94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 Estimation Error (Noise-Free)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D3A97DD-AC8E-1FE2-4398-38D43FD95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096000"/>
            <a:ext cx="8077200" cy="30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Len 8 or 10 with 2 repetition meets residual PPM requirement (~within 10k)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7F870A-9DD2-59BF-A472-8601E6301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307" y="3788400"/>
            <a:ext cx="3178400" cy="2383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3029D92-D84D-58AC-FA26-1B8A6BBAB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369" y="1509433"/>
            <a:ext cx="3124200" cy="23431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09E9409-7147-A470-99B6-BD53F360D4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0261" y="1448030"/>
            <a:ext cx="3287939" cy="246595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F2C1A4-E44C-FB7B-7958-D2DD22E69D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5969" y="3803000"/>
            <a:ext cx="3158933" cy="2369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2CCE8A-BF94-06BF-8415-6AC8CBABFC56}"/>
              </a:ext>
            </a:extLst>
          </p:cNvPr>
          <p:cNvSpPr txBox="1"/>
          <p:nvPr/>
        </p:nvSpPr>
        <p:spPr>
          <a:xfrm>
            <a:off x="42048" y="2531625"/>
            <a:ext cx="1398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Repetition = 2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40BFA01-C909-C22B-C2C1-0898DEC1D745}"/>
              </a:ext>
            </a:extLst>
          </p:cNvPr>
          <p:cNvSpPr/>
          <p:nvPr/>
        </p:nvSpPr>
        <p:spPr bwMode="auto">
          <a:xfrm>
            <a:off x="1447800" y="2590800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A57D2D-9DBA-1212-3303-4D578AA083BD}"/>
              </a:ext>
            </a:extLst>
          </p:cNvPr>
          <p:cNvSpPr txBox="1"/>
          <p:nvPr/>
        </p:nvSpPr>
        <p:spPr>
          <a:xfrm>
            <a:off x="80105" y="4724400"/>
            <a:ext cx="1398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Repetition = 3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C4664CB-B368-7935-1028-70844E1AE55B}"/>
              </a:ext>
            </a:extLst>
          </p:cNvPr>
          <p:cNvSpPr/>
          <p:nvPr/>
        </p:nvSpPr>
        <p:spPr bwMode="auto">
          <a:xfrm>
            <a:off x="1485857" y="4783575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470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28DE37C-CF85-41F8-3A60-F36CC80F2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009775"/>
            <a:ext cx="4129617" cy="30972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Basic Sequence Length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[1 1 0 0 1 0 1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Two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=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Good cyclic correlation property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1.5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4AE315-04C1-7B4A-5653-39F18FA990E2}"/>
              </a:ext>
            </a:extLst>
          </p:cNvPr>
          <p:cNvCxnSpPr>
            <a:cxnSpLocks/>
          </p:cNvCxnSpPr>
          <p:nvPr/>
        </p:nvCxnSpPr>
        <p:spPr bwMode="auto">
          <a:xfrm>
            <a:off x="7696200" y="2286000"/>
            <a:ext cx="100791" cy="228600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F2A24B-AEC8-C8F8-B7DA-16E6E46D98DF}"/>
              </a:ext>
            </a:extLst>
          </p:cNvPr>
          <p:cNvSpPr txBox="1"/>
          <p:nvPr/>
        </p:nvSpPr>
        <p:spPr>
          <a:xfrm>
            <a:off x="7761431" y="284067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1.5</a:t>
            </a:r>
          </a:p>
        </p:txBody>
      </p:sp>
    </p:spTree>
    <p:extLst>
      <p:ext uri="{BB962C8B-B14F-4D97-AF65-F5344CB8AC3E}">
        <p14:creationId xmlns:p14="http://schemas.microsoft.com/office/powerpoint/2010/main" val="3224124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0E4B7A1-DFA4-6B3D-86C5-84D47B4FE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981201"/>
            <a:ext cx="4368800" cy="3276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Basic Sequence Length 8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[1 1 1 0 0 1 0 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Three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&lt;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Good cyclic correlation property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Seq. proposed in Ref. [3]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4AE315-04C1-7B4A-5653-39F18FA990E2}"/>
              </a:ext>
            </a:extLst>
          </p:cNvPr>
          <p:cNvCxnSpPr>
            <a:cxnSpLocks/>
          </p:cNvCxnSpPr>
          <p:nvPr/>
        </p:nvCxnSpPr>
        <p:spPr bwMode="auto">
          <a:xfrm>
            <a:off x="7696200" y="2243137"/>
            <a:ext cx="163369" cy="182880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F2A24B-AEC8-C8F8-B7DA-16E6E46D98DF}"/>
              </a:ext>
            </a:extLst>
          </p:cNvPr>
          <p:cNvSpPr txBox="1"/>
          <p:nvPr/>
        </p:nvSpPr>
        <p:spPr>
          <a:xfrm>
            <a:off x="7734300" y="2991484"/>
            <a:ext cx="6767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</a:t>
            </a:r>
          </a:p>
        </p:txBody>
      </p:sp>
    </p:spTree>
    <p:extLst>
      <p:ext uri="{BB962C8B-B14F-4D97-AF65-F5344CB8AC3E}">
        <p14:creationId xmlns:p14="http://schemas.microsoft.com/office/powerpoint/2010/main" val="1207520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5EED589-E963-53F6-69FA-95D7E0D0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996" y="3505200"/>
            <a:ext cx="3392970" cy="25447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AC75D8-969B-CA62-C616-E82E1C97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SYNC (EOS)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E85D6-195E-05D3-481D-34EB8E74B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longer basic OOK sequence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 property of last basic OOK sequence is affected by first bit of data portion.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EOS bits protects correlation property of last basic OOK sequence.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F1B61-6D8F-3E59-7557-F75DE92566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525F5-21BF-AAB8-040D-606CF54D8FC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FC284F-BB9F-1998-B4C5-F628DE6709D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AECE095-9A1B-C0B7-3876-68D03C5C3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8493" y="3285542"/>
            <a:ext cx="1706907" cy="1743658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60E51CB0-6B5B-2BC0-47B4-7263083F1CE8}"/>
              </a:ext>
            </a:extLst>
          </p:cNvPr>
          <p:cNvSpPr/>
          <p:nvPr/>
        </p:nvSpPr>
        <p:spPr bwMode="auto">
          <a:xfrm>
            <a:off x="6713260" y="3821656"/>
            <a:ext cx="304800" cy="20890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E165C0C-A8DB-7F09-6514-F37F8965E728}"/>
              </a:ext>
            </a:extLst>
          </p:cNvPr>
          <p:cNvSpPr/>
          <p:nvPr/>
        </p:nvSpPr>
        <p:spPr bwMode="auto">
          <a:xfrm>
            <a:off x="7127011" y="3955105"/>
            <a:ext cx="447387" cy="20890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2F46E4-B44A-3660-C084-A2A0D9AA8295}"/>
              </a:ext>
            </a:extLst>
          </p:cNvPr>
          <p:cNvSpPr txBox="1"/>
          <p:nvPr/>
        </p:nvSpPr>
        <p:spPr>
          <a:xfrm>
            <a:off x="7989777" y="4591581"/>
            <a:ext cx="6687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10 samples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B11B5C5-D8AD-7F50-FC76-BC5A51EA5DE1}"/>
              </a:ext>
            </a:extLst>
          </p:cNvPr>
          <p:cNvCxnSpPr>
            <a:cxnSpLocks/>
          </p:cNvCxnSpPr>
          <p:nvPr/>
        </p:nvCxnSpPr>
        <p:spPr bwMode="auto">
          <a:xfrm>
            <a:off x="7895169" y="4835879"/>
            <a:ext cx="8382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52C3A8EF-4255-F9CE-E66F-BC9B7EED80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512" y="3493184"/>
            <a:ext cx="3348738" cy="25115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13664D7-7601-8D76-27BA-E7472D8051F5}"/>
              </a:ext>
            </a:extLst>
          </p:cNvPr>
          <p:cNvSpPr/>
          <p:nvPr/>
        </p:nvSpPr>
        <p:spPr bwMode="auto">
          <a:xfrm>
            <a:off x="8560289" y="3345065"/>
            <a:ext cx="76200" cy="6880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82CACD2-8EE6-66F1-C824-0135EE3F5490}"/>
              </a:ext>
            </a:extLst>
          </p:cNvPr>
          <p:cNvSpPr/>
          <p:nvPr/>
        </p:nvSpPr>
        <p:spPr bwMode="auto">
          <a:xfrm>
            <a:off x="7893051" y="3478413"/>
            <a:ext cx="76200" cy="6880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5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138F-F507-C11B-A92A-371EFD09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SYNC (EOS) bits, PPM =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11F68-917F-F686-0273-E905305301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0C41E-7730-1C82-DA32-B6D583315AD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771E33-FA1E-ACA2-7FEB-1666C6CD5D2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58C950-D7EF-CA47-6440-FD08C3B31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Symbol timing error at last basic OOK 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abs(Peak timing index – ideal timing index) / chip duration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4975D98-B6BA-A996-8459-8A78ECB0F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19" y="2924968"/>
            <a:ext cx="3960284" cy="297021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30D8C79-8CA6-5EFB-BA2D-0D27D4421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388" y="2895600"/>
            <a:ext cx="40386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160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Chip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993"/>
            <a:ext cx="8229601" cy="45712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chip rate matches data chip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Simpler implementation for tags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change of clock rate during Tx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SYNC sequence for both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PHY efficiency: shorter SYNC duration for high 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Reader knows the data rate of the backscattering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SYNC is not used for coex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6F2D6B-EA7B-0AF5-8845-689A75C6E1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3E0E25-F500-D735-D2F5-AB4BE16A9E39}"/>
              </a:ext>
            </a:extLst>
          </p:cNvPr>
          <p:cNvSpPr/>
          <p:nvPr/>
        </p:nvSpPr>
        <p:spPr bwMode="auto">
          <a:xfrm>
            <a:off x="1908114" y="4419600"/>
            <a:ext cx="1505325" cy="367473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1Mbps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589B35-576F-7CF5-F87C-B92B41AD9720}"/>
              </a:ext>
            </a:extLst>
          </p:cNvPr>
          <p:cNvSpPr/>
          <p:nvPr/>
        </p:nvSpPr>
        <p:spPr bwMode="auto">
          <a:xfrm>
            <a:off x="1143000" y="4419600"/>
            <a:ext cx="765114" cy="367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SYNC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C9D9EA-57ED-AA25-C47A-F3D26D65B462}"/>
              </a:ext>
            </a:extLst>
          </p:cNvPr>
          <p:cNvSpPr/>
          <p:nvPr/>
        </p:nvSpPr>
        <p:spPr bwMode="auto">
          <a:xfrm>
            <a:off x="3746641" y="5045386"/>
            <a:ext cx="4332086" cy="367473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250Kbps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2349C5-FCF1-B92D-F291-B493DA045FE5}"/>
              </a:ext>
            </a:extLst>
          </p:cNvPr>
          <p:cNvSpPr/>
          <p:nvPr/>
        </p:nvSpPr>
        <p:spPr bwMode="auto">
          <a:xfrm>
            <a:off x="1143000" y="5045420"/>
            <a:ext cx="2593914" cy="367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SYNC</a:t>
            </a:r>
          </a:p>
        </p:txBody>
      </p:sp>
    </p:spTree>
    <p:extLst>
      <p:ext uri="{BB962C8B-B14F-4D97-AF65-F5344CB8AC3E}">
        <p14:creationId xmlns:p14="http://schemas.microsoft.com/office/powerpoint/2010/main" val="1169772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Detection Performance</a:t>
            </a:r>
            <a:br>
              <a:rPr lang="en-US" dirty="0"/>
            </a:br>
            <a:r>
              <a:rPr lang="en-US" dirty="0"/>
              <a:t>Simulation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Noise period 360 us before SYNC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BW: 20M; OOK chip duration: 0.5 us or 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Length-8 Basic SYNC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 = [1 1 0 0 1 0 1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 = [1 1 1 0 0 1 0 0]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Repetition with tail bit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 repetition: [S </a:t>
            </a:r>
            <a:r>
              <a:rPr lang="en-US" sz="1800" dirty="0" err="1"/>
              <a:t>S</a:t>
            </a:r>
            <a:r>
              <a:rPr lang="en-US" sz="1800" dirty="0"/>
              <a:t>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 repetition: [S </a:t>
            </a:r>
            <a:r>
              <a:rPr lang="en-US" sz="1800" dirty="0" err="1"/>
              <a:t>S</a:t>
            </a:r>
            <a:r>
              <a:rPr lang="en-US" sz="1800" dirty="0"/>
              <a:t> </a:t>
            </a:r>
            <a:r>
              <a:rPr lang="en-US" sz="1800" dirty="0" err="1"/>
              <a:t>S</a:t>
            </a:r>
            <a:r>
              <a:rPr lang="en-US" sz="1800" dirty="0"/>
              <a:t> 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Non-Coherent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SYNC detection threshold: 1% FA </a:t>
            </a:r>
          </a:p>
          <a:p>
            <a:pPr marL="457200" lvl="1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140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Detection Algorithm with RX Normalization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2606" y="1601787"/>
                <a:ext cx="80772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Input: RX waveform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Step 1: A sliding window passes over RX waveform (either coherent or non-coherent)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Step 2: Compute cosine distance between content of each sliding window output Y and with basic sequence 2S-1 as normalized correlation output, namely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b>
                              <m:sSubPr>
                                <m:ctrlP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b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nary>
                              <m:naryPr>
                                <m:chr m:val="∑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22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Step 3: Send normalized correlation output for SYNC detection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a. When SYNC threshold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800" dirty="0"/>
                  <a:t> is hit, search for the location of first peak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Peak search within 1 chip after threshold is hit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b. Based on first peak, search for the second peak or third peak locations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c. Average all peak values and compare with SYNC threshold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800" dirty="0"/>
                  <a:t> again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57200" lvl="1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2606" y="1601787"/>
                <a:ext cx="8077200" cy="4113213"/>
              </a:xfrm>
              <a:blipFill>
                <a:blip r:embed="rId2"/>
                <a:stretch>
                  <a:fillRect l="-830" t="-1037" b="-1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57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5F6A-EAF8-CA72-9620-9B75D5D5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AFA5-5452-0265-8DBA-60DD765A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Excitation field is sent by the reader for AMP backscattering tags to modulate the information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 to 100k ppm tag clock inaccuracy induces large variation of backscattering frame starting point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field preceding the backscattered data is needed for the reader to detect the start of frame and perform PPM estimation.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repetitive SYNC field design for OOK backscattering are proposed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D84B1-4FEA-D982-5C9F-9232781C2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1B192-788A-D71D-6167-5F66E25EF7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68FC97-859A-B11A-A4B2-773A3487EF1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066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0772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SYNC detection Criteria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SYNC detected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Based on the first and last peak locations, estimate PPM and initial timing of first data bit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/>
                          <m:t>Estimated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timing</m:t>
                        </m:r>
                        <m:r>
                          <m:rPr>
                            <m:nor/>
                          </m:rPr>
                          <a:rPr lang="en-US" dirty="0"/>
                          <m:t> −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true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timing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OOK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chip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duration</m:t>
                    </m:r>
                  </m:oMath>
                </a14:m>
                <a:endParaRPr lang="en-US" dirty="0"/>
              </a:p>
              <a:p>
                <a:pPr lvl="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dirty="0"/>
                  <a:t>, e.g., 2us chip duration and 20M =&gt; 0.5*2*20 = 20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False alarm (FA)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Estimated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timing</m:t>
                    </m:r>
                    <m:r>
                      <m:rPr>
                        <m:nor/>
                      </m:rPr>
                      <a:rPr lang="en-US" dirty="0"/>
                      <m:t> − </m:t>
                    </m:r>
                    <m:r>
                      <m:rPr>
                        <m:nor/>
                      </m:rPr>
                      <a:rPr lang="en-US" b="0" i="0" dirty="0" smtClean="0"/>
                      <m:t>true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timing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−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OOK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chip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duration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Miss detection (</a:t>
                </a:r>
                <a:r>
                  <a:rPr lang="en-US" dirty="0" err="1"/>
                  <a:t>Pmiss</a:t>
                </a:r>
                <a:r>
                  <a:rPr lang="en-US" dirty="0"/>
                  <a:t>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Estimated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timing</m:t>
                    </m:r>
                    <m:r>
                      <m:rPr>
                        <m:nor/>
                      </m:rPr>
                      <a:rPr lang="en-US" dirty="0" smtClean="0"/>
                      <m:t> − </m:t>
                    </m:r>
                    <m:r>
                      <m:rPr>
                        <m:nor/>
                      </m:rPr>
                      <a:rPr lang="en-US" b="0" i="0" dirty="0" smtClean="0"/>
                      <m:t>true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timing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OOK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chip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duration</m:t>
                    </m:r>
                  </m:oMath>
                </a14:m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57200" lvl="1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077200" cy="4113213"/>
              </a:xfrm>
              <a:blipFill>
                <a:blip r:embed="rId2"/>
                <a:stretch>
                  <a:fillRect l="-1057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216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07A8A-A97A-CFE4-802F-1FC2F7B96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FA-</a:t>
            </a:r>
            <a:r>
              <a:rPr lang="en-US" dirty="0" err="1"/>
              <a:t>Pmiss</a:t>
            </a:r>
            <a:r>
              <a:rPr lang="en-US" dirty="0"/>
              <a:t> vs SYNC Detection Threshold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77115-8AB2-AD90-8EB9-860D157CA9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7E31A-93EB-47AE-8257-4E74D06D880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A50CDB-55CD-55A7-C1D3-195CC0A035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31AC94-E92A-7449-0465-3D80541AB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307" y="4014636"/>
            <a:ext cx="3264275" cy="24482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B7B411-B302-9919-F3DC-F1080818A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358" y="1502259"/>
            <a:ext cx="3264275" cy="24482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355F66-2A41-9C82-7FB6-C1F40F447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110" y="3938395"/>
            <a:ext cx="3382690" cy="253701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A0D6729-367A-810E-2A65-F4725AABB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7909" y="1457853"/>
            <a:ext cx="3382691" cy="25370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350646-4E21-89F6-226A-646F0448D7E5}"/>
              </a:ext>
            </a:extLst>
          </p:cNvPr>
          <p:cNvSpPr txBox="1"/>
          <p:nvPr/>
        </p:nvSpPr>
        <p:spPr>
          <a:xfrm>
            <a:off x="152400" y="2438400"/>
            <a:ext cx="1600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 = [110010101]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1879B14-972D-0725-7EFF-D1B3A6810E56}"/>
              </a:ext>
            </a:extLst>
          </p:cNvPr>
          <p:cNvSpPr/>
          <p:nvPr/>
        </p:nvSpPr>
        <p:spPr bwMode="auto">
          <a:xfrm>
            <a:off x="1701875" y="2497575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DEED98-2F28-B4AC-9A72-E276FDCC8C36}"/>
              </a:ext>
            </a:extLst>
          </p:cNvPr>
          <p:cNvSpPr txBox="1"/>
          <p:nvPr/>
        </p:nvSpPr>
        <p:spPr>
          <a:xfrm>
            <a:off x="230668" y="4888301"/>
            <a:ext cx="14712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 = [11100100]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41D19B1-A4D2-F689-9C89-D1DD1634B42B}"/>
              </a:ext>
            </a:extLst>
          </p:cNvPr>
          <p:cNvSpPr/>
          <p:nvPr/>
        </p:nvSpPr>
        <p:spPr bwMode="auto">
          <a:xfrm>
            <a:off x="1701875" y="5001122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749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DC999-27EE-73C9-4222-20B6E919C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Performance at PPM =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8C5BA-4697-6EDF-5D3C-67104A4013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A48F5-CB26-C5C8-C418-689AABA3BBC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1A518A-AFAF-5B1C-A123-52EE417958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A19CD3-2CFB-E64A-FEE9-C066EFD7B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54" y="2095383"/>
            <a:ext cx="4579938" cy="34349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95BDBF-B109-09D5-1B2F-6C06A51E8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2095382"/>
            <a:ext cx="4579938" cy="3434954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D695026-8BEE-33F4-3ED8-80A6700FC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85" y="5654894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repetition is sufficient for SYNC performance</a:t>
            </a:r>
          </a:p>
        </p:txBody>
      </p:sp>
    </p:spTree>
    <p:extLst>
      <p:ext uri="{BB962C8B-B14F-4D97-AF65-F5344CB8AC3E}">
        <p14:creationId xmlns:p14="http://schemas.microsoft.com/office/powerpoint/2010/main" val="3617179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57BF-B6FE-D3C0-35E0-492DF60D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E24A-B781-F63A-E492-4BA67F1A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Presented UL backscattering SYNC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Repeated basic OOK sequence structure with tail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chip rate matches data chip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Illustrated tail bit benefits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detection performance results show 2 repetition is sufficient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F8E39-F337-D2B5-22FF-8F5C62719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0C22F-0C88-3031-292D-D6458D8C818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31E7D-8BCE-8D9C-1F12-4A2E0E03114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917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b="0" dirty="0"/>
              <a:t>[1] Rui Cao, et. al., 11-25-0306-00-00bp-AMP-Backscattering-PPDU-and-SYNC-design, Mar 2025</a:t>
            </a:r>
          </a:p>
          <a:p>
            <a:r>
              <a:rPr lang="en-US" b="0" dirty="0"/>
              <a:t>[2] </a:t>
            </a:r>
            <a:r>
              <a:rPr lang="en-US" b="0" dirty="0" err="1"/>
              <a:t>Manideep</a:t>
            </a:r>
            <a:r>
              <a:rPr lang="en-US" b="0" dirty="0"/>
              <a:t> </a:t>
            </a:r>
            <a:r>
              <a:rPr lang="en-US" b="0" dirty="0" err="1"/>
              <a:t>Dunna</a:t>
            </a:r>
            <a:r>
              <a:rPr lang="en-US" b="0" dirty="0"/>
              <a:t>, et. al., </a:t>
            </a:r>
            <a:r>
              <a:rPr lang="en-GB" b="0" dirty="0"/>
              <a:t>Uplink SYNC Field Design for Backscatter STAs, April 2025</a:t>
            </a:r>
          </a:p>
          <a:p>
            <a:r>
              <a:rPr lang="en-GB" b="0" dirty="0"/>
              <a:t>[3] </a:t>
            </a:r>
            <a:r>
              <a:rPr lang="en-US" b="0" dirty="0" err="1"/>
              <a:t>Manideep</a:t>
            </a:r>
            <a:r>
              <a:rPr lang="en-US" b="0" dirty="0"/>
              <a:t> </a:t>
            </a:r>
            <a:r>
              <a:rPr lang="en-US" b="0" dirty="0" err="1"/>
              <a:t>Dunna</a:t>
            </a:r>
            <a:r>
              <a:rPr lang="en-US" b="0" dirty="0"/>
              <a:t>, et. al., Uplink Backscatter SYNC Field Design</a:t>
            </a:r>
            <a:r>
              <a:rPr lang="en-GB" b="0" dirty="0"/>
              <a:t>, July 2025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0C117A-834E-4B82-1D27-EC2EE2E770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defines single UL SYNC sequence for AMP UL PPDU generated by backscattering (OOK modulated)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SYNC sequence is transmitted with the same chip rate as UL Data field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31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F6B1-AFA8-9071-2A21-56C3487B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ABEF2-E82C-B901-20E3-EC874FE11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Tx/>
              <a:buChar char="-"/>
            </a:pPr>
            <a:r>
              <a:rPr lang="en-US" dirty="0"/>
              <a:t>The UL backscattering SYNC consists of two or more repetition of basic sequence S and End of SYNC (EOS) bit(s)</a:t>
            </a:r>
          </a:p>
          <a:p>
            <a:pPr lvl="1">
              <a:buFontTx/>
              <a:buChar char="-"/>
            </a:pPr>
            <a:r>
              <a:rPr lang="en-US" dirty="0"/>
              <a:t>Length of basic sequence S is TBD</a:t>
            </a:r>
          </a:p>
          <a:p>
            <a:pPr lvl="1">
              <a:buFontTx/>
              <a:buChar char="-"/>
            </a:pPr>
            <a:r>
              <a:rPr lang="en-US" dirty="0"/>
              <a:t>Number of repetition is TBD</a:t>
            </a:r>
          </a:p>
          <a:p>
            <a:pPr lvl="1">
              <a:buFontTx/>
              <a:buChar char="-"/>
            </a:pPr>
            <a:r>
              <a:rPr lang="en-US" dirty="0"/>
              <a:t>Definition of EOS bit(s) is TBD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CBAB3-FF83-0382-2563-66F95C031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8D48-BF60-33E8-9B07-9225A9FEFF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06EEF2-23A1-EB2C-4CB5-172E6BCB9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245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F6B1-AFA8-9071-2A21-56C3487B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ABEF2-E82C-B901-20E3-EC874FE11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Tx/>
              <a:buChar char="-"/>
            </a:pPr>
            <a:r>
              <a:rPr lang="en-US" dirty="0"/>
              <a:t>The number of repetition of basic OOK sequence in the UL backscattering SYNC is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CBAB3-FF83-0382-2563-66F95C031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8D48-BF60-33E8-9B07-9225A9FEFF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06EEF2-23A1-EB2C-4CB5-172E6BCB9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649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1E93-B1E7-B8CA-95EB-37B9F7C5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D9FE-63D4-2D59-4478-9A3356DCA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F5E4E-4577-4047-6AC8-28CC21A3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83300-E79D-4EB5-DAFB-E3B982DF00C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EC3EA-2D68-F7FC-DA13-464DFD5481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441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11F710-B886-9E0F-D41C-AC0EBA77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002790"/>
            <a:ext cx="3962400" cy="297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Basic Sequence Length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[1 0 1 1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Two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&lt;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Cyclic correlation side lobe 0.33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1.33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220ECE-FE10-B279-7840-D3B2AF9FAA8F}"/>
              </a:ext>
            </a:extLst>
          </p:cNvPr>
          <p:cNvSpPr txBox="1"/>
          <p:nvPr/>
        </p:nvSpPr>
        <p:spPr>
          <a:xfrm>
            <a:off x="7621111" y="3024665"/>
            <a:ext cx="837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1.33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DCD1C8-DA62-BD50-580F-90BFF4C5A619}"/>
              </a:ext>
            </a:extLst>
          </p:cNvPr>
          <p:cNvCxnSpPr>
            <a:cxnSpLocks/>
          </p:cNvCxnSpPr>
          <p:nvPr/>
        </p:nvCxnSpPr>
        <p:spPr bwMode="auto">
          <a:xfrm>
            <a:off x="7543800" y="2286000"/>
            <a:ext cx="152400" cy="2194798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48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A1E49-D7B7-5802-FD22-57016483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AMP PPDU for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AE7DA-FD10-50C0-1821-46048F4DC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1"/>
            <a:ext cx="8085138" cy="45484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Immediate response: T1 (e.g. 16us)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Delayed response: T5 (e.g. 1~2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01305-63E0-17F4-A5D3-9DEF13804D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8E198-5569-35CC-406A-0AAC60F2E5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D53D-D731-F364-DE69-B22308494A7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0A3967F-6389-4FE4-EE81-C96993A3C0EE}"/>
              </a:ext>
            </a:extLst>
          </p:cNvPr>
          <p:cNvGrpSpPr/>
          <p:nvPr/>
        </p:nvGrpSpPr>
        <p:grpSpPr>
          <a:xfrm>
            <a:off x="920310" y="2438400"/>
            <a:ext cx="7233090" cy="1460584"/>
            <a:chOff x="1462803" y="2159296"/>
            <a:chExt cx="5792075" cy="146058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6887032-48D1-7C73-EEA3-697A82D713C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39878" y="2527015"/>
              <a:ext cx="5715000" cy="1497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14C8681-EC4D-1FE2-5978-B498F393BBBC}"/>
                </a:ext>
              </a:extLst>
            </p:cNvPr>
            <p:cNvSpPr/>
            <p:nvPr/>
          </p:nvSpPr>
          <p:spPr bwMode="auto">
            <a:xfrm>
              <a:off x="4561310" y="2159296"/>
              <a:ext cx="483768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TF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97853C-7C7D-8FF2-3E3B-D03A83729DD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39878" y="3032514"/>
              <a:ext cx="5715000" cy="217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9A4E7A-A714-CAD8-98C5-5C47D46E3E19}"/>
                </a:ext>
              </a:extLst>
            </p:cNvPr>
            <p:cNvSpPr/>
            <p:nvPr/>
          </p:nvSpPr>
          <p:spPr bwMode="auto">
            <a:xfrm>
              <a:off x="5756378" y="2757110"/>
              <a:ext cx="1116792" cy="26805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Tag </a:t>
              </a:r>
              <a:r>
                <a:rPr lang="en-US" sz="800" dirty="0">
                  <a:solidFill>
                    <a:schemeClr val="tx1"/>
                  </a:solidFill>
                </a:rPr>
                <a:t>ID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595153-8453-9384-34F9-6DAED8E49587}"/>
                </a:ext>
              </a:extLst>
            </p:cNvPr>
            <p:cNvSpPr txBox="1"/>
            <p:nvPr/>
          </p:nvSpPr>
          <p:spPr>
            <a:xfrm>
              <a:off x="1462803" y="2785051"/>
              <a:ext cx="459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Tag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CDD6CE6-6FCB-9CB9-0AEF-D237AF1002AC}"/>
                </a:ext>
              </a:extLst>
            </p:cNvPr>
            <p:cNvSpPr/>
            <p:nvPr/>
          </p:nvSpPr>
          <p:spPr bwMode="auto">
            <a:xfrm>
              <a:off x="2149478" y="2159297"/>
              <a:ext cx="4724400" cy="367718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D17A5C5-8CA8-DD5B-AC09-1353F9CE3411}"/>
                </a:ext>
              </a:extLst>
            </p:cNvPr>
            <p:cNvGrpSpPr/>
            <p:nvPr/>
          </p:nvGrpSpPr>
          <p:grpSpPr>
            <a:xfrm>
              <a:off x="2639608" y="2163525"/>
              <a:ext cx="1582891" cy="351507"/>
              <a:chOff x="2116812" y="3260941"/>
              <a:chExt cx="1083588" cy="351507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811F1B7-7118-3C10-D546-45A45DA80ABD}"/>
                  </a:ext>
                </a:extLst>
              </p:cNvPr>
              <p:cNvSpPr/>
              <p:nvPr/>
            </p:nvSpPr>
            <p:spPr bwMode="auto">
              <a:xfrm>
                <a:off x="2116812" y="3260941"/>
                <a:ext cx="1083588" cy="351507"/>
              </a:xfrm>
              <a:prstGeom prst="rect">
                <a:avLst/>
              </a:prstGeom>
              <a:pattFill prst="ltVert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CFA13E4-A262-D490-5135-36189AA13E87}"/>
                  </a:ext>
                </a:extLst>
              </p:cNvPr>
              <p:cNvSpPr txBox="1"/>
              <p:nvPr/>
            </p:nvSpPr>
            <p:spPr>
              <a:xfrm>
                <a:off x="2245135" y="3321278"/>
                <a:ext cx="739270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Excitation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DEAFA0A-9302-904E-0F0D-75B2BF782970}"/>
                </a:ext>
              </a:extLst>
            </p:cNvPr>
            <p:cNvGrpSpPr/>
            <p:nvPr/>
          </p:nvGrpSpPr>
          <p:grpSpPr>
            <a:xfrm>
              <a:off x="5027306" y="2166956"/>
              <a:ext cx="1846572" cy="351507"/>
              <a:chOff x="3877220" y="3274532"/>
              <a:chExt cx="1015861" cy="35150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26653C3A-C012-AB77-8849-6BEF51B13933}"/>
                  </a:ext>
                </a:extLst>
              </p:cNvPr>
              <p:cNvSpPr/>
              <p:nvPr/>
            </p:nvSpPr>
            <p:spPr bwMode="auto">
              <a:xfrm>
                <a:off x="3877220" y="3274532"/>
                <a:ext cx="1015861" cy="351507"/>
              </a:xfrm>
              <a:prstGeom prst="rect">
                <a:avLst/>
              </a:prstGeom>
              <a:pattFill prst="ltVert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1697079-CC0C-EC59-4A7E-2373696DDD0C}"/>
                  </a:ext>
                </a:extLst>
              </p:cNvPr>
              <p:cNvSpPr txBox="1"/>
              <p:nvPr/>
            </p:nvSpPr>
            <p:spPr>
              <a:xfrm>
                <a:off x="4112668" y="3340965"/>
                <a:ext cx="687932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Excitation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584542B-52CE-1655-1D6D-E171B86377D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040682" y="2516545"/>
              <a:ext cx="177" cy="8716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ECCD995-F740-11B5-3639-60036ED676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33251" y="2796808"/>
              <a:ext cx="4611" cy="591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F5E5D4-249F-E137-6020-D97FF7D56C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6018" y="3268470"/>
              <a:ext cx="27818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B03006A-53D8-EB39-FFB5-5C86EE0EB237}"/>
                </a:ext>
              </a:extLst>
            </p:cNvPr>
            <p:cNvSpPr txBox="1"/>
            <p:nvPr/>
          </p:nvSpPr>
          <p:spPr>
            <a:xfrm>
              <a:off x="5058222" y="3404436"/>
              <a:ext cx="34564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T1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75EBB5E-9137-ACED-A0CE-D8DD4C777E5E}"/>
                </a:ext>
              </a:extLst>
            </p:cNvPr>
            <p:cNvSpPr/>
            <p:nvPr/>
          </p:nvSpPr>
          <p:spPr bwMode="auto">
            <a:xfrm>
              <a:off x="2158305" y="2169024"/>
              <a:ext cx="483768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OFDM Preamble</a:t>
              </a: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0DE9406-069E-13F9-5ADD-787D0EEB339D}"/>
                </a:ext>
              </a:extLst>
            </p:cNvPr>
            <p:cNvSpPr/>
            <p:nvPr/>
          </p:nvSpPr>
          <p:spPr bwMode="auto">
            <a:xfrm>
              <a:off x="4227659" y="2163944"/>
              <a:ext cx="329429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00" dirty="0">
                  <a:solidFill>
                    <a:schemeClr val="tx1"/>
                  </a:solidFill>
                </a:rPr>
                <a:t>SYNC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DFB6E30-8FDA-0495-F51D-CF39242D493A}"/>
                </a:ext>
              </a:extLst>
            </p:cNvPr>
            <p:cNvSpPr/>
            <p:nvPr/>
          </p:nvSpPr>
          <p:spPr bwMode="auto">
            <a:xfrm>
              <a:off x="5329449" y="2757826"/>
              <a:ext cx="419554" cy="268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SYNC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A11CDD1-1FD1-DD59-1CDA-A42C6870A2E7}"/>
                </a:ext>
              </a:extLst>
            </p:cNvPr>
            <p:cNvSpPr txBox="1"/>
            <p:nvPr/>
          </p:nvSpPr>
          <p:spPr>
            <a:xfrm>
              <a:off x="1462803" y="2197488"/>
              <a:ext cx="6030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Reader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2C6E197-8A97-9231-8C10-20DEE4399961}"/>
              </a:ext>
            </a:extLst>
          </p:cNvPr>
          <p:cNvGrpSpPr/>
          <p:nvPr/>
        </p:nvGrpSpPr>
        <p:grpSpPr>
          <a:xfrm>
            <a:off x="990600" y="4489521"/>
            <a:ext cx="7216682" cy="1345291"/>
            <a:chOff x="1477023" y="3996936"/>
            <a:chExt cx="5943997" cy="1345291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3916110-C8F2-EBF3-112A-C82FD2EDBC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43179" y="4364655"/>
              <a:ext cx="57878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45B320C-07E5-9F2D-7ECA-DCFE112FDC0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43178" y="4829821"/>
              <a:ext cx="5877842" cy="40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0646FC3-5177-C68C-76F3-521D42D2CB40}"/>
                </a:ext>
              </a:extLst>
            </p:cNvPr>
            <p:cNvSpPr/>
            <p:nvPr/>
          </p:nvSpPr>
          <p:spPr bwMode="auto">
            <a:xfrm>
              <a:off x="5883278" y="4583439"/>
              <a:ext cx="1062012" cy="26407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</a:rPr>
                <a:t>Response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1E51B2B-03A3-0024-E45B-4C918260A2E5}"/>
                </a:ext>
              </a:extLst>
            </p:cNvPr>
            <p:cNvSpPr/>
            <p:nvPr/>
          </p:nvSpPr>
          <p:spPr bwMode="auto">
            <a:xfrm>
              <a:off x="2949134" y="3996936"/>
              <a:ext cx="810449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TF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1231460-37AE-8353-AB69-CB6E5A10607B}"/>
                </a:ext>
              </a:extLst>
            </p:cNvPr>
            <p:cNvSpPr/>
            <p:nvPr/>
          </p:nvSpPr>
          <p:spPr bwMode="auto">
            <a:xfrm>
              <a:off x="2138264" y="3996937"/>
              <a:ext cx="4811814" cy="367718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C7674A5-FF5A-3517-F08A-DBE28F2633F3}"/>
                </a:ext>
              </a:extLst>
            </p:cNvPr>
            <p:cNvGrpSpPr/>
            <p:nvPr/>
          </p:nvGrpSpPr>
          <p:grpSpPr>
            <a:xfrm>
              <a:off x="3760117" y="4004400"/>
              <a:ext cx="3189784" cy="351507"/>
              <a:chOff x="5828455" y="3271716"/>
              <a:chExt cx="1461995" cy="351507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01A6A26-FE79-6F77-9C5C-3BDE139B6E8F}"/>
                  </a:ext>
                </a:extLst>
              </p:cNvPr>
              <p:cNvSpPr/>
              <p:nvPr/>
            </p:nvSpPr>
            <p:spPr bwMode="auto">
              <a:xfrm>
                <a:off x="5828455" y="3271716"/>
                <a:ext cx="1461995" cy="351507"/>
              </a:xfrm>
              <a:prstGeom prst="rect">
                <a:avLst/>
              </a:prstGeom>
              <a:pattFill prst="ltVert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7B5F223-5809-AD44-2005-C8AC24105978}"/>
                  </a:ext>
                </a:extLst>
              </p:cNvPr>
              <p:cNvSpPr txBox="1"/>
              <p:nvPr/>
            </p:nvSpPr>
            <p:spPr>
              <a:xfrm>
                <a:off x="6246268" y="3330672"/>
                <a:ext cx="687932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Excitation</a:t>
                </a:r>
              </a:p>
            </p:txBody>
          </p: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147600E-6E5E-9D9B-2D38-9A091B1F023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72306" y="4350067"/>
              <a:ext cx="177" cy="8716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ABEEA7E-C472-A133-5864-9167F3E15C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82729" y="4650445"/>
              <a:ext cx="4611" cy="591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CCF652E5-CA25-7DEE-34BF-BBF8FA0BA26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77386" y="5101992"/>
              <a:ext cx="155586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2B1BA7D-D3AE-69EC-65E1-426F7C131205}"/>
                </a:ext>
              </a:extLst>
            </p:cNvPr>
            <p:cNvSpPr txBox="1"/>
            <p:nvPr/>
          </p:nvSpPr>
          <p:spPr>
            <a:xfrm>
              <a:off x="4453482" y="5126783"/>
              <a:ext cx="34564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T5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A08B14A-D144-EBC1-90DC-699DED92217F}"/>
                </a:ext>
              </a:extLst>
            </p:cNvPr>
            <p:cNvSpPr/>
            <p:nvPr/>
          </p:nvSpPr>
          <p:spPr bwMode="auto">
            <a:xfrm>
              <a:off x="2138153" y="4004401"/>
              <a:ext cx="483768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OFDM Preamble</a:t>
              </a: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9B07D7B-C00D-A71D-2792-F613CF1EB746}"/>
                </a:ext>
              </a:extLst>
            </p:cNvPr>
            <p:cNvSpPr/>
            <p:nvPr/>
          </p:nvSpPr>
          <p:spPr bwMode="auto">
            <a:xfrm>
              <a:off x="2621921" y="4004400"/>
              <a:ext cx="320221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00" dirty="0">
                  <a:solidFill>
                    <a:schemeClr val="tx1"/>
                  </a:solidFill>
                </a:rPr>
                <a:t>SYNC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F83BF09-290A-D2E4-9FA9-3AFF5018F6EF}"/>
                </a:ext>
              </a:extLst>
            </p:cNvPr>
            <p:cNvSpPr/>
            <p:nvPr/>
          </p:nvSpPr>
          <p:spPr bwMode="auto">
            <a:xfrm>
              <a:off x="5386330" y="4577703"/>
              <a:ext cx="494357" cy="268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SYNC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3DD971E-2739-0B3D-610D-A6E2A94A2BBA}"/>
                </a:ext>
              </a:extLst>
            </p:cNvPr>
            <p:cNvSpPr txBox="1"/>
            <p:nvPr/>
          </p:nvSpPr>
          <p:spPr>
            <a:xfrm>
              <a:off x="1477023" y="4591414"/>
              <a:ext cx="459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Tag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08C1C58-7950-2269-3CEF-AC62FC0E49D1}"/>
                </a:ext>
              </a:extLst>
            </p:cNvPr>
            <p:cNvSpPr txBox="1"/>
            <p:nvPr/>
          </p:nvSpPr>
          <p:spPr>
            <a:xfrm>
              <a:off x="1492959" y="4081088"/>
              <a:ext cx="6030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038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9387B8A-506F-4F3E-CAE6-A16B5D104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793" y="2209165"/>
            <a:ext cx="3760047" cy="28200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r>
              <a:rPr lang="en-US"/>
              <a:t>: Basic </a:t>
            </a:r>
            <a:r>
              <a:rPr lang="en-US" dirty="0"/>
              <a:t>Sequence Length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[0 1 1 0 1 1 1 0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Three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&lt;=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Cyclic correlation side lobe 0.2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1.2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 = [0 1 1 1 0 1 0 0 1 0]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 = [1 1 0 0 1 1 0 1 0 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40FBF93-24CD-27E2-B315-E84C55FFC144}"/>
              </a:ext>
            </a:extLst>
          </p:cNvPr>
          <p:cNvCxnSpPr>
            <a:cxnSpLocks/>
          </p:cNvCxnSpPr>
          <p:nvPr/>
        </p:nvCxnSpPr>
        <p:spPr bwMode="auto">
          <a:xfrm>
            <a:off x="8330012" y="2355637"/>
            <a:ext cx="96181" cy="175260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263A78C-1555-43A6-9788-536272A87A46}"/>
              </a:ext>
            </a:extLst>
          </p:cNvPr>
          <p:cNvSpPr txBox="1"/>
          <p:nvPr/>
        </p:nvSpPr>
        <p:spPr>
          <a:xfrm>
            <a:off x="8391012" y="3193837"/>
            <a:ext cx="6767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</a:t>
            </a:r>
          </a:p>
        </p:txBody>
      </p:sp>
    </p:spTree>
    <p:extLst>
      <p:ext uri="{BB962C8B-B14F-4D97-AF65-F5344CB8AC3E}">
        <p14:creationId xmlns:p14="http://schemas.microsoft.com/office/powerpoint/2010/main" val="40231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AF31-35A1-BC11-4B85-D570730EA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4A13-44E0-8588-BF27-95EBB6D0B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UL PPDU format: SYNC + Data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frame is always “polled” by DL frame, no SIG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Overlapped with Excitation field in DL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SYNC identifies starting time of UL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 tags with OOK modulation has clock inaccuracy of up to 100k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modulated information will not be aligned with Excitation field symbol boundaries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modulated bit will have up to 10% uncertainty in duration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56253-F176-1162-9624-4C7B69B31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712E2-0560-F67B-FDAB-E91AAFC3158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C471E9-E4FE-46E2-6CFF-ED8DB22F5E5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FFCA19-8A1F-470B-62B4-9394BC0F2C9D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2209800"/>
          <a:ext cx="5638800" cy="52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231">
                  <a:extLst>
                    <a:ext uri="{9D8B030D-6E8A-4147-A177-3AD203B41FA5}">
                      <a16:colId xmlns:a16="http://schemas.microsoft.com/office/drawing/2014/main" val="2269384658"/>
                    </a:ext>
                  </a:extLst>
                </a:gridCol>
                <a:gridCol w="4230569">
                  <a:extLst>
                    <a:ext uri="{9D8B030D-6E8A-4147-A177-3AD203B41FA5}">
                      <a16:colId xmlns:a16="http://schemas.microsoft.com/office/drawing/2014/main" val="3231549542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UL 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UL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17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98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27A6-BF31-3CBB-E593-023F2EFE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1FFE6-6523-5E3A-793C-5DCE05A99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56328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SYNC needs to estimate PPM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data detection performance is highly dependent on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Estimate ppm during SYNC helps to optimize Rx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false detection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+/-100k ppm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tag response time varies by up to +/-10%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delayed response: 2ms processing time </a:t>
            </a:r>
            <a:r>
              <a:rPr lang="en-US" dirty="0">
                <a:sym typeface="Wingdings" panose="05000000000000000000" pitchFamily="2" charset="2"/>
              </a:rPr>
              <a:t> +/-200us variation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Reader needs to start SYNC detection early, detection window of ~400us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sequence needs to be long enough to mitigate false trigger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2DF8-52D3-5875-A509-9419708B9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ED39A-FD60-1566-4699-A8CF9AE42ED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725AD-DB12-4AAE-744D-A6E7E9C338C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51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UL Backscattering SYNC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1175"/>
            <a:ext cx="8077200" cy="4543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repetitive SYNC structure as below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Repetitive structure also proposed in Ref.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needs to have good 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auto-correlation with minimizing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Pre-peak sidelobe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Sidelobe between peak-to-peak =&gt; good cyclic autocorrelation properties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Balanced ON-OFF duty cycle: no more than 3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peak slope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consider cross-correlation with other sequences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DCBC92-8CE1-C64A-EE1C-34FCDA8D846D}"/>
              </a:ext>
            </a:extLst>
          </p:cNvPr>
          <p:cNvSpPr/>
          <p:nvPr/>
        </p:nvSpPr>
        <p:spPr>
          <a:xfrm>
            <a:off x="6611353" y="2449937"/>
            <a:ext cx="960120" cy="452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EOS bits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B97B73-5713-8E7A-ED2F-4E89E5BD93ED}"/>
              </a:ext>
            </a:extLst>
          </p:cNvPr>
          <p:cNvSpPr/>
          <p:nvPr/>
        </p:nvSpPr>
        <p:spPr>
          <a:xfrm>
            <a:off x="1647123" y="24498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1A12FC-C49F-A5AE-D38E-F7A80B617FAF}"/>
              </a:ext>
            </a:extLst>
          </p:cNvPr>
          <p:cNvSpPr/>
          <p:nvPr/>
        </p:nvSpPr>
        <p:spPr>
          <a:xfrm>
            <a:off x="3161498" y="24498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waveform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BFDA6D-FF5D-904E-C1DF-60C6F2596CED}"/>
              </a:ext>
            </a:extLst>
          </p:cNvPr>
          <p:cNvSpPr/>
          <p:nvPr/>
        </p:nvSpPr>
        <p:spPr>
          <a:xfrm>
            <a:off x="5105400" y="2449807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310C87-5208-193B-78F8-3873A7401B0D}"/>
              </a:ext>
            </a:extLst>
          </p:cNvPr>
          <p:cNvSpPr/>
          <p:nvPr/>
        </p:nvSpPr>
        <p:spPr>
          <a:xfrm>
            <a:off x="4675873" y="2449520"/>
            <a:ext cx="42110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13E865-C1F7-8818-F274-740B741D370B}"/>
              </a:ext>
            </a:extLst>
          </p:cNvPr>
          <p:cNvSpPr/>
          <p:nvPr/>
        </p:nvSpPr>
        <p:spPr>
          <a:xfrm>
            <a:off x="1647123" y="24384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63F620-F9AE-A59B-8F60-2B4A11CEA2AC}"/>
              </a:ext>
            </a:extLst>
          </p:cNvPr>
          <p:cNvSpPr/>
          <p:nvPr/>
        </p:nvSpPr>
        <p:spPr>
          <a:xfrm>
            <a:off x="3161498" y="24384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</p:spTree>
    <p:extLst>
      <p:ext uri="{BB962C8B-B14F-4D97-AF65-F5344CB8AC3E}">
        <p14:creationId xmlns:p14="http://schemas.microsoft.com/office/powerpoint/2010/main" val="371435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repeated Manchester sequence + z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Violation bit z to mitigate false alarm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 by bit SYNC detection and PPM estimation is straightforward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Low complexity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Limited sensitivity margin compared with data portion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Repeated longer basic OOK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Correlation-based SYNC detector </a:t>
            </a:r>
            <a:r>
              <a:rPr lang="en-US" dirty="0">
                <a:sym typeface="Wingdings" panose="05000000000000000000" pitchFamily="2" charset="2"/>
              </a:rPr>
              <a:t> better SYNC sensitivity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estimation from base sequence repetition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complex SYNC receive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6F2D6B-EA7B-0AF5-8845-689A75C6E1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4AD3A9-8B5E-082A-9409-3782FFE22A7E}"/>
              </a:ext>
            </a:extLst>
          </p:cNvPr>
          <p:cNvSpPr txBox="1"/>
          <p:nvPr/>
        </p:nvSpPr>
        <p:spPr>
          <a:xfrm>
            <a:off x="843659" y="5783255"/>
            <a:ext cx="1567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2422"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Two repetition example: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4714D5-318C-8E05-9854-4AD94771E8B7}"/>
              </a:ext>
            </a:extLst>
          </p:cNvPr>
          <p:cNvSpPr txBox="1"/>
          <p:nvPr/>
        </p:nvSpPr>
        <p:spPr>
          <a:xfrm>
            <a:off x="736475" y="2633246"/>
            <a:ext cx="8319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    0            0           0           0	    0            0            0           0           …          0            z          1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9AC3CEC-CD9A-4BB2-3DF1-BA89BD298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91894"/>
              </p:ext>
            </p:extLst>
          </p:nvPr>
        </p:nvGraphicFramePr>
        <p:xfrm>
          <a:off x="745342" y="2223813"/>
          <a:ext cx="8153397" cy="38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933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242021381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2582812071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BDD7BDA3-43CD-4DE1-9D8A-83CCA98C5AAB}"/>
              </a:ext>
            </a:extLst>
          </p:cNvPr>
          <p:cNvCxnSpPr>
            <a:cxnSpLocks/>
          </p:cNvCxnSpPr>
          <p:nvPr/>
        </p:nvCxnSpPr>
        <p:spPr>
          <a:xfrm>
            <a:off x="1409839" y="2233215"/>
            <a:ext cx="700076" cy="37476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A5E154-C656-ADFD-1ECE-40BB54938A57}"/>
              </a:ext>
            </a:extLst>
          </p:cNvPr>
          <p:cNvCxnSpPr>
            <a:cxnSpLocks/>
          </p:cNvCxnSpPr>
          <p:nvPr/>
        </p:nvCxnSpPr>
        <p:spPr>
          <a:xfrm>
            <a:off x="1406731" y="2233767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1BC5E7-FB82-5E0D-4F84-53F84B371C6D}"/>
              </a:ext>
            </a:extLst>
          </p:cNvPr>
          <p:cNvCxnSpPr>
            <a:cxnSpLocks/>
          </p:cNvCxnSpPr>
          <p:nvPr/>
        </p:nvCxnSpPr>
        <p:spPr>
          <a:xfrm>
            <a:off x="2114643" y="2246833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100F69C-87CB-87CE-60FC-32A57B1F0451}"/>
              </a:ext>
            </a:extLst>
          </p:cNvPr>
          <p:cNvCxnSpPr>
            <a:cxnSpLocks/>
          </p:cNvCxnSpPr>
          <p:nvPr/>
        </p:nvCxnSpPr>
        <p:spPr>
          <a:xfrm>
            <a:off x="736476" y="2231201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FB94188-B696-4380-6B2F-DAF018C38745}"/>
              </a:ext>
            </a:extLst>
          </p:cNvPr>
          <p:cNvCxnSpPr>
            <a:cxnSpLocks/>
          </p:cNvCxnSpPr>
          <p:nvPr/>
        </p:nvCxnSpPr>
        <p:spPr>
          <a:xfrm>
            <a:off x="4849702" y="2250541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19C949-C79E-42C5-C173-57FC49894F21}"/>
              </a:ext>
            </a:extLst>
          </p:cNvPr>
          <p:cNvCxnSpPr>
            <a:cxnSpLocks/>
          </p:cNvCxnSpPr>
          <p:nvPr/>
        </p:nvCxnSpPr>
        <p:spPr>
          <a:xfrm>
            <a:off x="2805523" y="2242107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C77B06AE-6512-9EB8-F156-DC0D9BDA2B71}"/>
              </a:ext>
            </a:extLst>
          </p:cNvPr>
          <p:cNvCxnSpPr>
            <a:cxnSpLocks/>
          </p:cNvCxnSpPr>
          <p:nvPr/>
        </p:nvCxnSpPr>
        <p:spPr>
          <a:xfrm>
            <a:off x="4850845" y="224515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D582EE81-BD19-3C41-1F40-1AE4FEB47FA3}"/>
              </a:ext>
            </a:extLst>
          </p:cNvPr>
          <p:cNvCxnSpPr>
            <a:cxnSpLocks/>
          </p:cNvCxnSpPr>
          <p:nvPr/>
        </p:nvCxnSpPr>
        <p:spPr>
          <a:xfrm flipV="1">
            <a:off x="8225546" y="2246323"/>
            <a:ext cx="646330" cy="367726"/>
          </a:xfrm>
          <a:prstGeom prst="bentConnector3">
            <a:avLst>
              <a:gd name="adj1" fmla="val 560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C9B3227-FA54-B1A9-31A4-399EBE3F3264}"/>
              </a:ext>
            </a:extLst>
          </p:cNvPr>
          <p:cNvCxnSpPr>
            <a:cxnSpLocks/>
          </p:cNvCxnSpPr>
          <p:nvPr/>
        </p:nvCxnSpPr>
        <p:spPr>
          <a:xfrm>
            <a:off x="2121690" y="2241002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946BA77-3CAC-9275-92AB-87F9C28339DB}"/>
              </a:ext>
            </a:extLst>
          </p:cNvPr>
          <p:cNvCxnSpPr>
            <a:cxnSpLocks/>
          </p:cNvCxnSpPr>
          <p:nvPr/>
        </p:nvCxnSpPr>
        <p:spPr>
          <a:xfrm>
            <a:off x="2815110" y="2241002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9FCAE1-636E-4468-7A15-7839555DA3F0}"/>
              </a:ext>
            </a:extLst>
          </p:cNvPr>
          <p:cNvCxnSpPr>
            <a:cxnSpLocks/>
          </p:cNvCxnSpPr>
          <p:nvPr/>
        </p:nvCxnSpPr>
        <p:spPr>
          <a:xfrm>
            <a:off x="3488652" y="2231321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E882F5D3-7F6C-AB16-A1AA-6A7B0CDA7F59}"/>
              </a:ext>
            </a:extLst>
          </p:cNvPr>
          <p:cNvCxnSpPr>
            <a:cxnSpLocks/>
          </p:cNvCxnSpPr>
          <p:nvPr/>
        </p:nvCxnSpPr>
        <p:spPr>
          <a:xfrm>
            <a:off x="3497415" y="222974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7CB6DEF-2DDA-C9D7-38D7-8E9090ED7B79}"/>
              </a:ext>
            </a:extLst>
          </p:cNvPr>
          <p:cNvCxnSpPr>
            <a:cxnSpLocks/>
          </p:cNvCxnSpPr>
          <p:nvPr/>
        </p:nvCxnSpPr>
        <p:spPr>
          <a:xfrm>
            <a:off x="4179917" y="2249885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EB76487C-8BE8-54C7-4372-690EC3E8FD18}"/>
              </a:ext>
            </a:extLst>
          </p:cNvPr>
          <p:cNvCxnSpPr>
            <a:cxnSpLocks/>
          </p:cNvCxnSpPr>
          <p:nvPr/>
        </p:nvCxnSpPr>
        <p:spPr>
          <a:xfrm>
            <a:off x="4186956" y="2255796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802C645-961E-8C86-62EE-A5D1D0B6DB58}"/>
              </a:ext>
            </a:extLst>
          </p:cNvPr>
          <p:cNvCxnSpPr>
            <a:cxnSpLocks/>
          </p:cNvCxnSpPr>
          <p:nvPr/>
        </p:nvCxnSpPr>
        <p:spPr>
          <a:xfrm flipH="1">
            <a:off x="7608090" y="2567547"/>
            <a:ext cx="61392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D0706C1-A5FE-DBE4-B2E7-848E963E35B0}"/>
              </a:ext>
            </a:extLst>
          </p:cNvPr>
          <p:cNvCxnSpPr>
            <a:cxnSpLocks/>
          </p:cNvCxnSpPr>
          <p:nvPr/>
        </p:nvCxnSpPr>
        <p:spPr>
          <a:xfrm>
            <a:off x="5545225" y="2258161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485C784A-506F-A445-ABAD-F7F07410C210}"/>
              </a:ext>
            </a:extLst>
          </p:cNvPr>
          <p:cNvCxnSpPr>
            <a:cxnSpLocks/>
          </p:cNvCxnSpPr>
          <p:nvPr/>
        </p:nvCxnSpPr>
        <p:spPr>
          <a:xfrm>
            <a:off x="5546368" y="225277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E945E7-EE8B-EE76-A81F-E571C5FBB7AC}"/>
              </a:ext>
            </a:extLst>
          </p:cNvPr>
          <p:cNvCxnSpPr>
            <a:cxnSpLocks/>
          </p:cNvCxnSpPr>
          <p:nvPr/>
        </p:nvCxnSpPr>
        <p:spPr>
          <a:xfrm>
            <a:off x="6238645" y="2246384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FE1F6FE4-3845-BAA1-5941-4D04DEF9A975}"/>
              </a:ext>
            </a:extLst>
          </p:cNvPr>
          <p:cNvCxnSpPr>
            <a:cxnSpLocks/>
          </p:cNvCxnSpPr>
          <p:nvPr/>
        </p:nvCxnSpPr>
        <p:spPr>
          <a:xfrm>
            <a:off x="6239788" y="2241002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F170F28-A428-9016-6C30-D2FDC07A5416}"/>
              </a:ext>
            </a:extLst>
          </p:cNvPr>
          <p:cNvCxnSpPr>
            <a:cxnSpLocks/>
          </p:cNvCxnSpPr>
          <p:nvPr/>
        </p:nvCxnSpPr>
        <p:spPr>
          <a:xfrm>
            <a:off x="6924445" y="2246384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9B19D86D-2A9F-E554-D5BE-BE672F871B30}"/>
              </a:ext>
            </a:extLst>
          </p:cNvPr>
          <p:cNvCxnSpPr>
            <a:cxnSpLocks/>
          </p:cNvCxnSpPr>
          <p:nvPr/>
        </p:nvCxnSpPr>
        <p:spPr>
          <a:xfrm>
            <a:off x="6925588" y="2241002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510A54A-05C6-59E0-DF88-5CEA1A294281}"/>
              </a:ext>
            </a:extLst>
          </p:cNvPr>
          <p:cNvSpPr/>
          <p:nvPr/>
        </p:nvSpPr>
        <p:spPr>
          <a:xfrm>
            <a:off x="2488322" y="59550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628344-4EF1-E83A-DE27-C714A5E8969E}"/>
              </a:ext>
            </a:extLst>
          </p:cNvPr>
          <p:cNvSpPr/>
          <p:nvPr/>
        </p:nvSpPr>
        <p:spPr>
          <a:xfrm>
            <a:off x="4002697" y="59550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waveform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AB0930-2269-FE19-B032-6B0F8477DFD8}"/>
              </a:ext>
            </a:extLst>
          </p:cNvPr>
          <p:cNvSpPr/>
          <p:nvPr/>
        </p:nvSpPr>
        <p:spPr>
          <a:xfrm>
            <a:off x="2488322" y="59436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E24D2B-0196-08E9-2455-F4E7BAB025C9}"/>
              </a:ext>
            </a:extLst>
          </p:cNvPr>
          <p:cNvSpPr/>
          <p:nvPr/>
        </p:nvSpPr>
        <p:spPr>
          <a:xfrm>
            <a:off x="4002697" y="59436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EC3571-2FA1-4370-0140-F8E1DA939425}"/>
              </a:ext>
            </a:extLst>
          </p:cNvPr>
          <p:cNvSpPr/>
          <p:nvPr/>
        </p:nvSpPr>
        <p:spPr>
          <a:xfrm>
            <a:off x="5519089" y="5945892"/>
            <a:ext cx="960120" cy="452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EOS bit(s)</a:t>
            </a:r>
          </a:p>
        </p:txBody>
      </p:sp>
    </p:spTree>
    <p:extLst>
      <p:ext uri="{BB962C8B-B14F-4D97-AF65-F5344CB8AC3E}">
        <p14:creationId xmlns:p14="http://schemas.microsoft.com/office/powerpoint/2010/main" val="300428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</a:t>
            </a:r>
            <a:r>
              <a:rPr lang="en-US"/>
              <a:t>SYNC Sensitivity </a:t>
            </a:r>
            <a:r>
              <a:rPr lang="en-US" dirty="0"/>
              <a:t>G</a:t>
            </a:r>
            <a:r>
              <a:rPr lang="en-US"/>
              <a:t>ain</a:t>
            </a:r>
            <a:br>
              <a:rPr lang="en-US" dirty="0"/>
            </a:br>
            <a:r>
              <a:rPr lang="en-US" dirty="0"/>
              <a:t>Choice of Base Sequence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Theoretical SYNC sensitivity gain compared with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Longer SYNC length has more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(Basic Seq. </a:t>
            </a:r>
            <a:r>
              <a:rPr lang="en-US" dirty="0" err="1"/>
              <a:t>len</a:t>
            </a:r>
            <a:r>
              <a:rPr lang="en-US" dirty="0"/>
              <a:t> = 2) has no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degrades SYNC sensitivity gain 1~2 dB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ADDF1D-A37A-C49B-3B75-31E9D925C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511" y="3429000"/>
            <a:ext cx="3998384" cy="29987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15B3BA8-FE6A-1C47-1A31-164BF7C6F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782" y="3429000"/>
            <a:ext cx="3998384" cy="299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1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49FB-D555-4B5A-BC83-E2984216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 Estimation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F21DE-F13B-9A8A-D5D5-BE374CAB7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227" y="1652115"/>
            <a:ext cx="7770813" cy="121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Residual PPM target: &lt; 20k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&lt;1dB loss from 0 ppm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1D2602-F3E1-012D-02FB-154CFE97C7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8873-B928-998E-9DB2-4F817AF2287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B6103A-141B-5B45-FA48-ABB224B150A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20422F-6866-7E79-0B0F-784C75DEC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5" y="2453026"/>
            <a:ext cx="4958899" cy="37191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3C1549-E18F-5D21-9A22-7AB252BF0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628" y="2453026"/>
            <a:ext cx="4958899" cy="371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28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2130</Words>
  <Application>Microsoft Office PowerPoint</Application>
  <PresentationFormat>On-screen Show (4:3)</PresentationFormat>
  <Paragraphs>393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AMP Backscattering UL SYNC Design Considerations</vt:lpstr>
      <vt:lpstr>Introduction</vt:lpstr>
      <vt:lpstr>UL AMP PPDU for Backscattering</vt:lpstr>
      <vt:lpstr>Backscattering SYNC Design</vt:lpstr>
      <vt:lpstr>Backscattering SYNC Design</vt:lpstr>
      <vt:lpstr>Proposed UL Backscattering SYNC Structure</vt:lpstr>
      <vt:lpstr>Backscattering SYNC Design Option</vt:lpstr>
      <vt:lpstr>Theoretical SYNC Sensitivity Gain Choice of Base Sequence Length</vt:lpstr>
      <vt:lpstr>PPM Estimation Requirement</vt:lpstr>
      <vt:lpstr>PPM Estimation Configurations</vt:lpstr>
      <vt:lpstr>PPM Estimation Example</vt:lpstr>
      <vt:lpstr>PPM Estimation Error (Noise-Free)</vt:lpstr>
      <vt:lpstr>Example: Basic Sequence Length 8</vt:lpstr>
      <vt:lpstr>Example: Basic Sequence Length 8 </vt:lpstr>
      <vt:lpstr>End of SYNC (EOS) bits</vt:lpstr>
      <vt:lpstr>End of SYNC (EOS) bits, PPM = 0</vt:lpstr>
      <vt:lpstr>Backscattering SYNC Chip Rate</vt:lpstr>
      <vt:lpstr>SYNC Detection Performance Simulation Setting</vt:lpstr>
      <vt:lpstr>SYNC Detection Algorithm with RX Normalization</vt:lpstr>
      <vt:lpstr>SYNC Detection Criteria</vt:lpstr>
      <vt:lpstr>FA-Pmiss vs SYNC Detection Threshold</vt:lpstr>
      <vt:lpstr>SYNC Performance at PPM = 0</vt:lpstr>
      <vt:lpstr>Summary</vt:lpstr>
      <vt:lpstr>References</vt:lpstr>
      <vt:lpstr>SP1</vt:lpstr>
      <vt:lpstr>SP2</vt:lpstr>
      <vt:lpstr>SP3</vt:lpstr>
      <vt:lpstr>Appendix</vt:lpstr>
      <vt:lpstr>Example: Basic Sequence Length 6</vt:lpstr>
      <vt:lpstr>Example: Basic Sequence Length 10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Xilin Cheng</cp:lastModifiedBy>
  <cp:revision>2273</cp:revision>
  <cp:lastPrinted>1601-01-01T00:00:00Z</cp:lastPrinted>
  <dcterms:created xsi:type="dcterms:W3CDTF">2015-10-31T00:33:08Z</dcterms:created>
  <dcterms:modified xsi:type="dcterms:W3CDTF">2025-07-28T00:45:47Z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