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1468126924" r:id="rId6"/>
    <p:sldId id="1468126919" r:id="rId7"/>
    <p:sldId id="1468126935" r:id="rId8"/>
    <p:sldId id="1468126936" r:id="rId9"/>
    <p:sldId id="1468126945" r:id="rId10"/>
    <p:sldId id="1468126946" r:id="rId11"/>
    <p:sldId id="1468126949" r:id="rId12"/>
    <p:sldId id="1468126950" r:id="rId13"/>
    <p:sldId id="1468126947" r:id="rId14"/>
    <p:sldId id="1468126948" r:id="rId15"/>
    <p:sldId id="1468126943" r:id="rId16"/>
    <p:sldId id="1468126939" r:id="rId17"/>
    <p:sldId id="1468126942" r:id="rId18"/>
    <p:sldId id="1468126954" r:id="rId19"/>
    <p:sldId id="1468126929" r:id="rId20"/>
    <p:sldId id="1468126955" r:id="rId21"/>
    <p:sldId id="1468126952" r:id="rId22"/>
    <p:sldId id="1468126956" r:id="rId23"/>
    <p:sldId id="1468126951" r:id="rId24"/>
    <p:sldId id="1468126938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CC6600"/>
    <a:srgbClr val="FFFFCC"/>
    <a:srgbClr val="FFCC99"/>
    <a:srgbClr val="A4FD03"/>
    <a:srgbClr val="00FF00"/>
    <a:srgbClr val="FFCC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65F021-FB9D-4DF1-A399-F35DA72DC93D}" v="10" dt="2025-07-24T02:08:45.025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AC65F021-FB9D-4DF1-A399-F35DA72DC93D}"/>
    <pc:docChg chg="undo custSel addSld delSld modSld sldOrd modMainMaster">
      <pc:chgData name="Rui Cao" userId="a6960595-96e6-47d6-a8d8-833995379cc8" providerId="ADAL" clId="{AC65F021-FB9D-4DF1-A399-F35DA72DC93D}" dt="2025-07-28T15:12:09.367" v="3942" actId="1035"/>
      <pc:docMkLst>
        <pc:docMk/>
      </pc:docMkLst>
      <pc:sldChg chg="modSp mod">
        <pc:chgData name="Rui Cao" userId="a6960595-96e6-47d6-a8d8-833995379cc8" providerId="ADAL" clId="{AC65F021-FB9D-4DF1-A399-F35DA72DC93D}" dt="2025-07-23T04:47:14.305" v="15" actId="1036"/>
        <pc:sldMkLst>
          <pc:docMk/>
          <pc:sldMk cId="0" sldId="256"/>
        </pc:sldMkLst>
        <pc:spChg chg="mod">
          <ac:chgData name="Rui Cao" userId="a6960595-96e6-47d6-a8d8-833995379cc8" providerId="ADAL" clId="{AC65F021-FB9D-4DF1-A399-F35DA72DC93D}" dt="2025-07-23T04:46:46.674" v="5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AC65F021-FB9D-4DF1-A399-F35DA72DC93D}" dt="2025-07-23T04:47:14.305" v="15" actId="103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AC65F021-FB9D-4DF1-A399-F35DA72DC93D}" dt="2025-07-23T04:47:09.964" v="13" actId="1036"/>
          <ac:graphicFrameMkLst>
            <pc:docMk/>
            <pc:sldMk cId="0" sldId="256"/>
            <ac:graphicFrameMk id="5" creationId="{F87FB951-8698-18CE-0FB8-0C3C0C609C69}"/>
          </ac:graphicFrameMkLst>
        </pc:graphicFrameChg>
      </pc:sldChg>
      <pc:sldChg chg="modSp mod">
        <pc:chgData name="Rui Cao" userId="a6960595-96e6-47d6-a8d8-833995379cc8" providerId="ADAL" clId="{AC65F021-FB9D-4DF1-A399-F35DA72DC93D}" dt="2025-07-24T02:36:19.709" v="3523" actId="14100"/>
        <pc:sldMkLst>
          <pc:docMk/>
          <pc:sldMk cId="2004677213" sldId="1468126919"/>
        </pc:sldMkLst>
        <pc:spChg chg="mod">
          <ac:chgData name="Rui Cao" userId="a6960595-96e6-47d6-a8d8-833995379cc8" providerId="ADAL" clId="{AC65F021-FB9D-4DF1-A399-F35DA72DC93D}" dt="2025-07-24T02:35:48.340" v="3512" actId="15"/>
          <ac:spMkLst>
            <pc:docMk/>
            <pc:sldMk cId="2004677213" sldId="1468126919"/>
            <ac:spMk id="10" creationId="{C433672B-DEBA-720A-5AC4-FB50B4B66BE6}"/>
          </ac:spMkLst>
        </pc:spChg>
        <pc:spChg chg="mod">
          <ac:chgData name="Rui Cao" userId="a6960595-96e6-47d6-a8d8-833995379cc8" providerId="ADAL" clId="{AC65F021-FB9D-4DF1-A399-F35DA72DC93D}" dt="2025-07-24T02:36:14.442" v="3522" actId="1036"/>
          <ac:spMkLst>
            <pc:docMk/>
            <pc:sldMk cId="2004677213" sldId="1468126919"/>
            <ac:spMk id="21" creationId="{1387B788-1F08-64ED-E7B0-7CEA8263BF49}"/>
          </ac:spMkLst>
        </pc:spChg>
        <pc:spChg chg="mod">
          <ac:chgData name="Rui Cao" userId="a6960595-96e6-47d6-a8d8-833995379cc8" providerId="ADAL" clId="{AC65F021-FB9D-4DF1-A399-F35DA72DC93D}" dt="2025-07-24T02:36:04.177" v="3514" actId="1036"/>
          <ac:spMkLst>
            <pc:docMk/>
            <pc:sldMk cId="2004677213" sldId="1468126919"/>
            <ac:spMk id="29" creationId="{51BE479E-E167-F71D-9908-5D07571E8EF7}"/>
          </ac:spMkLst>
        </pc:spChg>
        <pc:spChg chg="mod">
          <ac:chgData name="Rui Cao" userId="a6960595-96e6-47d6-a8d8-833995379cc8" providerId="ADAL" clId="{AC65F021-FB9D-4DF1-A399-F35DA72DC93D}" dt="2025-07-24T00:06:24.527" v="1108" actId="1076"/>
          <ac:spMkLst>
            <pc:docMk/>
            <pc:sldMk cId="2004677213" sldId="1468126919"/>
            <ac:spMk id="33" creationId="{3E6AAC93-1A3C-9C80-ED7E-71BD98868637}"/>
          </ac:spMkLst>
        </pc:spChg>
        <pc:spChg chg="mod">
          <ac:chgData name="Rui Cao" userId="a6960595-96e6-47d6-a8d8-833995379cc8" providerId="ADAL" clId="{AC65F021-FB9D-4DF1-A399-F35DA72DC93D}" dt="2025-07-24T00:06:24.527" v="1108" actId="1076"/>
          <ac:spMkLst>
            <pc:docMk/>
            <pc:sldMk cId="2004677213" sldId="1468126919"/>
            <ac:spMk id="36" creationId="{8B0EB1AE-C0C9-E020-0133-076227F6BC14}"/>
          </ac:spMkLst>
        </pc:spChg>
        <pc:spChg chg="mod">
          <ac:chgData name="Rui Cao" userId="a6960595-96e6-47d6-a8d8-833995379cc8" providerId="ADAL" clId="{AC65F021-FB9D-4DF1-A399-F35DA72DC93D}" dt="2025-07-24T00:06:24.527" v="1108" actId="1076"/>
          <ac:spMkLst>
            <pc:docMk/>
            <pc:sldMk cId="2004677213" sldId="1468126919"/>
            <ac:spMk id="60" creationId="{C77DC38B-A372-F30B-8B10-B2C97E7853AB}"/>
          </ac:spMkLst>
        </pc:spChg>
        <pc:spChg chg="mod">
          <ac:chgData name="Rui Cao" userId="a6960595-96e6-47d6-a8d8-833995379cc8" providerId="ADAL" clId="{AC65F021-FB9D-4DF1-A399-F35DA72DC93D}" dt="2025-07-24T00:06:24.527" v="1108" actId="1076"/>
          <ac:spMkLst>
            <pc:docMk/>
            <pc:sldMk cId="2004677213" sldId="1468126919"/>
            <ac:spMk id="62" creationId="{8AB562E5-DD0F-1556-ABD1-0FD7CD42547C}"/>
          </ac:spMkLst>
        </pc:spChg>
        <pc:spChg chg="mod">
          <ac:chgData name="Rui Cao" userId="a6960595-96e6-47d6-a8d8-833995379cc8" providerId="ADAL" clId="{AC65F021-FB9D-4DF1-A399-F35DA72DC93D}" dt="2025-07-24T00:06:24.527" v="1108" actId="1076"/>
          <ac:spMkLst>
            <pc:docMk/>
            <pc:sldMk cId="2004677213" sldId="1468126919"/>
            <ac:spMk id="75" creationId="{57D6A0B7-40EB-820C-7FCC-4179B1992496}"/>
          </ac:spMkLst>
        </pc:spChg>
        <pc:spChg chg="mod">
          <ac:chgData name="Rui Cao" userId="a6960595-96e6-47d6-a8d8-833995379cc8" providerId="ADAL" clId="{AC65F021-FB9D-4DF1-A399-F35DA72DC93D}" dt="2025-07-24T00:07:12.929" v="1163" actId="113"/>
          <ac:spMkLst>
            <pc:docMk/>
            <pc:sldMk cId="2004677213" sldId="1468126919"/>
            <ac:spMk id="92" creationId="{EF1354C5-6A08-FF3B-2929-521F61E3CF22}"/>
          </ac:spMkLst>
        </pc:spChg>
        <pc:grpChg chg="mod">
          <ac:chgData name="Rui Cao" userId="a6960595-96e6-47d6-a8d8-833995379cc8" providerId="ADAL" clId="{AC65F021-FB9D-4DF1-A399-F35DA72DC93D}" dt="2025-07-24T00:06:24.527" v="1108" actId="1076"/>
          <ac:grpSpMkLst>
            <pc:docMk/>
            <pc:sldMk cId="2004677213" sldId="1468126919"/>
            <ac:grpSpMk id="63" creationId="{E172C8D3-A5B5-DD05-34A8-87CBCC1EBDC4}"/>
          </ac:grpSpMkLst>
        </pc:grpChg>
        <pc:grpChg chg="mod">
          <ac:chgData name="Rui Cao" userId="a6960595-96e6-47d6-a8d8-833995379cc8" providerId="ADAL" clId="{AC65F021-FB9D-4DF1-A399-F35DA72DC93D}" dt="2025-07-24T00:06:14.914" v="1105" actId="1076"/>
          <ac:grpSpMkLst>
            <pc:docMk/>
            <pc:sldMk cId="2004677213" sldId="1468126919"/>
            <ac:grpSpMk id="77" creationId="{8EF9A391-F0F4-60E6-B991-077E6B4F726A}"/>
          </ac:grpSpMkLst>
        </pc:grpChg>
        <pc:cxnChg chg="mod">
          <ac:chgData name="Rui Cao" userId="a6960595-96e6-47d6-a8d8-833995379cc8" providerId="ADAL" clId="{AC65F021-FB9D-4DF1-A399-F35DA72DC93D}" dt="2025-07-24T02:36:14.442" v="3522" actId="1036"/>
          <ac:cxnSpMkLst>
            <pc:docMk/>
            <pc:sldMk cId="2004677213" sldId="1468126919"/>
            <ac:cxnSpMk id="23" creationId="{865DCD65-D13D-529C-4306-9BDB22C41355}"/>
          </ac:cxnSpMkLst>
        </pc:cxnChg>
        <pc:cxnChg chg="mod">
          <ac:chgData name="Rui Cao" userId="a6960595-96e6-47d6-a8d8-833995379cc8" providerId="ADAL" clId="{AC65F021-FB9D-4DF1-A399-F35DA72DC93D}" dt="2025-07-24T02:36:19.709" v="3523" actId="14100"/>
          <ac:cxnSpMkLst>
            <pc:docMk/>
            <pc:sldMk cId="2004677213" sldId="1468126919"/>
            <ac:cxnSpMk id="24" creationId="{A93F1D94-9742-722B-9341-13DFE15BCBA9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35" creationId="{CF5E2753-FB14-1BF4-AC44-0ED79132D6E1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44" creationId="{0265C522-F00E-2F94-9F9F-D813A4514765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61" creationId="{CC336E50-93ED-2D84-FC42-11D9322C2AF0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69" creationId="{20F6A3E3-145F-43FE-080E-338CDF96D380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72" creationId="{04195589-A979-04A9-FA44-06F5E15CEC97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73" creationId="{85F978C8-E608-FB7A-82FC-038E83A1D51E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74" creationId="{29E3EDEF-7017-C0F9-6E2D-64AD24597AAF}"/>
          </ac:cxnSpMkLst>
        </pc:cxnChg>
        <pc:cxnChg chg="mod">
          <ac:chgData name="Rui Cao" userId="a6960595-96e6-47d6-a8d8-833995379cc8" providerId="ADAL" clId="{AC65F021-FB9D-4DF1-A399-F35DA72DC93D}" dt="2025-07-24T00:06:24.527" v="1108" actId="1076"/>
          <ac:cxnSpMkLst>
            <pc:docMk/>
            <pc:sldMk cId="2004677213" sldId="1468126919"/>
            <ac:cxnSpMk id="76" creationId="{F7E57A7C-75AB-7A20-FB7E-0F61CF402D38}"/>
          </ac:cxnSpMkLst>
        </pc:cxnChg>
      </pc:sldChg>
      <pc:sldChg chg="modSp mod">
        <pc:chgData name="Rui Cao" userId="a6960595-96e6-47d6-a8d8-833995379cc8" providerId="ADAL" clId="{AC65F021-FB9D-4DF1-A399-F35DA72DC93D}" dt="2025-07-24T02:34:34.950" v="3509"/>
        <pc:sldMkLst>
          <pc:docMk/>
          <pc:sldMk cId="3454577506" sldId="1468126924"/>
        </pc:sldMkLst>
        <pc:spChg chg="mod">
          <ac:chgData name="Rui Cao" userId="a6960595-96e6-47d6-a8d8-833995379cc8" providerId="ADAL" clId="{AC65F021-FB9D-4DF1-A399-F35DA72DC93D}" dt="2025-07-24T02:34:34.950" v="3509"/>
          <ac:spMkLst>
            <pc:docMk/>
            <pc:sldMk cId="3454577506" sldId="1468126924"/>
            <ac:spMk id="3" creationId="{7E46DB25-6C1B-247B-DCAE-B292E2BD0A83}"/>
          </ac:spMkLst>
        </pc:spChg>
      </pc:sldChg>
      <pc:sldChg chg="modSp mod">
        <pc:chgData name="Rui Cao" userId="a6960595-96e6-47d6-a8d8-833995379cc8" providerId="ADAL" clId="{AC65F021-FB9D-4DF1-A399-F35DA72DC93D}" dt="2025-07-28T15:12:09.367" v="3942" actId="1035"/>
        <pc:sldMkLst>
          <pc:docMk/>
          <pc:sldMk cId="2224474680" sldId="1468126929"/>
        </pc:sldMkLst>
        <pc:spChg chg="mod">
          <ac:chgData name="Rui Cao" userId="a6960595-96e6-47d6-a8d8-833995379cc8" providerId="ADAL" clId="{AC65F021-FB9D-4DF1-A399-F35DA72DC93D}" dt="2025-07-28T15:12:09.367" v="3942" actId="1035"/>
          <ac:spMkLst>
            <pc:docMk/>
            <pc:sldMk cId="2224474680" sldId="1468126929"/>
            <ac:spMk id="3" creationId="{252601A6-3539-C9C5-11C9-369015D2B022}"/>
          </ac:spMkLst>
        </pc:spChg>
      </pc:sldChg>
      <pc:sldChg chg="modSp mod">
        <pc:chgData name="Rui Cao" userId="a6960595-96e6-47d6-a8d8-833995379cc8" providerId="ADAL" clId="{AC65F021-FB9D-4DF1-A399-F35DA72DC93D}" dt="2025-07-28T03:53:26.848" v="3653" actId="113"/>
        <pc:sldMkLst>
          <pc:docMk/>
          <pc:sldMk cId="2858531641" sldId="1468126935"/>
        </pc:sldMkLst>
        <pc:spChg chg="mod">
          <ac:chgData name="Rui Cao" userId="a6960595-96e6-47d6-a8d8-833995379cc8" providerId="ADAL" clId="{AC65F021-FB9D-4DF1-A399-F35DA72DC93D}" dt="2025-07-28T03:53:26.848" v="3653" actId="113"/>
          <ac:spMkLst>
            <pc:docMk/>
            <pc:sldMk cId="2858531641" sldId="1468126935"/>
            <ac:spMk id="10" creationId="{C433672B-DEBA-720A-5AC4-FB50B4B66BE6}"/>
          </ac:spMkLst>
        </pc:spChg>
      </pc:sldChg>
      <pc:sldChg chg="delSp modSp mod">
        <pc:chgData name="Rui Cao" userId="a6960595-96e6-47d6-a8d8-833995379cc8" providerId="ADAL" clId="{AC65F021-FB9D-4DF1-A399-F35DA72DC93D}" dt="2025-07-24T02:40:34.507" v="3565" actId="115"/>
        <pc:sldMkLst>
          <pc:docMk/>
          <pc:sldMk cId="1658225170" sldId="1468126936"/>
        </pc:sldMkLst>
        <pc:spChg chg="mod">
          <ac:chgData name="Rui Cao" userId="a6960595-96e6-47d6-a8d8-833995379cc8" providerId="ADAL" clId="{AC65F021-FB9D-4DF1-A399-F35DA72DC93D}" dt="2025-07-24T02:40:34.507" v="3565" actId="115"/>
          <ac:spMkLst>
            <pc:docMk/>
            <pc:sldMk cId="1658225170" sldId="1468126936"/>
            <ac:spMk id="3" creationId="{4B5627DD-2291-CC31-49C2-F0CD24963942}"/>
          </ac:spMkLst>
        </pc:spChg>
        <pc:spChg chg="del mod">
          <ac:chgData name="Rui Cao" userId="a6960595-96e6-47d6-a8d8-833995379cc8" providerId="ADAL" clId="{AC65F021-FB9D-4DF1-A399-F35DA72DC93D}" dt="2025-07-23T19:42:59.727" v="190" actId="478"/>
          <ac:spMkLst>
            <pc:docMk/>
            <pc:sldMk cId="1658225170" sldId="1468126936"/>
            <ac:spMk id="7" creationId="{955D63B3-C4A4-76E9-B6B0-8905905F8BEB}"/>
          </ac:spMkLst>
        </pc:spChg>
      </pc:sldChg>
      <pc:sldChg chg="modSp mod">
        <pc:chgData name="Rui Cao" userId="a6960595-96e6-47d6-a8d8-833995379cc8" providerId="ADAL" clId="{AC65F021-FB9D-4DF1-A399-F35DA72DC93D}" dt="2025-07-24T02:33:25.217" v="3493" actId="113"/>
        <pc:sldMkLst>
          <pc:docMk/>
          <pc:sldMk cId="2877468027" sldId="1468126938"/>
        </pc:sldMkLst>
        <pc:spChg chg="mod">
          <ac:chgData name="Rui Cao" userId="a6960595-96e6-47d6-a8d8-833995379cc8" providerId="ADAL" clId="{AC65F021-FB9D-4DF1-A399-F35DA72DC93D}" dt="2025-07-24T02:33:25.217" v="3493" actId="113"/>
          <ac:spMkLst>
            <pc:docMk/>
            <pc:sldMk cId="2877468027" sldId="1468126938"/>
            <ac:spMk id="3" creationId="{4DB8FFB4-F3C5-0C7D-1E04-AC1F59F3D103}"/>
          </ac:spMkLst>
        </pc:spChg>
      </pc:sldChg>
      <pc:sldChg chg="modSp mod">
        <pc:chgData name="Rui Cao" userId="a6960595-96e6-47d6-a8d8-833995379cc8" providerId="ADAL" clId="{AC65F021-FB9D-4DF1-A399-F35DA72DC93D}" dt="2025-07-24T01:50:15.018" v="2266" actId="20577"/>
        <pc:sldMkLst>
          <pc:docMk/>
          <pc:sldMk cId="3799265334" sldId="1468126939"/>
        </pc:sldMkLst>
        <pc:spChg chg="mod">
          <ac:chgData name="Rui Cao" userId="a6960595-96e6-47d6-a8d8-833995379cc8" providerId="ADAL" clId="{AC65F021-FB9D-4DF1-A399-F35DA72DC93D}" dt="2025-07-24T01:25:05.082" v="1845" actId="20577"/>
          <ac:spMkLst>
            <pc:docMk/>
            <pc:sldMk cId="3799265334" sldId="1468126939"/>
            <ac:spMk id="2" creationId="{5441ABE3-AB4E-B4F6-A742-608070273612}"/>
          </ac:spMkLst>
        </pc:spChg>
        <pc:spChg chg="mod">
          <ac:chgData name="Rui Cao" userId="a6960595-96e6-47d6-a8d8-833995379cc8" providerId="ADAL" clId="{AC65F021-FB9D-4DF1-A399-F35DA72DC93D}" dt="2025-07-24T01:50:15.018" v="2266" actId="20577"/>
          <ac:spMkLst>
            <pc:docMk/>
            <pc:sldMk cId="3799265334" sldId="1468126939"/>
            <ac:spMk id="3" creationId="{07EAED27-B2B8-45D0-6A8C-8C984C469548}"/>
          </ac:spMkLst>
        </pc:spChg>
        <pc:graphicFrameChg chg="mod">
          <ac:chgData name="Rui Cao" userId="a6960595-96e6-47d6-a8d8-833995379cc8" providerId="ADAL" clId="{AC65F021-FB9D-4DF1-A399-F35DA72DC93D}" dt="2025-07-24T01:27:14.032" v="2010" actId="1076"/>
          <ac:graphicFrameMkLst>
            <pc:docMk/>
            <pc:sldMk cId="3799265334" sldId="1468126939"/>
            <ac:graphicFrameMk id="7" creationId="{8B00B652-D31F-25B7-BAA4-7C4EA346039D}"/>
          </ac:graphicFrameMkLst>
        </pc:graphicFrameChg>
      </pc:sldChg>
      <pc:sldChg chg="addSp delSp modSp add del mod">
        <pc:chgData name="Rui Cao" userId="a6960595-96e6-47d6-a8d8-833995379cc8" providerId="ADAL" clId="{AC65F021-FB9D-4DF1-A399-F35DA72DC93D}" dt="2025-07-23T23:55:43.399" v="717" actId="47"/>
        <pc:sldMkLst>
          <pc:docMk/>
          <pc:sldMk cId="2568823300" sldId="1468126940"/>
        </pc:sldMkLst>
        <pc:spChg chg="mod">
          <ac:chgData name="Rui Cao" userId="a6960595-96e6-47d6-a8d8-833995379cc8" providerId="ADAL" clId="{AC65F021-FB9D-4DF1-A399-F35DA72DC93D}" dt="2025-07-23T23:48:04.622" v="652" actId="20577"/>
          <ac:spMkLst>
            <pc:docMk/>
            <pc:sldMk cId="2568823300" sldId="1468126940"/>
            <ac:spMk id="2" creationId="{A8D0329F-06A9-F1B0-1A55-EC2CAF787B73}"/>
          </ac:spMkLst>
        </pc:spChg>
        <pc:spChg chg="mod">
          <ac:chgData name="Rui Cao" userId="a6960595-96e6-47d6-a8d8-833995379cc8" providerId="ADAL" clId="{AC65F021-FB9D-4DF1-A399-F35DA72DC93D}" dt="2025-07-23T20:31:47.849" v="205" actId="1076"/>
          <ac:spMkLst>
            <pc:docMk/>
            <pc:sldMk cId="2568823300" sldId="1468126940"/>
            <ac:spMk id="3" creationId="{745C1292-85FF-C609-7AA0-F55C5D4F90ED}"/>
          </ac:spMkLst>
        </pc:spChg>
        <pc:picChg chg="del">
          <ac:chgData name="Rui Cao" userId="a6960595-96e6-47d6-a8d8-833995379cc8" providerId="ADAL" clId="{AC65F021-FB9D-4DF1-A399-F35DA72DC93D}" dt="2025-07-23T20:31:32.632" v="202" actId="478"/>
          <ac:picMkLst>
            <pc:docMk/>
            <pc:sldMk cId="2568823300" sldId="1468126940"/>
            <ac:picMk id="8" creationId="{D2AA9631-207E-BA1A-2701-E6FA081CF25D}"/>
          </ac:picMkLst>
        </pc:picChg>
        <pc:picChg chg="add del mod">
          <ac:chgData name="Rui Cao" userId="a6960595-96e6-47d6-a8d8-833995379cc8" providerId="ADAL" clId="{AC65F021-FB9D-4DF1-A399-F35DA72DC93D}" dt="2025-07-23T20:57:04.620" v="214" actId="478"/>
          <ac:picMkLst>
            <pc:docMk/>
            <pc:sldMk cId="2568823300" sldId="1468126940"/>
            <ac:picMk id="9" creationId="{4966C8A4-CE73-1427-F2FE-7F874C8B76B6}"/>
          </ac:picMkLst>
        </pc:picChg>
        <pc:picChg chg="del">
          <ac:chgData name="Rui Cao" userId="a6960595-96e6-47d6-a8d8-833995379cc8" providerId="ADAL" clId="{AC65F021-FB9D-4DF1-A399-F35DA72DC93D}" dt="2025-07-23T20:31:32.632" v="202" actId="478"/>
          <ac:picMkLst>
            <pc:docMk/>
            <pc:sldMk cId="2568823300" sldId="1468126940"/>
            <ac:picMk id="10" creationId="{DBB3FCE1-EEB0-1995-9101-F0C62E61EBC8}"/>
          </ac:picMkLst>
        </pc:picChg>
        <pc:picChg chg="add del mod">
          <ac:chgData name="Rui Cao" userId="a6960595-96e6-47d6-a8d8-833995379cc8" providerId="ADAL" clId="{AC65F021-FB9D-4DF1-A399-F35DA72DC93D}" dt="2025-07-23T23:36:10.385" v="599" actId="478"/>
          <ac:picMkLst>
            <pc:docMk/>
            <pc:sldMk cId="2568823300" sldId="1468126940"/>
            <ac:picMk id="12" creationId="{668DD2A9-DCAD-D2F2-4EBB-EE8543BB393D}"/>
          </ac:picMkLst>
        </pc:picChg>
        <pc:picChg chg="add del mod">
          <ac:chgData name="Rui Cao" userId="a6960595-96e6-47d6-a8d8-833995379cc8" providerId="ADAL" clId="{AC65F021-FB9D-4DF1-A399-F35DA72DC93D}" dt="2025-07-23T23:36:10.385" v="599" actId="478"/>
          <ac:picMkLst>
            <pc:docMk/>
            <pc:sldMk cId="2568823300" sldId="1468126940"/>
            <ac:picMk id="14" creationId="{500115C9-43E2-7220-C8B6-9DD0B1433744}"/>
          </ac:picMkLst>
        </pc:picChg>
        <pc:picChg chg="add del mod">
          <ac:chgData name="Rui Cao" userId="a6960595-96e6-47d6-a8d8-833995379cc8" providerId="ADAL" clId="{AC65F021-FB9D-4DF1-A399-F35DA72DC93D}" dt="2025-07-23T23:53:36.313" v="660" actId="478"/>
          <ac:picMkLst>
            <pc:docMk/>
            <pc:sldMk cId="2568823300" sldId="1468126940"/>
            <ac:picMk id="16" creationId="{A7223905-AAB1-2AA0-4DDB-163D3363447E}"/>
          </ac:picMkLst>
        </pc:picChg>
        <pc:picChg chg="add del mod">
          <ac:chgData name="Rui Cao" userId="a6960595-96e6-47d6-a8d8-833995379cc8" providerId="ADAL" clId="{AC65F021-FB9D-4DF1-A399-F35DA72DC93D}" dt="2025-07-23T23:37:32.250" v="611" actId="478"/>
          <ac:picMkLst>
            <pc:docMk/>
            <pc:sldMk cId="2568823300" sldId="1468126940"/>
            <ac:picMk id="18" creationId="{0175D31C-EE97-2DE0-D6B0-C17889B2AA57}"/>
          </ac:picMkLst>
        </pc:picChg>
        <pc:picChg chg="add del mod">
          <ac:chgData name="Rui Cao" userId="a6960595-96e6-47d6-a8d8-833995379cc8" providerId="ADAL" clId="{AC65F021-FB9D-4DF1-A399-F35DA72DC93D}" dt="2025-07-23T23:53:36.313" v="660" actId="478"/>
          <ac:picMkLst>
            <pc:docMk/>
            <pc:sldMk cId="2568823300" sldId="1468126940"/>
            <ac:picMk id="20" creationId="{B0B8B88C-67AF-CB65-B20E-416373616DDA}"/>
          </ac:picMkLst>
        </pc:picChg>
        <pc:picChg chg="add del mod">
          <ac:chgData name="Rui Cao" userId="a6960595-96e6-47d6-a8d8-833995379cc8" providerId="ADAL" clId="{AC65F021-FB9D-4DF1-A399-F35DA72DC93D}" dt="2025-07-23T23:54:35.021" v="673" actId="21"/>
          <ac:picMkLst>
            <pc:docMk/>
            <pc:sldMk cId="2568823300" sldId="1468126940"/>
            <ac:picMk id="22" creationId="{691CA54B-6168-6908-59D7-FFA7F37FFBB4}"/>
          </ac:picMkLst>
        </pc:picChg>
        <pc:picChg chg="add del mod">
          <ac:chgData name="Rui Cao" userId="a6960595-96e6-47d6-a8d8-833995379cc8" providerId="ADAL" clId="{AC65F021-FB9D-4DF1-A399-F35DA72DC93D}" dt="2025-07-23T23:54:35.021" v="673" actId="21"/>
          <ac:picMkLst>
            <pc:docMk/>
            <pc:sldMk cId="2568823300" sldId="1468126940"/>
            <ac:picMk id="24" creationId="{8B61974E-7B3B-4A62-4B69-C692F485ECB9}"/>
          </ac:picMkLst>
        </pc:picChg>
      </pc:sldChg>
      <pc:sldChg chg="addSp delSp modSp del mod">
        <pc:chgData name="Rui Cao" userId="a6960595-96e6-47d6-a8d8-833995379cc8" providerId="ADAL" clId="{AC65F021-FB9D-4DF1-A399-F35DA72DC93D}" dt="2025-07-23T23:55:43.399" v="717" actId="47"/>
        <pc:sldMkLst>
          <pc:docMk/>
          <pc:sldMk cId="1914626093" sldId="1468126941"/>
        </pc:sldMkLst>
        <pc:spChg chg="mod">
          <ac:chgData name="Rui Cao" userId="a6960595-96e6-47d6-a8d8-833995379cc8" providerId="ADAL" clId="{AC65F021-FB9D-4DF1-A399-F35DA72DC93D}" dt="2025-07-23T23:48:11.631" v="656" actId="20577"/>
          <ac:spMkLst>
            <pc:docMk/>
            <pc:sldMk cId="1914626093" sldId="1468126941"/>
            <ac:spMk id="2" creationId="{FB28CA62-5F33-3824-EC98-389A25E9CC27}"/>
          </ac:spMkLst>
        </pc:spChg>
        <pc:spChg chg="mod">
          <ac:chgData name="Rui Cao" userId="a6960595-96e6-47d6-a8d8-833995379cc8" providerId="ADAL" clId="{AC65F021-FB9D-4DF1-A399-F35DA72DC93D}" dt="2025-07-23T23:47:56.772" v="648" actId="20577"/>
          <ac:spMkLst>
            <pc:docMk/>
            <pc:sldMk cId="1914626093" sldId="1468126941"/>
            <ac:spMk id="3" creationId="{4B5627DD-2291-CC31-49C2-F0CD24963942}"/>
          </ac:spMkLst>
        </pc:spChg>
        <pc:picChg chg="del">
          <ac:chgData name="Rui Cao" userId="a6960595-96e6-47d6-a8d8-833995379cc8" providerId="ADAL" clId="{AC65F021-FB9D-4DF1-A399-F35DA72DC93D}" dt="2025-07-23T19:45:20.253" v="199" actId="478"/>
          <ac:picMkLst>
            <pc:docMk/>
            <pc:sldMk cId="1914626093" sldId="1468126941"/>
            <ac:picMk id="8" creationId="{3D5FC753-6A00-0D30-6D87-7C4A64892249}"/>
          </ac:picMkLst>
        </pc:picChg>
        <pc:picChg chg="add del mod">
          <ac:chgData name="Rui Cao" userId="a6960595-96e6-47d6-a8d8-833995379cc8" providerId="ADAL" clId="{AC65F021-FB9D-4DF1-A399-F35DA72DC93D}" dt="2025-07-23T23:48:16.321" v="657" actId="478"/>
          <ac:picMkLst>
            <pc:docMk/>
            <pc:sldMk cId="1914626093" sldId="1468126941"/>
            <ac:picMk id="9" creationId="{500E68ED-EAEF-C670-CF21-419C16C843FC}"/>
          </ac:picMkLst>
        </pc:picChg>
        <pc:picChg chg="del">
          <ac:chgData name="Rui Cao" userId="a6960595-96e6-47d6-a8d8-833995379cc8" providerId="ADAL" clId="{AC65F021-FB9D-4DF1-A399-F35DA72DC93D}" dt="2025-07-23T19:45:18.821" v="198" actId="478"/>
          <ac:picMkLst>
            <pc:docMk/>
            <pc:sldMk cId="1914626093" sldId="1468126941"/>
            <ac:picMk id="10" creationId="{46967DFC-3603-6A3E-063B-8AEB96FC2E8C}"/>
          </ac:picMkLst>
        </pc:picChg>
        <pc:picChg chg="add del mod">
          <ac:chgData name="Rui Cao" userId="a6960595-96e6-47d6-a8d8-833995379cc8" providerId="ADAL" clId="{AC65F021-FB9D-4DF1-A399-F35DA72DC93D}" dt="2025-07-23T23:48:16.321" v="657" actId="478"/>
          <ac:picMkLst>
            <pc:docMk/>
            <pc:sldMk cId="1914626093" sldId="1468126941"/>
            <ac:picMk id="12" creationId="{FE847C53-C6DE-4914-405B-09784651F034}"/>
          </ac:picMkLst>
        </pc:picChg>
        <pc:picChg chg="add mod">
          <ac:chgData name="Rui Cao" userId="a6960595-96e6-47d6-a8d8-833995379cc8" providerId="ADAL" clId="{AC65F021-FB9D-4DF1-A399-F35DA72DC93D}" dt="2025-07-23T23:48:34.898" v="659" actId="1076"/>
          <ac:picMkLst>
            <pc:docMk/>
            <pc:sldMk cId="1914626093" sldId="1468126941"/>
            <ac:picMk id="14" creationId="{0AC1D3AB-F2E1-903D-2568-ABE11A837ECD}"/>
          </ac:picMkLst>
        </pc:picChg>
      </pc:sldChg>
      <pc:sldChg chg="addSp delSp modSp add mod">
        <pc:chgData name="Rui Cao" userId="a6960595-96e6-47d6-a8d8-833995379cc8" providerId="ADAL" clId="{AC65F021-FB9D-4DF1-A399-F35DA72DC93D}" dt="2025-07-24T02:29:42.205" v="3422" actId="20577"/>
        <pc:sldMkLst>
          <pc:docMk/>
          <pc:sldMk cId="3751044251" sldId="1468126942"/>
        </pc:sldMkLst>
        <pc:spChg chg="mod">
          <ac:chgData name="Rui Cao" userId="a6960595-96e6-47d6-a8d8-833995379cc8" providerId="ADAL" clId="{AC65F021-FB9D-4DF1-A399-F35DA72DC93D}" dt="2025-07-24T01:52:49.424" v="2517" actId="313"/>
          <ac:spMkLst>
            <pc:docMk/>
            <pc:sldMk cId="3751044251" sldId="1468126942"/>
            <ac:spMk id="3" creationId="{07EAED27-B2B8-45D0-6A8C-8C984C469548}"/>
          </ac:spMkLst>
        </pc:spChg>
        <pc:graphicFrameChg chg="del">
          <ac:chgData name="Rui Cao" userId="a6960595-96e6-47d6-a8d8-833995379cc8" providerId="ADAL" clId="{AC65F021-FB9D-4DF1-A399-F35DA72DC93D}" dt="2025-07-23T20:59:51.336" v="229" actId="478"/>
          <ac:graphicFrameMkLst>
            <pc:docMk/>
            <pc:sldMk cId="3751044251" sldId="1468126942"/>
            <ac:graphicFrameMk id="7" creationId="{8B00B652-D31F-25B7-BAA4-7C4EA346039D}"/>
          </ac:graphicFrameMkLst>
        </pc:graphicFrameChg>
        <pc:graphicFrameChg chg="add mod modGraphic">
          <ac:chgData name="Rui Cao" userId="a6960595-96e6-47d6-a8d8-833995379cc8" providerId="ADAL" clId="{AC65F021-FB9D-4DF1-A399-F35DA72DC93D}" dt="2025-07-24T02:29:42.205" v="3422" actId="20577"/>
          <ac:graphicFrameMkLst>
            <pc:docMk/>
            <pc:sldMk cId="3751044251" sldId="1468126942"/>
            <ac:graphicFrameMk id="8" creationId="{346FBA9A-824C-78AF-2371-F72DB6D5954F}"/>
          </ac:graphicFrameMkLst>
        </pc:graphicFrameChg>
      </pc:sldChg>
      <pc:sldChg chg="modSp new mod ord">
        <pc:chgData name="Rui Cao" userId="a6960595-96e6-47d6-a8d8-833995379cc8" providerId="ADAL" clId="{AC65F021-FB9D-4DF1-A399-F35DA72DC93D}" dt="2025-07-24T02:43:45.251" v="3649" actId="20577"/>
        <pc:sldMkLst>
          <pc:docMk/>
          <pc:sldMk cId="707123980" sldId="1468126943"/>
        </pc:sldMkLst>
        <pc:spChg chg="mod">
          <ac:chgData name="Rui Cao" userId="a6960595-96e6-47d6-a8d8-833995379cc8" providerId="ADAL" clId="{AC65F021-FB9D-4DF1-A399-F35DA72DC93D}" dt="2025-07-24T02:43:36.876" v="3636" actId="20577"/>
          <ac:spMkLst>
            <pc:docMk/>
            <pc:sldMk cId="707123980" sldId="1468126943"/>
            <ac:spMk id="2" creationId="{675CCF4A-A86D-309B-8E82-AB58C19C9D35}"/>
          </ac:spMkLst>
        </pc:spChg>
        <pc:spChg chg="mod">
          <ac:chgData name="Rui Cao" userId="a6960595-96e6-47d6-a8d8-833995379cc8" providerId="ADAL" clId="{AC65F021-FB9D-4DF1-A399-F35DA72DC93D}" dt="2025-07-24T02:43:45.251" v="3649" actId="20577"/>
          <ac:spMkLst>
            <pc:docMk/>
            <pc:sldMk cId="707123980" sldId="1468126943"/>
            <ac:spMk id="3" creationId="{36C529BB-2362-5A56-D14D-886F3BAA6324}"/>
          </ac:spMkLst>
        </pc:spChg>
      </pc:sldChg>
      <pc:sldChg chg="new del">
        <pc:chgData name="Rui Cao" userId="a6960595-96e6-47d6-a8d8-833995379cc8" providerId="ADAL" clId="{AC65F021-FB9D-4DF1-A399-F35DA72DC93D}" dt="2025-07-24T00:10:12.018" v="1482" actId="47"/>
        <pc:sldMkLst>
          <pc:docMk/>
          <pc:sldMk cId="1153806362" sldId="1468126944"/>
        </pc:sldMkLst>
      </pc:sldChg>
      <pc:sldChg chg="addSp delSp modSp add mod">
        <pc:chgData name="Rui Cao" userId="a6960595-96e6-47d6-a8d8-833995379cc8" providerId="ADAL" clId="{AC65F021-FB9D-4DF1-A399-F35DA72DC93D}" dt="2025-07-28T15:11:10.224" v="3894" actId="20577"/>
        <pc:sldMkLst>
          <pc:docMk/>
          <pc:sldMk cId="2890522215" sldId="1468126945"/>
        </pc:sldMkLst>
        <pc:spChg chg="mod">
          <ac:chgData name="Rui Cao" userId="a6960595-96e6-47d6-a8d8-833995379cc8" providerId="ADAL" clId="{AC65F021-FB9D-4DF1-A399-F35DA72DC93D}" dt="2025-07-24T00:01:44.261" v="899" actId="20577"/>
          <ac:spMkLst>
            <pc:docMk/>
            <pc:sldMk cId="2890522215" sldId="1468126945"/>
            <ac:spMk id="2" creationId="{FB28CA62-5F33-3824-EC98-389A25E9CC27}"/>
          </ac:spMkLst>
        </pc:spChg>
        <pc:spChg chg="mod">
          <ac:chgData name="Rui Cao" userId="a6960595-96e6-47d6-a8d8-833995379cc8" providerId="ADAL" clId="{AC65F021-FB9D-4DF1-A399-F35DA72DC93D}" dt="2025-07-28T15:11:10.224" v="3894" actId="20577"/>
          <ac:spMkLst>
            <pc:docMk/>
            <pc:sldMk cId="2890522215" sldId="1468126945"/>
            <ac:spMk id="3" creationId="{4B5627DD-2291-CC31-49C2-F0CD24963942}"/>
          </ac:spMkLst>
        </pc:spChg>
        <pc:picChg chg="add del mod">
          <ac:chgData name="Rui Cao" userId="a6960595-96e6-47d6-a8d8-833995379cc8" providerId="ADAL" clId="{AC65F021-FB9D-4DF1-A399-F35DA72DC93D}" dt="2025-07-23T23:56:03.597" v="725" actId="478"/>
          <ac:picMkLst>
            <pc:docMk/>
            <pc:sldMk cId="2890522215" sldId="1468126945"/>
            <ac:picMk id="8" creationId="{CEAB5129-4185-4689-8989-EE8CE945C14E}"/>
          </ac:picMkLst>
        </pc:picChg>
        <pc:picChg chg="del">
          <ac:chgData name="Rui Cao" userId="a6960595-96e6-47d6-a8d8-833995379cc8" providerId="ADAL" clId="{AC65F021-FB9D-4DF1-A399-F35DA72DC93D}" dt="2025-07-23T23:54:48.784" v="676" actId="478"/>
          <ac:picMkLst>
            <pc:docMk/>
            <pc:sldMk cId="2890522215" sldId="1468126945"/>
            <ac:picMk id="9" creationId="{500E68ED-EAEF-C670-CF21-419C16C843FC}"/>
          </ac:picMkLst>
        </pc:picChg>
        <pc:picChg chg="add del mod">
          <ac:chgData name="Rui Cao" userId="a6960595-96e6-47d6-a8d8-833995379cc8" providerId="ADAL" clId="{AC65F021-FB9D-4DF1-A399-F35DA72DC93D}" dt="2025-07-23T23:56:03.597" v="725" actId="478"/>
          <ac:picMkLst>
            <pc:docMk/>
            <pc:sldMk cId="2890522215" sldId="1468126945"/>
            <ac:picMk id="11" creationId="{D43BA947-ED95-6971-71E4-672B2DB5414F}"/>
          </ac:picMkLst>
        </pc:picChg>
        <pc:picChg chg="del">
          <ac:chgData name="Rui Cao" userId="a6960595-96e6-47d6-a8d8-833995379cc8" providerId="ADAL" clId="{AC65F021-FB9D-4DF1-A399-F35DA72DC93D}" dt="2025-07-23T23:54:48.784" v="676" actId="478"/>
          <ac:picMkLst>
            <pc:docMk/>
            <pc:sldMk cId="2890522215" sldId="1468126945"/>
            <ac:picMk id="12" creationId="{FE847C53-C6DE-4914-405B-09784651F034}"/>
          </ac:picMkLst>
        </pc:picChg>
        <pc:picChg chg="add del mod">
          <ac:chgData name="Rui Cao" userId="a6960595-96e6-47d6-a8d8-833995379cc8" providerId="ADAL" clId="{AC65F021-FB9D-4DF1-A399-F35DA72DC93D}" dt="2025-07-23T23:59:43.935" v="871" actId="21"/>
          <ac:picMkLst>
            <pc:docMk/>
            <pc:sldMk cId="2890522215" sldId="1468126945"/>
            <ac:picMk id="14" creationId="{1CBE0CA7-8B6B-90C1-74DB-F5E906D89E2A}"/>
          </ac:picMkLst>
        </pc:picChg>
        <pc:picChg chg="add del mod">
          <ac:chgData name="Rui Cao" userId="a6960595-96e6-47d6-a8d8-833995379cc8" providerId="ADAL" clId="{AC65F021-FB9D-4DF1-A399-F35DA72DC93D}" dt="2025-07-23T23:59:43.935" v="871" actId="21"/>
          <ac:picMkLst>
            <pc:docMk/>
            <pc:sldMk cId="2890522215" sldId="1468126945"/>
            <ac:picMk id="16" creationId="{50BC87F9-E212-3272-A477-0C8843BE2D24}"/>
          </ac:picMkLst>
        </pc:picChg>
        <pc:picChg chg="add del mod">
          <ac:chgData name="Rui Cao" userId="a6960595-96e6-47d6-a8d8-833995379cc8" providerId="ADAL" clId="{AC65F021-FB9D-4DF1-A399-F35DA72DC93D}" dt="2025-07-24T00:02:37.109" v="916" actId="478"/>
          <ac:picMkLst>
            <pc:docMk/>
            <pc:sldMk cId="2890522215" sldId="1468126945"/>
            <ac:picMk id="18" creationId="{F3B4B328-57CF-EB03-9674-41703C7B671E}"/>
          </ac:picMkLst>
        </pc:picChg>
        <pc:picChg chg="add del mod">
          <ac:chgData name="Rui Cao" userId="a6960595-96e6-47d6-a8d8-833995379cc8" providerId="ADAL" clId="{AC65F021-FB9D-4DF1-A399-F35DA72DC93D}" dt="2025-07-24T00:02:37.109" v="916" actId="478"/>
          <ac:picMkLst>
            <pc:docMk/>
            <pc:sldMk cId="2890522215" sldId="1468126945"/>
            <ac:picMk id="20" creationId="{6FB1EF56-DE5A-ACDA-8E19-01EAB43C8AAE}"/>
          </ac:picMkLst>
        </pc:picChg>
        <pc:picChg chg="add mod">
          <ac:chgData name="Rui Cao" userId="a6960595-96e6-47d6-a8d8-833995379cc8" providerId="ADAL" clId="{AC65F021-FB9D-4DF1-A399-F35DA72DC93D}" dt="2025-07-28T15:10:30.100" v="3876" actId="1035"/>
          <ac:picMkLst>
            <pc:docMk/>
            <pc:sldMk cId="2890522215" sldId="1468126945"/>
            <ac:picMk id="22" creationId="{631D0D3A-5B89-EF71-6361-338DB56065F7}"/>
          </ac:picMkLst>
        </pc:picChg>
        <pc:picChg chg="add mod">
          <ac:chgData name="Rui Cao" userId="a6960595-96e6-47d6-a8d8-833995379cc8" providerId="ADAL" clId="{AC65F021-FB9D-4DF1-A399-F35DA72DC93D}" dt="2025-07-28T15:10:30.100" v="3876" actId="1035"/>
          <ac:picMkLst>
            <pc:docMk/>
            <pc:sldMk cId="2890522215" sldId="1468126945"/>
            <ac:picMk id="24" creationId="{983A22F1-784A-20F3-C668-EE37F167A310}"/>
          </ac:picMkLst>
        </pc:picChg>
      </pc:sldChg>
      <pc:sldChg chg="addSp delSp modSp add mod replId">
        <pc:chgData name="Rui Cao" userId="a6960595-96e6-47d6-a8d8-833995379cc8" providerId="ADAL" clId="{AC65F021-FB9D-4DF1-A399-F35DA72DC93D}" dt="2025-07-24T00:02:29.918" v="915" actId="1076"/>
        <pc:sldMkLst>
          <pc:docMk/>
          <pc:sldMk cId="1045091370" sldId="1468126946"/>
        </pc:sldMkLst>
        <pc:spChg chg="mod">
          <ac:chgData name="Rui Cao" userId="a6960595-96e6-47d6-a8d8-833995379cc8" providerId="ADAL" clId="{AC65F021-FB9D-4DF1-A399-F35DA72DC93D}" dt="2025-07-24T00:01:48.278" v="900" actId="20577"/>
          <ac:spMkLst>
            <pc:docMk/>
            <pc:sldMk cId="1045091370" sldId="1468126946"/>
            <ac:spMk id="2" creationId="{A8D0329F-06A9-F1B0-1A55-EC2CAF787B73}"/>
          </ac:spMkLst>
        </pc:spChg>
        <pc:spChg chg="add mod">
          <ac:chgData name="Rui Cao" userId="a6960595-96e6-47d6-a8d8-833995379cc8" providerId="ADAL" clId="{AC65F021-FB9D-4DF1-A399-F35DA72DC93D}" dt="2025-07-24T00:00:13.607" v="885" actId="1035"/>
          <ac:spMkLst>
            <pc:docMk/>
            <pc:sldMk cId="1045091370" sldId="1468126946"/>
            <ac:spMk id="8" creationId="{21DC4820-3F33-FB00-6807-080C2C812DC1}"/>
          </ac:spMkLst>
        </pc:spChg>
        <pc:picChg chg="add del mod">
          <ac:chgData name="Rui Cao" userId="a6960595-96e6-47d6-a8d8-833995379cc8" providerId="ADAL" clId="{AC65F021-FB9D-4DF1-A399-F35DA72DC93D}" dt="2025-07-24T00:01:50.528" v="901" actId="478"/>
          <ac:picMkLst>
            <pc:docMk/>
            <pc:sldMk cId="1045091370" sldId="1468126946"/>
            <ac:picMk id="7" creationId="{50BC87F9-E212-3272-A477-0C8843BE2D24}"/>
          </ac:picMkLst>
        </pc:picChg>
        <pc:picChg chg="add mod">
          <ac:chgData name="Rui Cao" userId="a6960595-96e6-47d6-a8d8-833995379cc8" providerId="ADAL" clId="{AC65F021-FB9D-4DF1-A399-F35DA72DC93D}" dt="2025-07-24T00:02:05.909" v="910" actId="1076"/>
          <ac:picMkLst>
            <pc:docMk/>
            <pc:sldMk cId="1045091370" sldId="1468126946"/>
            <ac:picMk id="10" creationId="{6EF564AF-8B35-4C4A-DFD0-D5F852750105}"/>
          </ac:picMkLst>
        </pc:picChg>
        <pc:picChg chg="add del mod">
          <ac:chgData name="Rui Cao" userId="a6960595-96e6-47d6-a8d8-833995379cc8" providerId="ADAL" clId="{AC65F021-FB9D-4DF1-A399-F35DA72DC93D}" dt="2025-07-24T00:02:24.917" v="911" actId="478"/>
          <ac:picMkLst>
            <pc:docMk/>
            <pc:sldMk cId="1045091370" sldId="1468126946"/>
            <ac:picMk id="12" creationId="{14CEE6A8-A92D-22B2-2373-F72C4D180A50}"/>
          </ac:picMkLst>
        </pc:picChg>
        <pc:picChg chg="add del mod">
          <ac:chgData name="Rui Cao" userId="a6960595-96e6-47d6-a8d8-833995379cc8" providerId="ADAL" clId="{AC65F021-FB9D-4DF1-A399-F35DA72DC93D}" dt="2025-07-24T00:01:50.528" v="901" actId="478"/>
          <ac:picMkLst>
            <pc:docMk/>
            <pc:sldMk cId="1045091370" sldId="1468126946"/>
            <ac:picMk id="14" creationId="{1CBE0CA7-8B6B-90C1-74DB-F5E906D89E2A}"/>
          </ac:picMkLst>
        </pc:picChg>
        <pc:picChg chg="add mod">
          <ac:chgData name="Rui Cao" userId="a6960595-96e6-47d6-a8d8-833995379cc8" providerId="ADAL" clId="{AC65F021-FB9D-4DF1-A399-F35DA72DC93D}" dt="2025-07-24T00:02:29.918" v="915" actId="1076"/>
          <ac:picMkLst>
            <pc:docMk/>
            <pc:sldMk cId="1045091370" sldId="1468126946"/>
            <ac:picMk id="15" creationId="{AC9195C9-FFB8-F12A-E5CD-89A482869683}"/>
          </ac:picMkLst>
        </pc:picChg>
        <pc:picChg chg="del">
          <ac:chgData name="Rui Cao" userId="a6960595-96e6-47d6-a8d8-833995379cc8" providerId="ADAL" clId="{AC65F021-FB9D-4DF1-A399-F35DA72DC93D}" dt="2025-07-23T23:54:39.110" v="674" actId="478"/>
          <ac:picMkLst>
            <pc:docMk/>
            <pc:sldMk cId="1045091370" sldId="1468126946"/>
            <ac:picMk id="16" creationId="{A7223905-AAB1-2AA0-4DDB-163D3363447E}"/>
          </ac:picMkLst>
        </pc:picChg>
        <pc:picChg chg="del">
          <ac:chgData name="Rui Cao" userId="a6960595-96e6-47d6-a8d8-833995379cc8" providerId="ADAL" clId="{AC65F021-FB9D-4DF1-A399-F35DA72DC93D}" dt="2025-07-23T23:54:39.110" v="674" actId="478"/>
          <ac:picMkLst>
            <pc:docMk/>
            <pc:sldMk cId="1045091370" sldId="1468126946"/>
            <ac:picMk id="20" creationId="{B0B8B88C-67AF-CB65-B20E-416373616DDA}"/>
          </ac:picMkLst>
        </pc:picChg>
        <pc:picChg chg="add del mod">
          <ac:chgData name="Rui Cao" userId="a6960595-96e6-47d6-a8d8-833995379cc8" providerId="ADAL" clId="{AC65F021-FB9D-4DF1-A399-F35DA72DC93D}" dt="2025-07-23T23:59:49.190" v="872" actId="478"/>
          <ac:picMkLst>
            <pc:docMk/>
            <pc:sldMk cId="1045091370" sldId="1468126946"/>
            <ac:picMk id="22" creationId="{691CA54B-6168-6908-59D7-FFA7F37FFBB4}"/>
          </ac:picMkLst>
        </pc:picChg>
        <pc:picChg chg="add del mod">
          <ac:chgData name="Rui Cao" userId="a6960595-96e6-47d6-a8d8-833995379cc8" providerId="ADAL" clId="{AC65F021-FB9D-4DF1-A399-F35DA72DC93D}" dt="2025-07-23T23:59:49.190" v="872" actId="478"/>
          <ac:picMkLst>
            <pc:docMk/>
            <pc:sldMk cId="1045091370" sldId="1468126946"/>
            <ac:picMk id="24" creationId="{8B61974E-7B3B-4A62-4B69-C692F485ECB9}"/>
          </ac:picMkLst>
        </pc:picChg>
      </pc:sldChg>
      <pc:sldChg chg="addSp delSp modSp add mod">
        <pc:chgData name="Rui Cao" userId="a6960595-96e6-47d6-a8d8-833995379cc8" providerId="ADAL" clId="{AC65F021-FB9D-4DF1-A399-F35DA72DC93D}" dt="2025-07-24T00:05:34.750" v="1046" actId="20577"/>
        <pc:sldMkLst>
          <pc:docMk/>
          <pc:sldMk cId="424929461" sldId="1468126947"/>
        </pc:sldMkLst>
        <pc:spChg chg="del">
          <ac:chgData name="Rui Cao" userId="a6960595-96e6-47d6-a8d8-833995379cc8" providerId="ADAL" clId="{AC65F021-FB9D-4DF1-A399-F35DA72DC93D}" dt="2025-07-24T00:05:11.776" v="1030" actId="478"/>
          <ac:spMkLst>
            <pc:docMk/>
            <pc:sldMk cId="424929461" sldId="1468126947"/>
            <ac:spMk id="3" creationId="{4B5627DD-2291-CC31-49C2-F0CD24963942}"/>
          </ac:spMkLst>
        </pc:spChg>
        <pc:spChg chg="add mod">
          <ac:chgData name="Rui Cao" userId="a6960595-96e6-47d6-a8d8-833995379cc8" providerId="ADAL" clId="{AC65F021-FB9D-4DF1-A399-F35DA72DC93D}" dt="2025-07-24T00:05:34.750" v="1046" actId="20577"/>
          <ac:spMkLst>
            <pc:docMk/>
            <pc:sldMk cId="424929461" sldId="1468126947"/>
            <ac:spMk id="7" creationId="{35E76E99-B4E1-6B64-625B-53822FCE936B}"/>
          </ac:spMkLst>
        </pc:spChg>
        <pc:spChg chg="add del mod">
          <ac:chgData name="Rui Cao" userId="a6960595-96e6-47d6-a8d8-833995379cc8" providerId="ADAL" clId="{AC65F021-FB9D-4DF1-A399-F35DA72DC93D}" dt="2025-07-24T00:05:14.657" v="1031" actId="478"/>
          <ac:spMkLst>
            <pc:docMk/>
            <pc:sldMk cId="424929461" sldId="1468126947"/>
            <ac:spMk id="10" creationId="{15C120C0-35E2-51F0-1310-DEF7EAB8CEFB}"/>
          </ac:spMkLst>
        </pc:spChg>
        <pc:picChg chg="mod">
          <ac:chgData name="Rui Cao" userId="a6960595-96e6-47d6-a8d8-833995379cc8" providerId="ADAL" clId="{AC65F021-FB9D-4DF1-A399-F35DA72DC93D}" dt="2025-07-24T00:05:17.736" v="1032" actId="1076"/>
          <ac:picMkLst>
            <pc:docMk/>
            <pc:sldMk cId="424929461" sldId="1468126947"/>
            <ac:picMk id="8" creationId="{CEAB5129-4185-4689-8989-EE8CE945C14E}"/>
          </ac:picMkLst>
        </pc:picChg>
        <pc:picChg chg="mod">
          <ac:chgData name="Rui Cao" userId="a6960595-96e6-47d6-a8d8-833995379cc8" providerId="ADAL" clId="{AC65F021-FB9D-4DF1-A399-F35DA72DC93D}" dt="2025-07-24T00:05:17.736" v="1032" actId="1076"/>
          <ac:picMkLst>
            <pc:docMk/>
            <pc:sldMk cId="424929461" sldId="1468126947"/>
            <ac:picMk id="11" creationId="{D43BA947-ED95-6971-71E4-672B2DB5414F}"/>
          </ac:picMkLst>
        </pc:picChg>
      </pc:sldChg>
      <pc:sldChg chg="addSp modSp add mod replId">
        <pc:chgData name="Rui Cao" userId="a6960595-96e6-47d6-a8d8-833995379cc8" providerId="ADAL" clId="{AC65F021-FB9D-4DF1-A399-F35DA72DC93D}" dt="2025-07-24T00:05:48.399" v="1048"/>
        <pc:sldMkLst>
          <pc:docMk/>
          <pc:sldMk cId="3549242308" sldId="1468126948"/>
        </pc:sldMkLst>
        <pc:spChg chg="add mod">
          <ac:chgData name="Rui Cao" userId="a6960595-96e6-47d6-a8d8-833995379cc8" providerId="ADAL" clId="{AC65F021-FB9D-4DF1-A399-F35DA72DC93D}" dt="2025-07-24T00:05:48.399" v="1048"/>
          <ac:spMkLst>
            <pc:docMk/>
            <pc:sldMk cId="3549242308" sldId="1468126948"/>
            <ac:spMk id="7" creationId="{FDB721FC-68CA-A2CD-D9F2-F83756BEAD7F}"/>
          </ac:spMkLst>
        </pc:spChg>
        <pc:picChg chg="mod">
          <ac:chgData name="Rui Cao" userId="a6960595-96e6-47d6-a8d8-833995379cc8" providerId="ADAL" clId="{AC65F021-FB9D-4DF1-A399-F35DA72DC93D}" dt="2025-07-24T00:05:43.043" v="1047" actId="1076"/>
          <ac:picMkLst>
            <pc:docMk/>
            <pc:sldMk cId="3549242308" sldId="1468126948"/>
            <ac:picMk id="22" creationId="{691CA54B-6168-6908-59D7-FFA7F37FFBB4}"/>
          </ac:picMkLst>
        </pc:picChg>
        <pc:picChg chg="mod">
          <ac:chgData name="Rui Cao" userId="a6960595-96e6-47d6-a8d8-833995379cc8" providerId="ADAL" clId="{AC65F021-FB9D-4DF1-A399-F35DA72DC93D}" dt="2025-07-24T00:05:43.043" v="1047" actId="1076"/>
          <ac:picMkLst>
            <pc:docMk/>
            <pc:sldMk cId="3549242308" sldId="1468126948"/>
            <ac:picMk id="24" creationId="{8B61974E-7B3B-4A62-4B69-C692F485ECB9}"/>
          </ac:picMkLst>
        </pc:picChg>
      </pc:sldChg>
      <pc:sldChg chg="addSp delSp modSp add mod">
        <pc:chgData name="Rui Cao" userId="a6960595-96e6-47d6-a8d8-833995379cc8" providerId="ADAL" clId="{AC65F021-FB9D-4DF1-A399-F35DA72DC93D}" dt="2025-07-24T02:42:38.023" v="3600" actId="20577"/>
        <pc:sldMkLst>
          <pc:docMk/>
          <pc:sldMk cId="2349531425" sldId="1468126949"/>
        </pc:sldMkLst>
        <pc:spChg chg="mod">
          <ac:chgData name="Rui Cao" userId="a6960595-96e6-47d6-a8d8-833995379cc8" providerId="ADAL" clId="{AC65F021-FB9D-4DF1-A399-F35DA72DC93D}" dt="2025-07-24T02:42:38.023" v="3600" actId="20577"/>
          <ac:spMkLst>
            <pc:docMk/>
            <pc:sldMk cId="2349531425" sldId="1468126949"/>
            <ac:spMk id="3" creationId="{4B5627DD-2291-CC31-49C2-F0CD24963942}"/>
          </ac:spMkLst>
        </pc:spChg>
        <pc:picChg chg="add mod">
          <ac:chgData name="Rui Cao" userId="a6960595-96e6-47d6-a8d8-833995379cc8" providerId="ADAL" clId="{AC65F021-FB9D-4DF1-A399-F35DA72DC93D}" dt="2025-07-24T02:42:31.139" v="3592" actId="1037"/>
          <ac:picMkLst>
            <pc:docMk/>
            <pc:sldMk cId="2349531425" sldId="1468126949"/>
            <ac:picMk id="8" creationId="{3ED739DB-B807-A8AF-B038-9A6031FDE7B6}"/>
          </ac:picMkLst>
        </pc:picChg>
        <pc:picChg chg="add mod">
          <ac:chgData name="Rui Cao" userId="a6960595-96e6-47d6-a8d8-833995379cc8" providerId="ADAL" clId="{AC65F021-FB9D-4DF1-A399-F35DA72DC93D}" dt="2025-07-24T02:42:32.567" v="3594" actId="1038"/>
          <ac:picMkLst>
            <pc:docMk/>
            <pc:sldMk cId="2349531425" sldId="1468126949"/>
            <ac:picMk id="10" creationId="{443F4D84-62AB-0C2B-A1EE-E33F6BF2BFBB}"/>
          </ac:picMkLst>
        </pc:picChg>
        <pc:picChg chg="del">
          <ac:chgData name="Rui Cao" userId="a6960595-96e6-47d6-a8d8-833995379cc8" providerId="ADAL" clId="{AC65F021-FB9D-4DF1-A399-F35DA72DC93D}" dt="2025-07-24T02:41:58.574" v="3579" actId="478"/>
          <ac:picMkLst>
            <pc:docMk/>
            <pc:sldMk cId="2349531425" sldId="1468126949"/>
            <ac:picMk id="18" creationId="{F3B4B328-57CF-EB03-9674-41703C7B671E}"/>
          </ac:picMkLst>
        </pc:picChg>
        <pc:picChg chg="del">
          <ac:chgData name="Rui Cao" userId="a6960595-96e6-47d6-a8d8-833995379cc8" providerId="ADAL" clId="{AC65F021-FB9D-4DF1-A399-F35DA72DC93D}" dt="2025-07-24T02:41:58.574" v="3579" actId="478"/>
          <ac:picMkLst>
            <pc:docMk/>
            <pc:sldMk cId="2349531425" sldId="1468126949"/>
            <ac:picMk id="20" creationId="{6FB1EF56-DE5A-ACDA-8E19-01EAB43C8AAE}"/>
          </ac:picMkLst>
        </pc:picChg>
      </pc:sldChg>
      <pc:sldChg chg="addSp delSp modSp add mod replId">
        <pc:chgData name="Rui Cao" userId="a6960595-96e6-47d6-a8d8-833995379cc8" providerId="ADAL" clId="{AC65F021-FB9D-4DF1-A399-F35DA72DC93D}" dt="2025-07-24T02:41:50.857" v="3578" actId="1035"/>
        <pc:sldMkLst>
          <pc:docMk/>
          <pc:sldMk cId="4162056724" sldId="1468126950"/>
        </pc:sldMkLst>
        <pc:picChg chg="del">
          <ac:chgData name="Rui Cao" userId="a6960595-96e6-47d6-a8d8-833995379cc8" providerId="ADAL" clId="{AC65F021-FB9D-4DF1-A399-F35DA72DC93D}" dt="2025-07-24T02:41:30.760" v="3567" actId="478"/>
          <ac:picMkLst>
            <pc:docMk/>
            <pc:sldMk cId="4162056724" sldId="1468126950"/>
            <ac:picMk id="7" creationId="{50BC87F9-E212-3272-A477-0C8843BE2D24}"/>
          </ac:picMkLst>
        </pc:picChg>
        <pc:picChg chg="add mod">
          <ac:chgData name="Rui Cao" userId="a6960595-96e6-47d6-a8d8-833995379cc8" providerId="ADAL" clId="{AC65F021-FB9D-4DF1-A399-F35DA72DC93D}" dt="2025-07-24T02:41:50.857" v="3578" actId="1035"/>
          <ac:picMkLst>
            <pc:docMk/>
            <pc:sldMk cId="4162056724" sldId="1468126950"/>
            <ac:picMk id="10" creationId="{50824D7F-E954-2FEB-A36B-2E4E0DFAF0C6}"/>
          </ac:picMkLst>
        </pc:picChg>
        <pc:picChg chg="add mod">
          <ac:chgData name="Rui Cao" userId="a6960595-96e6-47d6-a8d8-833995379cc8" providerId="ADAL" clId="{AC65F021-FB9D-4DF1-A399-F35DA72DC93D}" dt="2025-07-24T02:41:50.857" v="3578" actId="1035"/>
          <ac:picMkLst>
            <pc:docMk/>
            <pc:sldMk cId="4162056724" sldId="1468126950"/>
            <ac:picMk id="12" creationId="{58378FCF-41C9-19D0-1ECC-8673CDE0F466}"/>
          </ac:picMkLst>
        </pc:picChg>
        <pc:picChg chg="del">
          <ac:chgData name="Rui Cao" userId="a6960595-96e6-47d6-a8d8-833995379cc8" providerId="ADAL" clId="{AC65F021-FB9D-4DF1-A399-F35DA72DC93D}" dt="2025-07-24T02:41:29.176" v="3566" actId="478"/>
          <ac:picMkLst>
            <pc:docMk/>
            <pc:sldMk cId="4162056724" sldId="1468126950"/>
            <ac:picMk id="14" creationId="{1CBE0CA7-8B6B-90C1-74DB-F5E906D89E2A}"/>
          </ac:picMkLst>
        </pc:picChg>
      </pc:sldChg>
      <pc:sldChg chg="modSp new mod ord">
        <pc:chgData name="Rui Cao" userId="a6960595-96e6-47d6-a8d8-833995379cc8" providerId="ADAL" clId="{AC65F021-FB9D-4DF1-A399-F35DA72DC93D}" dt="2025-07-24T02:29:25.380" v="3414" actId="20577"/>
        <pc:sldMkLst>
          <pc:docMk/>
          <pc:sldMk cId="740305003" sldId="1468126951"/>
        </pc:sldMkLst>
        <pc:spChg chg="mod">
          <ac:chgData name="Rui Cao" userId="a6960595-96e6-47d6-a8d8-833995379cc8" providerId="ADAL" clId="{AC65F021-FB9D-4DF1-A399-F35DA72DC93D}" dt="2025-07-24T02:29:25.380" v="3414" actId="20577"/>
          <ac:spMkLst>
            <pc:docMk/>
            <pc:sldMk cId="740305003" sldId="1468126951"/>
            <ac:spMk id="2" creationId="{601507FD-890A-E779-194C-731AEDE1EAC6}"/>
          </ac:spMkLst>
        </pc:spChg>
        <pc:spChg chg="mod">
          <ac:chgData name="Rui Cao" userId="a6960595-96e6-47d6-a8d8-833995379cc8" providerId="ADAL" clId="{AC65F021-FB9D-4DF1-A399-F35DA72DC93D}" dt="2025-07-24T02:29:12.618" v="3412" actId="20577"/>
          <ac:spMkLst>
            <pc:docMk/>
            <pc:sldMk cId="740305003" sldId="1468126951"/>
            <ac:spMk id="3" creationId="{E97AF657-AF15-3D93-444D-D248EC736789}"/>
          </ac:spMkLst>
        </pc:spChg>
      </pc:sldChg>
      <pc:sldChg chg="modSp new mod">
        <pc:chgData name="Rui Cao" userId="a6960595-96e6-47d6-a8d8-833995379cc8" providerId="ADAL" clId="{AC65F021-FB9D-4DF1-A399-F35DA72DC93D}" dt="2025-07-24T02:28:19.425" v="3388" actId="20577"/>
        <pc:sldMkLst>
          <pc:docMk/>
          <pc:sldMk cId="390547806" sldId="1468126952"/>
        </pc:sldMkLst>
        <pc:spChg chg="mod">
          <ac:chgData name="Rui Cao" userId="a6960595-96e6-47d6-a8d8-833995379cc8" providerId="ADAL" clId="{AC65F021-FB9D-4DF1-A399-F35DA72DC93D}" dt="2025-07-24T00:11:51.676" v="1581" actId="20577"/>
          <ac:spMkLst>
            <pc:docMk/>
            <pc:sldMk cId="390547806" sldId="1468126952"/>
            <ac:spMk id="2" creationId="{A28C9BD2-DD9F-E159-0911-56768943E6D2}"/>
          </ac:spMkLst>
        </pc:spChg>
        <pc:spChg chg="mod">
          <ac:chgData name="Rui Cao" userId="a6960595-96e6-47d6-a8d8-833995379cc8" providerId="ADAL" clId="{AC65F021-FB9D-4DF1-A399-F35DA72DC93D}" dt="2025-07-24T02:28:19.425" v="3388" actId="20577"/>
          <ac:spMkLst>
            <pc:docMk/>
            <pc:sldMk cId="390547806" sldId="1468126952"/>
            <ac:spMk id="3" creationId="{C96023CD-6957-6865-7F58-9DCBF3C6EF43}"/>
          </ac:spMkLst>
        </pc:spChg>
      </pc:sldChg>
      <pc:sldChg chg="modSp add del mod">
        <pc:chgData name="Rui Cao" userId="a6960595-96e6-47d6-a8d8-833995379cc8" providerId="ADAL" clId="{AC65F021-FB9D-4DF1-A399-F35DA72DC93D}" dt="2025-07-24T02:29:18.121" v="3413" actId="47"/>
        <pc:sldMkLst>
          <pc:docMk/>
          <pc:sldMk cId="3529522893" sldId="1468126953"/>
        </pc:sldMkLst>
        <pc:spChg chg="mod">
          <ac:chgData name="Rui Cao" userId="a6960595-96e6-47d6-a8d8-833995379cc8" providerId="ADAL" clId="{AC65F021-FB9D-4DF1-A399-F35DA72DC93D}" dt="2025-07-24T00:13:12.781" v="1832" actId="20577"/>
          <ac:spMkLst>
            <pc:docMk/>
            <pc:sldMk cId="3529522893" sldId="1468126953"/>
            <ac:spMk id="3" creationId="{C96023CD-6957-6865-7F58-9DCBF3C6EF43}"/>
          </ac:spMkLst>
        </pc:spChg>
      </pc:sldChg>
      <pc:sldChg chg="modSp new mod">
        <pc:chgData name="Rui Cao" userId="a6960595-96e6-47d6-a8d8-833995379cc8" providerId="ADAL" clId="{AC65F021-FB9D-4DF1-A399-F35DA72DC93D}" dt="2025-07-24T02:29:57.630" v="3431" actId="20577"/>
        <pc:sldMkLst>
          <pc:docMk/>
          <pc:sldMk cId="140727351" sldId="1468126954"/>
        </pc:sldMkLst>
        <pc:spChg chg="mod">
          <ac:chgData name="Rui Cao" userId="a6960595-96e6-47d6-a8d8-833995379cc8" providerId="ADAL" clId="{AC65F021-FB9D-4DF1-A399-F35DA72DC93D}" dt="2025-07-24T01:50:34.474" v="2276" actId="20577"/>
          <ac:spMkLst>
            <pc:docMk/>
            <pc:sldMk cId="140727351" sldId="1468126954"/>
            <ac:spMk id="2" creationId="{13224A81-9E59-D4F1-BF0A-128D3B8EB60F}"/>
          </ac:spMkLst>
        </pc:spChg>
        <pc:spChg chg="mod">
          <ac:chgData name="Rui Cao" userId="a6960595-96e6-47d6-a8d8-833995379cc8" providerId="ADAL" clId="{AC65F021-FB9D-4DF1-A399-F35DA72DC93D}" dt="2025-07-24T02:29:57.630" v="3431" actId="20577"/>
          <ac:spMkLst>
            <pc:docMk/>
            <pc:sldMk cId="140727351" sldId="1468126954"/>
            <ac:spMk id="3" creationId="{2F62BE2A-718B-D1B8-FBC2-58623EA557A8}"/>
          </ac:spMkLst>
        </pc:spChg>
      </pc:sldChg>
      <pc:sldChg chg="modSp add mod ord">
        <pc:chgData name="Rui Cao" userId="a6960595-96e6-47d6-a8d8-833995379cc8" providerId="ADAL" clId="{AC65F021-FB9D-4DF1-A399-F35DA72DC93D}" dt="2025-07-24T02:27:28.603" v="3372" actId="20577"/>
        <pc:sldMkLst>
          <pc:docMk/>
          <pc:sldMk cId="4229889797" sldId="1468126955"/>
        </pc:sldMkLst>
        <pc:spChg chg="mod">
          <ac:chgData name="Rui Cao" userId="a6960595-96e6-47d6-a8d8-833995379cc8" providerId="ADAL" clId="{AC65F021-FB9D-4DF1-A399-F35DA72DC93D}" dt="2025-07-24T02:26:20.489" v="3315" actId="20577"/>
          <ac:spMkLst>
            <pc:docMk/>
            <pc:sldMk cId="4229889797" sldId="1468126955"/>
            <ac:spMk id="2" creationId="{A28C9BD2-DD9F-E159-0911-56768943E6D2}"/>
          </ac:spMkLst>
        </pc:spChg>
        <pc:spChg chg="mod">
          <ac:chgData name="Rui Cao" userId="a6960595-96e6-47d6-a8d8-833995379cc8" providerId="ADAL" clId="{AC65F021-FB9D-4DF1-A399-F35DA72DC93D}" dt="2025-07-24T02:27:28.603" v="3372" actId="20577"/>
          <ac:spMkLst>
            <pc:docMk/>
            <pc:sldMk cId="4229889797" sldId="1468126955"/>
            <ac:spMk id="3" creationId="{C96023CD-6957-6865-7F58-9DCBF3C6EF43}"/>
          </ac:spMkLst>
        </pc:spChg>
      </pc:sldChg>
      <pc:sldChg chg="modSp add mod">
        <pc:chgData name="Rui Cao" userId="a6960595-96e6-47d6-a8d8-833995379cc8" providerId="ADAL" clId="{AC65F021-FB9D-4DF1-A399-F35DA72DC93D}" dt="2025-07-24T02:28:51.833" v="3411" actId="20577"/>
        <pc:sldMkLst>
          <pc:docMk/>
          <pc:sldMk cId="2830292509" sldId="1468126956"/>
        </pc:sldMkLst>
        <pc:spChg chg="mod">
          <ac:chgData name="Rui Cao" userId="a6960595-96e6-47d6-a8d8-833995379cc8" providerId="ADAL" clId="{AC65F021-FB9D-4DF1-A399-F35DA72DC93D}" dt="2025-07-24T02:28:13.801" v="3385" actId="20577"/>
          <ac:spMkLst>
            <pc:docMk/>
            <pc:sldMk cId="2830292509" sldId="1468126956"/>
            <ac:spMk id="2" creationId="{A28C9BD2-DD9F-E159-0911-56768943E6D2}"/>
          </ac:spMkLst>
        </pc:spChg>
        <pc:spChg chg="mod">
          <ac:chgData name="Rui Cao" userId="a6960595-96e6-47d6-a8d8-833995379cc8" providerId="ADAL" clId="{AC65F021-FB9D-4DF1-A399-F35DA72DC93D}" dt="2025-07-24T02:28:51.833" v="3411" actId="20577"/>
          <ac:spMkLst>
            <pc:docMk/>
            <pc:sldMk cId="2830292509" sldId="1468126956"/>
            <ac:spMk id="3" creationId="{C96023CD-6957-6865-7F58-9DCBF3C6EF43}"/>
          </ac:spMkLst>
        </pc:spChg>
      </pc:sldChg>
      <pc:sldMasterChg chg="modSp mod">
        <pc:chgData name="Rui Cao" userId="a6960595-96e6-47d6-a8d8-833995379cc8" providerId="ADAL" clId="{AC65F021-FB9D-4DF1-A399-F35DA72DC93D}" dt="2025-07-23T04:46:36.876" v="3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AC65F021-FB9D-4DF1-A399-F35DA72DC93D}" dt="2025-07-23T04:46:36.8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1230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957263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DL SYNC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0423" y="2971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FC6E1-0774-BD30-5963-5390A84FEB8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F87FB951-8698-18CE-0FB8-0C3C0C609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075815"/>
              </p:ext>
            </p:extLst>
          </p:nvPr>
        </p:nvGraphicFramePr>
        <p:xfrm>
          <a:off x="762000" y="3594101"/>
          <a:ext cx="8290074" cy="2806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54022" imgH="2862051" progId="Word.Document.8">
                  <p:embed/>
                </p:oleObj>
              </mc:Choice>
              <mc:Fallback>
                <p:oleObj name="Document" r:id="rId3" imgW="8654022" imgH="2862051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F87FB951-8698-18CE-0FB8-0C3C0C609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94101"/>
                        <a:ext cx="8290074" cy="28066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CA62-5F33-3824-EC98-389A25E9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Autocorr</a:t>
            </a:r>
            <a:r>
              <a:rPr lang="en-US" dirty="0"/>
              <a:t> Property: LEN24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7EA79-92C0-FC00-FCFC-55A7800EBD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DB91-9562-8D9B-8C0C-A60D345564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BD6B1A-D921-37E2-4DAA-540D54FB5D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AB5129-4185-4689-8989-EE8CE945C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6614" y="1739224"/>
            <a:ext cx="4978400" cy="3733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3BA947-ED95-6971-71E4-672B2DB54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95450"/>
            <a:ext cx="4978400" cy="37338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E76E99-B4E1-6B64-625B-53822FCE936B}"/>
              </a:ext>
            </a:extLst>
          </p:cNvPr>
          <p:cNvSpPr txBox="1">
            <a:spLocks/>
          </p:cNvSpPr>
          <p:nvPr/>
        </p:nvSpPr>
        <p:spPr bwMode="auto">
          <a:xfrm>
            <a:off x="713125" y="5715000"/>
            <a:ext cx="778378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Peak sidelobe is lower than 0.25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42492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329F-06A9-F1B0-1A55-EC2CAF78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 Analysis with MC OOK data: LEN24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C1292-85FF-C609-7AA0-F55C5D4F9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125" y="1714520"/>
            <a:ext cx="7856538" cy="838200"/>
          </a:xfrm>
        </p:spPr>
        <p:txBody>
          <a:bodyPr/>
          <a:lstStyle/>
          <a:p>
            <a:r>
              <a:rPr lang="en-US" dirty="0"/>
              <a:t>Type 1: non-diff detector               Type 2 diff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02DEC-E37E-CFAF-2FA0-149C3888B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228E4-EAAF-656D-34DF-B9C6E74FE80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9C256F-6B3A-96AD-CA72-624E8C341B1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91CA54B-6168-6908-59D7-FFA7F37FF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2" y="2136910"/>
            <a:ext cx="4728698" cy="354652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B61974E-7B3B-4A62-4B69-C692F485E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302" y="2136910"/>
            <a:ext cx="4728698" cy="354652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B721FC-68CA-A2CD-D9F2-F83756BEAD7F}"/>
              </a:ext>
            </a:extLst>
          </p:cNvPr>
          <p:cNvSpPr txBox="1">
            <a:spLocks/>
          </p:cNvSpPr>
          <p:nvPr/>
        </p:nvSpPr>
        <p:spPr bwMode="auto">
          <a:xfrm>
            <a:off x="713125" y="5715000"/>
            <a:ext cx="778378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2us chip has high false trigger rate for differential correlator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non-differential correlator: threshold of 0.25 is helpful to reduce FA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354924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CF4A-A86D-309B-8E82-AB58C19C9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of EOS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29BB-2362-5A56-D14D-886F3BAA6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End of SYNC (EOS) bit(s) or special segment may be appended to the end of sequence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Non-Manchester OOK sequence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Mitigate the false alarm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timing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sequence contains several non-Manchester tails bits at the end, can also be leveraged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485FB-F8E6-B9E9-2DD2-776358EF3E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F7D3C-5CB0-D45F-B8CE-3F976377A1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975C2B-9A8E-EC48-0C24-FD3098CBA7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123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ABE3-AB4E-B4F6-A742-60807027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SYNC for Backscattering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AED27-B2B8-45D0-6A8C-8C984C46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51013"/>
            <a:ext cx="8343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fully passive backscattering, shorter SYNC is possible due to high Rx RSSI, e.g. -20dBm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[5], we proposed 8-bit [0 1 1 1 1 1 0 1]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distinguish from UHF RFID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 bit timing resynchronization before 1</a:t>
            </a:r>
            <a:r>
              <a:rPr lang="en-US" baseline="30000" dirty="0"/>
              <a:t>st</a:t>
            </a:r>
            <a:r>
              <a:rPr lang="en-US" dirty="0"/>
              <a:t> data bit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marL="1371600" lvl="3" indent="0"/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Features: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first OFF PW of 2us indicate the start of DL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5 PW ON carrier is a code violation (non Manchester) to confirm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This duration also differentiates from data-0 of any Tari/PW in EPC Gen2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last 0/1 transition provides timing for Data Manchester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C4BE3-2734-998A-1D85-BB13B68DC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0EA39-6B49-57ED-3DDC-39F36AF7F6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EF179-585A-BF6E-9C12-81740347FF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B00B652-D31F-25B7-BAA4-7C4EA34603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745193"/>
              </p:ext>
            </p:extLst>
          </p:nvPr>
        </p:nvGraphicFramePr>
        <p:xfrm>
          <a:off x="1143000" y="3733800"/>
          <a:ext cx="6263686" cy="111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97023" imgH="1066418" progId="Visio.Drawing.15">
                  <p:embed/>
                </p:oleObj>
              </mc:Choice>
              <mc:Fallback>
                <p:oleObj name="Visio" r:id="rId2" imgW="5997023" imgH="1066418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B00B652-D31F-25B7-BAA4-7C4EA34603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3733800"/>
                        <a:ext cx="6263686" cy="1114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926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1ABE3-AB4E-B4F6-A742-608070273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for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AED27-B2B8-45D0-6A8C-8C984C46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3"/>
            <a:ext cx="8343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Sub-1GHz mono-static backscattering is proposed 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AMP+UHF tag needs to be able to distinguish three different potential DL PPDU from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sub-1GHz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UHF RFID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an updated DL SYNC structure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staring zero (s) and ending Manchester bit (s) serve the same purpose as proposed before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2.4GHz and sub-1GHz will use different “mode indicating sequence”</a:t>
            </a:r>
          </a:p>
          <a:p>
            <a:pPr marL="1371600" lvl="3" indent="0"/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C4BE3-2734-998A-1D85-BB13B68DC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0EA39-6B49-57ED-3DDC-39F36AF7F6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5EF179-585A-BF6E-9C12-81740347FF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46FBA9A-824C-78AF-2371-F72DB6D59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00557"/>
              </p:ext>
            </p:extLst>
          </p:nvPr>
        </p:nvGraphicFramePr>
        <p:xfrm>
          <a:off x="1621353" y="4724400"/>
          <a:ext cx="617140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3655">
                  <a:extLst>
                    <a:ext uri="{9D8B030D-6E8A-4147-A177-3AD203B41FA5}">
                      <a16:colId xmlns:a16="http://schemas.microsoft.com/office/drawing/2014/main" val="160761470"/>
                    </a:ext>
                  </a:extLst>
                </a:gridCol>
                <a:gridCol w="2777133">
                  <a:extLst>
                    <a:ext uri="{9D8B030D-6E8A-4147-A177-3AD203B41FA5}">
                      <a16:colId xmlns:a16="http://schemas.microsoft.com/office/drawing/2014/main" val="107939257"/>
                    </a:ext>
                  </a:extLst>
                </a:gridCol>
                <a:gridCol w="1850618">
                  <a:extLst>
                    <a:ext uri="{9D8B030D-6E8A-4147-A177-3AD203B41FA5}">
                      <a16:colId xmlns:a16="http://schemas.microsoft.com/office/drawing/2014/main" val="833522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Staring zero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 indicating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Manchester bit 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61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44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24A81-9E59-D4F1-BF0A-128D3B8EB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2BE2A-718B-D1B8-FBC2-58623EA55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2.4GHz:      [0 1 1 1 </a:t>
            </a:r>
            <a:r>
              <a:rPr lang="en-US" u="sng" dirty="0"/>
              <a:t>1 1</a:t>
            </a:r>
            <a:r>
              <a:rPr lang="en-US" dirty="0"/>
              <a:t> 0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Sub-1GHz:  [0 1 1 1 </a:t>
            </a:r>
            <a:r>
              <a:rPr lang="en-US" u="sng" dirty="0"/>
              <a:t>0 1</a:t>
            </a:r>
            <a:r>
              <a:rPr lang="en-US" dirty="0"/>
              <a:t> 0 1]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2.4GHz:      [0 </a:t>
            </a:r>
            <a:r>
              <a:rPr lang="en-US" u="sng" dirty="0"/>
              <a:t>1</a:t>
            </a:r>
            <a:r>
              <a:rPr lang="en-US" dirty="0"/>
              <a:t> 1 1 1 1 0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Sub-1GHz:  [0 </a:t>
            </a:r>
            <a:r>
              <a:rPr lang="en-US" u="sng" dirty="0"/>
              <a:t>0</a:t>
            </a:r>
            <a:r>
              <a:rPr lang="en-US" dirty="0"/>
              <a:t> 1 1 1 1 0 1]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length of 8 for simple formality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or 2 bit efficiency improvement is not critical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accommodate more modes or bands for future extension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0FE4C-326C-5093-08A2-1FA64A5BE9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42A03-C04B-098F-6CFE-840A1C58970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1B0ED4-B320-66A8-F117-57D7B3B6BE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27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A2A4-E868-B741-68E6-258B1B62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601A6-3539-C9C5-11C9-369015D2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35" y="1600200"/>
            <a:ext cx="8009965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SYNC for non-backscattering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Investigated the feasibility of one sequence design supporting both non-differential and differential detector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EOS bits may be needed if to mitigate data field false alarm for differential detector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Longer sequence of LEN 24 shows better correlation property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rate signaling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Flip sign will have higher requirement on SYNC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SYNC for backscattering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Revisit the SYNC design considering new sub-1GHz backscattering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Updated SYNC structure: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Keep starting zero chips and ending Manchester bit 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Mode indicting pattern for sub-1GHz and 2.4GHz backscattering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6DBD2-BBA4-93C2-6368-C48166D924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632B1-4027-6B7A-6BFA-DF4F8EEFD1A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4EE81B-CA83-B15F-B246-BCB45C3CAD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474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9BD2-DD9F-E159-0911-56768943E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23CD-6957-6865-7F58-9DCBF3C6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11bp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AMP DL SYNC sequence for backscattering indicates the operating band, e.g. sub-1GHz or 2.4GHz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B5F1D-8527-D780-58C5-EF5310BCCB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AA8B-9B2F-7436-1F15-A4CD75704B2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1A2F1A-A999-385E-B4FD-CF0CF34310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889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9BD2-DD9F-E159-0911-56768943E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23CD-6957-6865-7F58-9DCBF3C6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11bp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AMP DL SYNC sequence for backscattering consists of: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one or more OFF chips at the beginning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one or more Manchester bits at the end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B5F1D-8527-D780-58C5-EF5310BCCB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AA8B-9B2F-7436-1F15-A4CD75704B2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1A2F1A-A999-385E-B4FD-CF0CF34310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47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9BD2-DD9F-E159-0911-56768943E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23CD-6957-6865-7F58-9DCBF3C6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11bp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AMP DL SYNC sequence for backscattering includes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band indicating patterns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B5F1D-8527-D780-58C5-EF5310BCCB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AA8B-9B2F-7436-1F15-A4CD75704B2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1A2F1A-A999-385E-B4FD-CF0CF34310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29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4762-0306-3CB2-095C-DB0F78F0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DB25-6C1B-247B-DCAE-B292E2BD0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SYNC for Non-backscattering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Rate signaling SYNC for two data rates: 250kbps and 1Mbps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Operating Rx power: -45dBm or lower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types of tag receive architecture with different implementation complexity [1] [2] [3][4]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SYNC for backscattering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data rate 250kbps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Operating at high Rx power: ~-20dBm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100k ppm: chip-by-chip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Differentiate from UHF RFID SYNC [5]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0AD54-C9FD-3F88-E639-4E458934A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9CB86-C5A4-E1C0-67A0-A65D27E7DC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B53C0D-329D-DF5F-5116-AC7AC6A43C4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577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507FD-890A-E779-194C-731AEDE1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F657-AF15-3D93-444D-D248EC736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11bp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AMP DL SYNC sequence for backscattering has length of 8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100C6-D798-CC8F-D68F-BD40C32DC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A65C9-E57F-B738-985D-484108C8E3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3ABA08-918C-D2A7-E824-6F7F13A91C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305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2595-2FD3-E302-005C-3743420CD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8FFB4-F3C5-0C7D-1E04-AC1F59F3D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 11-25/705, An Analysis of SYNC Field for Downlink PPDU</a:t>
            </a:r>
          </a:p>
          <a:p>
            <a:r>
              <a:rPr lang="en-US" sz="2000" b="0" dirty="0"/>
              <a:t>[2] 11-25/794, Initial Thoughts on AMP Downlink Sync Field Design</a:t>
            </a:r>
          </a:p>
          <a:p>
            <a:r>
              <a:rPr lang="en-US" sz="2000" b="0" dirty="0"/>
              <a:t>[3] 11-25/1221, Two AMP Downlink Sync Field Detectors</a:t>
            </a:r>
          </a:p>
          <a:p>
            <a:r>
              <a:rPr lang="en-US" sz="2000" b="0" dirty="0"/>
              <a:t>[4] 11-25/1248, Discussions on DL Sync Field for Non-Backscatter STAs: Part 1</a:t>
            </a:r>
            <a:endParaRPr lang="en-SG" sz="2000" b="0" dirty="0"/>
          </a:p>
          <a:p>
            <a:r>
              <a:rPr lang="en-SG" sz="2000" b="0" dirty="0"/>
              <a:t>[5]</a:t>
            </a:r>
            <a:r>
              <a:rPr lang="en-US" sz="2000" b="0" dirty="0"/>
              <a:t> 11-25/0075, Further Thoughts on AMP DL PPDU for Mono-static Backscattering</a:t>
            </a:r>
          </a:p>
          <a:p>
            <a:r>
              <a:rPr lang="en-US" sz="2000" b="0" dirty="0"/>
              <a:t>[6] 11-25/1218, Downlink Backscatter SYNC Field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D0127-D52B-618D-4019-8E7913B5D9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7B469-9BFE-DD33-A3CC-057AD789DC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7780A2-700E-690D-F4D6-439D43CDA12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46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BED67-9213-F063-E445-3270566E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02" y="609600"/>
            <a:ext cx="7770813" cy="1065213"/>
          </a:xfrm>
        </p:spPr>
        <p:txBody>
          <a:bodyPr/>
          <a:lstStyle/>
          <a:p>
            <a:r>
              <a:rPr lang="en-US" dirty="0"/>
              <a:t>Non-backscattering DL SYNC Rx 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BAA86-8B71-34F4-9479-5499665F25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C08F-A6F2-5749-270F-175B66C800A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1D94E5-908E-E74E-66DD-811D6E3840B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33672B-DEBA-720A-5AC4-FB50B4B66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177" y="14478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types of Rx architectures have been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 1: correlator based [2, 3, 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Rx implements some gain control and samples the energy detector output and correlate with SYNC template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 2: differential correlator based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gain control function and only use differential power with one-chip apart, and correlate with differential SYNC template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be further generalized to multiple samples per chip, e.g.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EF9A391-F0F4-60E6-B991-077E6B4F726A}"/>
              </a:ext>
            </a:extLst>
          </p:cNvPr>
          <p:cNvGrpSpPr/>
          <p:nvPr/>
        </p:nvGrpSpPr>
        <p:grpSpPr>
          <a:xfrm>
            <a:off x="1432335" y="3115902"/>
            <a:ext cx="5825306" cy="465022"/>
            <a:chOff x="1337175" y="2930343"/>
            <a:chExt cx="5825306" cy="46502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BC49A0F-2466-6984-ED2E-0F7DDF29ABB7}"/>
                </a:ext>
              </a:extLst>
            </p:cNvPr>
            <p:cNvSpPr/>
            <p:nvPr/>
          </p:nvSpPr>
          <p:spPr>
            <a:xfrm>
              <a:off x="3766955" y="2942382"/>
              <a:ext cx="803661" cy="45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Gain control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387B788-1F08-64ED-E7B0-7CEA8263BF49}"/>
                </a:ext>
              </a:extLst>
            </p:cNvPr>
            <p:cNvSpPr/>
            <p:nvPr/>
          </p:nvSpPr>
          <p:spPr>
            <a:xfrm>
              <a:off x="2745010" y="2988661"/>
              <a:ext cx="728125" cy="3569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Envelope detector 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6BC56FC-E276-2C87-DB88-F7E4EEF4DE21}"/>
                </a:ext>
              </a:extLst>
            </p:cNvPr>
            <p:cNvSpPr/>
            <p:nvPr/>
          </p:nvSpPr>
          <p:spPr>
            <a:xfrm>
              <a:off x="4959011" y="2930343"/>
              <a:ext cx="803661" cy="45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ADC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865DCD65-D13D-529C-4306-9BDB22C41355}"/>
                </a:ext>
              </a:extLst>
            </p:cNvPr>
            <p:cNvCxnSpPr>
              <a:cxnSpLocks/>
              <a:stCxn id="21" idx="3"/>
              <a:endCxn id="17" idx="1"/>
            </p:cNvCxnSpPr>
            <p:nvPr/>
          </p:nvCxnSpPr>
          <p:spPr>
            <a:xfrm>
              <a:off x="3473135" y="3167121"/>
              <a:ext cx="293820" cy="1753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93F1D94-9742-722B-9341-13DFE15BCBA9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 flipV="1">
              <a:off x="4570616" y="3162343"/>
              <a:ext cx="388395" cy="6531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84D99F8-0BF6-8C26-55E4-CDA81F1982B1}"/>
                </a:ext>
              </a:extLst>
            </p:cNvPr>
            <p:cNvSpPr/>
            <p:nvPr/>
          </p:nvSpPr>
          <p:spPr>
            <a:xfrm>
              <a:off x="6065000" y="2930343"/>
              <a:ext cx="803661" cy="45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Correlator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4438212-B4F6-E4CA-1B9B-E4F2FAE721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2672" y="3162343"/>
              <a:ext cx="302328" cy="1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1BE479E-E167-F71D-9908-5D07571E8EF7}"/>
                </a:ext>
              </a:extLst>
            </p:cNvPr>
            <p:cNvSpPr txBox="1"/>
            <p:nvPr/>
          </p:nvSpPr>
          <p:spPr>
            <a:xfrm>
              <a:off x="1337175" y="3021326"/>
              <a:ext cx="109820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AMP input signal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135FB36-EEF9-607D-820D-0047EF8E1D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44705" y="3168875"/>
              <a:ext cx="302328" cy="1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C24E797-1C14-A302-5F1E-F81FC779BA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60153" y="3168874"/>
              <a:ext cx="302328" cy="1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3E6AAC93-1A3C-9C80-ED7E-71BD98868637}"/>
              </a:ext>
            </a:extLst>
          </p:cNvPr>
          <p:cNvSpPr/>
          <p:nvPr/>
        </p:nvSpPr>
        <p:spPr>
          <a:xfrm>
            <a:off x="3948182" y="5334521"/>
            <a:ext cx="803661" cy="4529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Delay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F5E2753-FB14-1BF4-AC44-0ED79132D6E1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3199839" y="5561010"/>
            <a:ext cx="748343" cy="3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B0EB1AE-C0C9-E020-0133-076227F6BC14}"/>
              </a:ext>
            </a:extLst>
          </p:cNvPr>
          <p:cNvSpPr txBox="1"/>
          <p:nvPr/>
        </p:nvSpPr>
        <p:spPr>
          <a:xfrm>
            <a:off x="1125225" y="5338402"/>
            <a:ext cx="1098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AMP DL input signal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0265C522-F00E-2F94-9F9F-D813A4514765}"/>
              </a:ext>
            </a:extLst>
          </p:cNvPr>
          <p:cNvCxnSpPr>
            <a:cxnSpLocks/>
          </p:cNvCxnSpPr>
          <p:nvPr/>
        </p:nvCxnSpPr>
        <p:spPr>
          <a:xfrm>
            <a:off x="3341062" y="5561010"/>
            <a:ext cx="1717766" cy="646481"/>
          </a:xfrm>
          <a:prstGeom prst="bentConnector3">
            <a:avLst>
              <a:gd name="adj1" fmla="val 8555"/>
            </a:avLst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C77DC38B-A372-F30B-8B10-B2C97E7853AB}"/>
              </a:ext>
            </a:extLst>
          </p:cNvPr>
          <p:cNvSpPr/>
          <p:nvPr/>
        </p:nvSpPr>
        <p:spPr>
          <a:xfrm>
            <a:off x="2360280" y="5341708"/>
            <a:ext cx="803661" cy="452983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Envelope detector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CC336E50-93ED-2D84-FC42-11D9322C2AF0}"/>
              </a:ext>
            </a:extLst>
          </p:cNvPr>
          <p:cNvCxnSpPr>
            <a:cxnSpLocks/>
          </p:cNvCxnSpPr>
          <p:nvPr/>
        </p:nvCxnSpPr>
        <p:spPr>
          <a:xfrm flipV="1">
            <a:off x="2060703" y="5561009"/>
            <a:ext cx="302328" cy="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8AB562E5-DD0F-1556-ABD1-0FD7CD42547C}"/>
              </a:ext>
            </a:extLst>
          </p:cNvPr>
          <p:cNvSpPr/>
          <p:nvPr/>
        </p:nvSpPr>
        <p:spPr>
          <a:xfrm>
            <a:off x="5732008" y="5980995"/>
            <a:ext cx="803661" cy="4529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Differential detection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172C8D3-A5B5-DD05-34A8-87CBCC1EBDC4}"/>
              </a:ext>
            </a:extLst>
          </p:cNvPr>
          <p:cNvGrpSpPr/>
          <p:nvPr/>
        </p:nvGrpSpPr>
        <p:grpSpPr>
          <a:xfrm>
            <a:off x="5058828" y="6025115"/>
            <a:ext cx="378823" cy="364747"/>
            <a:chOff x="3657600" y="5473337"/>
            <a:chExt cx="378823" cy="364747"/>
          </a:xfrm>
        </p:grpSpPr>
        <p:sp>
          <p:nvSpPr>
            <p:cNvPr id="64" name="Flowchart: Connector 63">
              <a:extLst>
                <a:ext uri="{FF2B5EF4-FFF2-40B4-BE49-F238E27FC236}">
                  <a16:creationId xmlns:a16="http://schemas.microsoft.com/office/drawing/2014/main" id="{33E2BAB0-FD91-8C87-13C4-D786B412E06A}"/>
                </a:ext>
              </a:extLst>
            </p:cNvPr>
            <p:cNvSpPr/>
            <p:nvPr/>
          </p:nvSpPr>
          <p:spPr>
            <a:xfrm>
              <a:off x="3657600" y="5473337"/>
              <a:ext cx="378823" cy="364747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AF19252-623A-E99E-6E00-3530512DBD6B}"/>
                </a:ext>
              </a:extLst>
            </p:cNvPr>
            <p:cNvCxnSpPr>
              <a:cxnSpLocks/>
              <a:stCxn id="64" idx="2"/>
              <a:endCxn id="64" idx="6"/>
            </p:cNvCxnSpPr>
            <p:nvPr/>
          </p:nvCxnSpPr>
          <p:spPr>
            <a:xfrm>
              <a:off x="3657600" y="5655711"/>
              <a:ext cx="378823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99A6AD5-0C87-474A-990C-C6CE653199B3}"/>
                </a:ext>
              </a:extLst>
            </p:cNvPr>
            <p:cNvCxnSpPr>
              <a:cxnSpLocks/>
              <a:stCxn id="64" idx="0"/>
              <a:endCxn id="64" idx="4"/>
            </p:cNvCxnSpPr>
            <p:nvPr/>
          </p:nvCxnSpPr>
          <p:spPr>
            <a:xfrm>
              <a:off x="3847012" y="5473337"/>
              <a:ext cx="0" cy="364747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20F6A3E3-145F-43FE-080E-338CDF96D380}"/>
              </a:ext>
            </a:extLst>
          </p:cNvPr>
          <p:cNvCxnSpPr>
            <a:cxnSpLocks/>
            <a:stCxn id="33" idx="3"/>
            <a:endCxn id="64" idx="0"/>
          </p:cNvCxnSpPr>
          <p:nvPr/>
        </p:nvCxnSpPr>
        <p:spPr>
          <a:xfrm>
            <a:off x="4751843" y="5561013"/>
            <a:ext cx="496397" cy="464102"/>
          </a:xfrm>
          <a:prstGeom prst="bentConnector2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4195589-A979-04A9-FA44-06F5E15CEC97}"/>
              </a:ext>
            </a:extLst>
          </p:cNvPr>
          <p:cNvCxnSpPr>
            <a:cxnSpLocks/>
          </p:cNvCxnSpPr>
          <p:nvPr/>
        </p:nvCxnSpPr>
        <p:spPr>
          <a:xfrm flipV="1">
            <a:off x="5445928" y="6207487"/>
            <a:ext cx="302328" cy="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5F978C8-E608-FB7A-82FC-038E83A1D51E}"/>
              </a:ext>
            </a:extLst>
          </p:cNvPr>
          <p:cNvCxnSpPr>
            <a:cxnSpLocks/>
          </p:cNvCxnSpPr>
          <p:nvPr/>
        </p:nvCxnSpPr>
        <p:spPr>
          <a:xfrm>
            <a:off x="4935822" y="5847607"/>
            <a:ext cx="17448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9E3EDEF-7017-C0F9-6E2D-64AD24597AAF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6529142" y="6201977"/>
            <a:ext cx="558052" cy="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57D6A0B7-40EB-820C-7FCC-4179B1992496}"/>
              </a:ext>
            </a:extLst>
          </p:cNvPr>
          <p:cNvSpPr/>
          <p:nvPr/>
        </p:nvSpPr>
        <p:spPr>
          <a:xfrm>
            <a:off x="7087194" y="5975485"/>
            <a:ext cx="803661" cy="4529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Correlator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7E57A7C-75AB-7A20-FB7E-0F61CF402D38}"/>
              </a:ext>
            </a:extLst>
          </p:cNvPr>
          <p:cNvCxnSpPr>
            <a:cxnSpLocks/>
          </p:cNvCxnSpPr>
          <p:nvPr/>
        </p:nvCxnSpPr>
        <p:spPr>
          <a:xfrm flipV="1">
            <a:off x="7884328" y="6196467"/>
            <a:ext cx="302328" cy="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EF1354C5-6A08-FF3B-2929-521F61E3CF22}"/>
              </a:ext>
            </a:extLst>
          </p:cNvPr>
          <p:cNvSpPr txBox="1"/>
          <p:nvPr/>
        </p:nvSpPr>
        <p:spPr>
          <a:xfrm>
            <a:off x="6469609" y="5708367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+1, -1, 0</a:t>
            </a:r>
          </a:p>
        </p:txBody>
      </p:sp>
    </p:spTree>
    <p:extLst>
      <p:ext uri="{BB962C8B-B14F-4D97-AF65-F5344CB8AC3E}">
        <p14:creationId xmlns:p14="http://schemas.microsoft.com/office/powerpoint/2010/main" val="200467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BED67-9213-F063-E445-3270566E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02" y="685574"/>
            <a:ext cx="7770813" cy="1065213"/>
          </a:xfrm>
        </p:spPr>
        <p:txBody>
          <a:bodyPr/>
          <a:lstStyle/>
          <a:p>
            <a:r>
              <a:rPr lang="en-US" dirty="0"/>
              <a:t>DL SYNC Design Considerations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BAA86-8B71-34F4-9479-5499665F25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C08F-A6F2-5749-270F-175B66C800A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1D94E5-908E-E74E-66DD-811D6E3840B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33672B-DEBA-720A-5AC4-FB50B4B66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610600" cy="5000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property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correlation with low sidelobe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6us consecutive OFF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avoid regular WiFi receiver CCA ambiguity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Equal number of ON and OFF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Zero “DC”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impact from noise and ACI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chip rate: e.g. 2us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SYNC to support both Rx detector design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/>
              <a:t>Explore the feasibility in this proposal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In-band and ACI within 2.4GHz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Regular WiFi or BT traffic with constant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Manchester OOK traffic: Low false trigger rate 	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Invalid Manchester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Rate signaling using SYNC polarity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3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CA62-5F33-3824-EC98-389A25E9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SYNC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27DD-2291-CC31-49C2-F0CD24963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Correlation property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Autocorr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Correlation with random OOK data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Seq8 = [0 1 0 1 1 </a:t>
            </a:r>
            <a:r>
              <a:rPr lang="en-US" u="sng" dirty="0">
                <a:latin typeface="+mj-lt"/>
              </a:rPr>
              <a:t>0 0</a:t>
            </a:r>
            <a:r>
              <a:rPr lang="en-US" dirty="0">
                <a:latin typeface="+mj-lt"/>
              </a:rPr>
              <a:t> 1]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Seq12 = [0 1 1 1 0 0 0 1 0 0 </a:t>
            </a:r>
            <a:r>
              <a:rPr lang="en-US" u="sng" dirty="0">
                <a:solidFill>
                  <a:srgbClr val="FF0000"/>
                </a:solidFill>
                <a:latin typeface="+mj-lt"/>
              </a:rPr>
              <a:t>1 1</a:t>
            </a:r>
            <a:r>
              <a:rPr lang="en-US" dirty="0">
                <a:latin typeface="+mj-lt"/>
              </a:rPr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+mj-lt"/>
              </a:rPr>
              <a:t>Seq16 = </a:t>
            </a:r>
            <a:r>
              <a:rPr lang="en-US" dirty="0">
                <a:latin typeface="+mj-lt"/>
              </a:rPr>
              <a:t>[0 0 1 1 0 1 1 0 1 0 1 0 0 0 </a:t>
            </a:r>
            <a:r>
              <a:rPr lang="en-US" u="sng" dirty="0">
                <a:solidFill>
                  <a:srgbClr val="FF0000"/>
                </a:solidFill>
                <a:latin typeface="+mj-lt"/>
              </a:rPr>
              <a:t>1 1</a:t>
            </a:r>
            <a:r>
              <a:rPr lang="en-US" dirty="0">
                <a:latin typeface="+mj-lt"/>
              </a:rPr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Seq24 = [0 1 1 0 0 0 1 1 0 1 1 0 0 1 0 0 1 0 1 0 1 0 </a:t>
            </a:r>
            <a:r>
              <a:rPr lang="en-US" u="sng" dirty="0">
                <a:solidFill>
                  <a:srgbClr val="FF0000"/>
                </a:solidFill>
                <a:latin typeface="+mj-lt"/>
              </a:rPr>
              <a:t>1 1</a:t>
            </a:r>
            <a:r>
              <a:rPr lang="en-US" dirty="0">
                <a:latin typeface="+mj-lt"/>
              </a:rPr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7EA79-92C0-FC00-FCFC-55A7800EBD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DB91-9562-8D9B-8C0C-A60D345564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BD6B1A-D921-37E2-4DAA-540D54FB5D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22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CA62-5F33-3824-EC98-389A25E9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Autocorr</a:t>
            </a:r>
            <a:r>
              <a:rPr lang="en-US" dirty="0"/>
              <a:t> Property: LEN12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27DD-2291-CC31-49C2-F0CD24963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92" y="5230812"/>
            <a:ext cx="7658708" cy="1246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Correlation template for S = [0 1 1 1 0 0 0 1 0 </a:t>
            </a:r>
            <a:r>
              <a:rPr lang="en-US" sz="1800" b="0" dirty="0">
                <a:solidFill>
                  <a:schemeClr val="tx1"/>
                </a:solidFill>
              </a:rPr>
              <a:t>0 1 1</a:t>
            </a:r>
            <a:r>
              <a:rPr lang="en-US" sz="1800" b="0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(non-diff) 2S-1 </a:t>
            </a:r>
            <a:r>
              <a:rPr lang="en-US" sz="1400" dirty="0">
                <a:latin typeface="+mj-lt"/>
              </a:rPr>
              <a:t>= [-1 1 1 1 -1 -1 -1 1 -1 -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1 1 1]</a:t>
            </a:r>
            <a:r>
              <a:rPr lang="en-US" sz="1400" b="0" dirty="0"/>
              <a:t>,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(diff) S-[1 S(1:N-1)] = [-1 1 0 0 -1 0 0  1 -1 0 1 0]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Peak sidelobe is higher than 0.25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7EA79-92C0-FC00-FCFC-55A7800EBD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DB91-9562-8D9B-8C0C-A60D345564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BD6B1A-D921-37E2-4DAA-540D54FB5D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31D0D3A-5B89-EF71-6361-338DB5606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915" y="1524000"/>
            <a:ext cx="4868333" cy="365125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83A22F1-784A-20F3-C668-EE37F167A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8067" y="1524000"/>
            <a:ext cx="4868333" cy="365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52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329F-06A9-F1B0-1A55-EC2CAF78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 Analysis with MC OOK data: LEN12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C1292-85FF-C609-7AA0-F55C5D4F9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125" y="1714520"/>
            <a:ext cx="7856538" cy="838200"/>
          </a:xfrm>
        </p:spPr>
        <p:txBody>
          <a:bodyPr/>
          <a:lstStyle/>
          <a:p>
            <a:r>
              <a:rPr lang="en-US" dirty="0"/>
              <a:t>Type 1: non-diff detector               Type 2 diff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02DEC-E37E-CFAF-2FA0-149C3888B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228E4-EAAF-656D-34DF-B9C6E74FE80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9C256F-6B3A-96AD-CA72-624E8C341B1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1DC4820-3F33-FB00-6807-080C2C812DC1}"/>
              </a:ext>
            </a:extLst>
          </p:cNvPr>
          <p:cNvSpPr txBox="1">
            <a:spLocks/>
          </p:cNvSpPr>
          <p:nvPr/>
        </p:nvSpPr>
        <p:spPr bwMode="auto">
          <a:xfrm>
            <a:off x="713125" y="5715000"/>
            <a:ext cx="778378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2us chip has high false trigger rate for differential correlator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non-differential correlator: threshold of 0.25 is helpful to reduce FA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F564AF-8B35-4C4A-DFD0-D5F852750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" y="2133600"/>
            <a:ext cx="4881060" cy="366079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C9195C9-FFB8-F12A-E5CD-89A4828696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306" y="2161381"/>
            <a:ext cx="4806976" cy="360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9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8CA62-5F33-3824-EC98-389A25E9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Autocorr</a:t>
            </a:r>
            <a:r>
              <a:rPr lang="en-US" dirty="0"/>
              <a:t> Property: LEN16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27DD-2291-CC31-49C2-F0CD24963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0200"/>
            <a:ext cx="7658708" cy="1246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Peak sidelobe is within 0.25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7EA79-92C0-FC00-FCFC-55A7800EBD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DB91-9562-8D9B-8C0C-A60D345564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BD6B1A-D921-37E2-4DAA-540D54FB5D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D739DB-B807-A8AF-B038-9A6031FDE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30388"/>
            <a:ext cx="4587176" cy="34403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3F4D84-62AB-0C2B-A1EE-E33F6BF2B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024" y="1817418"/>
            <a:ext cx="4587176" cy="344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3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329F-06A9-F1B0-1A55-EC2CAF78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 Analysis with MC OOK data: LEN16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C1292-85FF-C609-7AA0-F55C5D4F9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125" y="1714520"/>
            <a:ext cx="7856538" cy="838200"/>
          </a:xfrm>
        </p:spPr>
        <p:txBody>
          <a:bodyPr/>
          <a:lstStyle/>
          <a:p>
            <a:r>
              <a:rPr lang="en-US" dirty="0"/>
              <a:t>Type 1: non-diff detector               Type 2 diff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02DEC-E37E-CFAF-2FA0-149C3888B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228E4-EAAF-656D-34DF-B9C6E74FE80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9C256F-6B3A-96AD-CA72-624E8C341B1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1DC4820-3F33-FB00-6807-080C2C812DC1}"/>
              </a:ext>
            </a:extLst>
          </p:cNvPr>
          <p:cNvSpPr txBox="1">
            <a:spLocks/>
          </p:cNvSpPr>
          <p:nvPr/>
        </p:nvSpPr>
        <p:spPr bwMode="auto">
          <a:xfrm>
            <a:off x="713125" y="5715000"/>
            <a:ext cx="778378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2us chip has high false trigger rate for differential correlator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non-differential correlator: threshold of 0.25 is helpful to reduce FA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24D7F-E954-2FEB-A36B-2E4E0DFAF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2133600"/>
            <a:ext cx="4840816" cy="36306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378FCF-41C9-19D0-1ECC-8673CDE0F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33" y="2133600"/>
            <a:ext cx="4840816" cy="363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5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1469</Words>
  <Application>Microsoft Office PowerPoint</Application>
  <PresentationFormat>On-screen Show (4:3)</PresentationFormat>
  <Paragraphs>227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AMP DL SYNC Design</vt:lpstr>
      <vt:lpstr>Introduction</vt:lpstr>
      <vt:lpstr>Non-backscattering DL SYNC Rx Arch</vt:lpstr>
      <vt:lpstr>DL SYNC Design Considerations</vt:lpstr>
      <vt:lpstr>Example SYNC sequence</vt:lpstr>
      <vt:lpstr>Autocorr Property: LEN12</vt:lpstr>
      <vt:lpstr>FA Analysis with MC OOK data: LEN12</vt:lpstr>
      <vt:lpstr>Autocorr Property: LEN16</vt:lpstr>
      <vt:lpstr>FA Analysis with MC OOK data: LEN16</vt:lpstr>
      <vt:lpstr>Autocorr Property: LEN24</vt:lpstr>
      <vt:lpstr>FA Analysis with MC OOK data: LEN24</vt:lpstr>
      <vt:lpstr>Need of EOS bits</vt:lpstr>
      <vt:lpstr>DL SYNC for Backscattering Tags</vt:lpstr>
      <vt:lpstr>SYNC for Backscattering</vt:lpstr>
      <vt:lpstr>Examples</vt:lpstr>
      <vt:lpstr>Summary</vt:lpstr>
      <vt:lpstr>SP1</vt:lpstr>
      <vt:lpstr>SP2</vt:lpstr>
      <vt:lpstr>SP3</vt:lpstr>
      <vt:lpstr>SP4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2302</cp:revision>
  <cp:lastPrinted>1601-01-01T00:00:00Z</cp:lastPrinted>
  <dcterms:created xsi:type="dcterms:W3CDTF">2015-10-31T00:33:08Z</dcterms:created>
  <dcterms:modified xsi:type="dcterms:W3CDTF">2025-07-28T15:12:11Z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