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04" r:id="rId3"/>
    <p:sldId id="634" r:id="rId4"/>
    <p:sldId id="637" r:id="rId5"/>
    <p:sldId id="614" r:id="rId6"/>
    <p:sldId id="636" r:id="rId7"/>
    <p:sldId id="62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7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5776" autoAdjust="0"/>
  </p:normalViewPr>
  <p:slideViewPr>
    <p:cSldViewPr>
      <p:cViewPr varScale="1">
        <p:scale>
          <a:sx n="98" d="100"/>
          <a:sy n="98" d="100"/>
        </p:scale>
        <p:origin x="142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1227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801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WPT Waveform Discussion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2025-07-28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423352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22198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846636"/>
          </a:xfrm>
        </p:spPr>
        <p:txBody>
          <a:bodyPr/>
          <a:lstStyle/>
          <a:p>
            <a:r>
              <a:rPr lang="en-US" b="0" dirty="0"/>
              <a:t>Motion #34:</a:t>
            </a:r>
          </a:p>
          <a:p>
            <a:pPr lvl="1"/>
            <a:r>
              <a:rPr lang="en-US" dirty="0"/>
              <a:t>AMP Energizer is capable of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transmitting WPT waveform.</a:t>
            </a:r>
          </a:p>
          <a:p>
            <a:pPr lvl="1"/>
            <a:r>
              <a:rPr lang="en-US" dirty="0"/>
              <a:t>WPT waveform is transmitted over sub1-GHz.</a:t>
            </a:r>
          </a:p>
          <a:p>
            <a:endParaRPr lang="en-US" b="0" dirty="0"/>
          </a:p>
          <a:p>
            <a:r>
              <a:rPr lang="en-US" b="0" dirty="0"/>
              <a:t>WPT waveforms have been discussed [1-4].</a:t>
            </a:r>
          </a:p>
          <a:p>
            <a:pPr lvl="1"/>
            <a:r>
              <a:rPr lang="en-SG" dirty="0"/>
              <a:t>[1]: legacy waveforms are preferred, such as OFDM, DSSS, single carrier, etc. </a:t>
            </a:r>
          </a:p>
          <a:p>
            <a:pPr lvl="1"/>
            <a:r>
              <a:rPr lang="en-SG" dirty="0"/>
              <a:t>[2-3]: OFDM is preferred due to high RF-to-DC efficiency.</a:t>
            </a:r>
          </a:p>
          <a:p>
            <a:pPr lvl="1"/>
            <a:r>
              <a:rPr lang="en-SG" dirty="0"/>
              <a:t>[4]: PPM</a:t>
            </a:r>
            <a:r>
              <a:rPr lang="en-GB" dirty="0"/>
              <a:t> (Pulse Position Modulation) waveform</a:t>
            </a:r>
            <a:r>
              <a:rPr lang="en-SG" dirty="0"/>
              <a:t> is claimed to provide 10* advantage over OFDM or constant envelope (CE).</a:t>
            </a:r>
          </a:p>
          <a:p>
            <a:endParaRPr lang="en-SG" b="0" dirty="0"/>
          </a:p>
          <a:p>
            <a:r>
              <a:rPr lang="en-SG" b="0" dirty="0"/>
              <a:t>This contribution intends to present our views on WPT waveform.</a:t>
            </a:r>
          </a:p>
          <a:p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78378-645D-4FF5-A47D-BE3AECED2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WPT Waveform Comparison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B628A-C53A-462A-AB89-7FDE0F484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9347F-6668-4B5F-A74D-85A41F3CB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7DCF8D7-727E-4D1B-BBD2-D0724FA81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70096"/>
              </p:ext>
            </p:extLst>
          </p:nvPr>
        </p:nvGraphicFramePr>
        <p:xfrm>
          <a:off x="654996" y="1676400"/>
          <a:ext cx="7772400" cy="4311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404">
                  <a:extLst>
                    <a:ext uri="{9D8B030D-6E8A-4147-A177-3AD203B41FA5}">
                      <a16:colId xmlns:a16="http://schemas.microsoft.com/office/drawing/2014/main" val="1403901153"/>
                    </a:ext>
                  </a:extLst>
                </a:gridCol>
                <a:gridCol w="3413598">
                  <a:extLst>
                    <a:ext uri="{9D8B030D-6E8A-4147-A177-3AD203B41FA5}">
                      <a16:colId xmlns:a16="http://schemas.microsoft.com/office/drawing/2014/main" val="4090125671"/>
                    </a:ext>
                  </a:extLst>
                </a:gridCol>
                <a:gridCol w="3337398">
                  <a:extLst>
                    <a:ext uri="{9D8B030D-6E8A-4147-A177-3AD203B41FA5}">
                      <a16:colId xmlns:a16="http://schemas.microsoft.com/office/drawing/2014/main" val="893254108"/>
                    </a:ext>
                  </a:extLst>
                </a:gridCol>
              </a:tblGrid>
              <a:tr h="312234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Pros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619493"/>
                  </a:ext>
                </a:extLst>
              </a:tr>
              <a:tr h="728546">
                <a:tc>
                  <a:txBody>
                    <a:bodyPr/>
                    <a:lstStyle/>
                    <a:p>
                      <a:r>
                        <a:rPr lang="en-SG" sz="1200" dirty="0"/>
                        <a:t>continuous wave (CW)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Easy to generate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S1G AMP DL/UL PPDU support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b="1" dirty="0"/>
                        <a:t>Adopted by existing WPT devices 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Relatively lower RF-to-DC efficiency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66489"/>
                  </a:ext>
                </a:extLst>
              </a:tr>
              <a:tr h="936702">
                <a:tc>
                  <a:txBody>
                    <a:bodyPr/>
                    <a:lstStyle/>
                    <a:p>
                      <a:r>
                        <a:rPr lang="en-SG" sz="1200" dirty="0"/>
                        <a:t>OFDM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/>
                        <a:t>Can be generated with current </a:t>
                      </a:r>
                      <a:r>
                        <a:rPr lang="en-US" sz="1200" dirty="0" err="1"/>
                        <a:t>WiFi</a:t>
                      </a:r>
                      <a:r>
                        <a:rPr lang="en-US" sz="1200" dirty="0"/>
                        <a:t> systems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/>
                        <a:t>May achieve high PAPR, thus increasing RF-to-DC conversion efficiency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SG" sz="1200" dirty="0"/>
                        <a:t>Suitable for wide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High generation complexity compared with CW and PPM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SG" sz="1200" dirty="0"/>
                        <a:t>Not suitable for ×100kHz narrow band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970074"/>
                  </a:ext>
                </a:extLst>
              </a:tr>
              <a:tr h="1144859">
                <a:tc>
                  <a:txBody>
                    <a:bodyPr/>
                    <a:lstStyle/>
                    <a:p>
                      <a:r>
                        <a:rPr lang="en-SG" sz="1200" dirty="0"/>
                        <a:t>DSSS (constant envelope)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Can be generated with current </a:t>
                      </a:r>
                      <a:r>
                        <a:rPr lang="en-US" sz="1200" dirty="0" err="1"/>
                        <a:t>WiFi</a:t>
                      </a:r>
                      <a:r>
                        <a:rPr lang="en-US" sz="1200" dirty="0"/>
                        <a:t> systems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SG" sz="1200" b="1" dirty="0"/>
                        <a:t>Adopted by existing WPT devices 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SG" sz="1200" dirty="0"/>
                        <a:t>High generation complexity compared with CW and PPM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Low PAPR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SG" sz="1200" dirty="0"/>
                        <a:t>Not suitable for ×100kHz narrow band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437283"/>
                  </a:ext>
                </a:extLst>
              </a:tr>
              <a:tr h="1144859">
                <a:tc>
                  <a:txBody>
                    <a:bodyPr/>
                    <a:lstStyle/>
                    <a:p>
                      <a:r>
                        <a:rPr lang="en-SG" sz="1200" dirty="0"/>
                        <a:t>PPM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very high PAPR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/>
                        <a:t>Lower interference impact due to lower duty cycles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PPM generally requires a wider bandwidth, </a:t>
                      </a:r>
                      <a:r>
                        <a:rPr lang="en-SG" sz="1200" dirty="0"/>
                        <a:t>not suitable for ×100kHz narrow band system</a:t>
                      </a:r>
                      <a:endParaRPr lang="en-US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SG" sz="1200" dirty="0"/>
                        <a:t>Higher implementation complexity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Unstable output of rectifier</a:t>
                      </a:r>
                      <a:endParaRPr lang="en-SG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200" dirty="0"/>
                        <a:t>PPM is particularly vulnerable to multipath interference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96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14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78378-645D-4FF5-A47D-BE3AECED2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Proposal: WPT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1CBA9-5277-4E9F-8A21-56F533EAB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724398"/>
          </a:xfrm>
        </p:spPr>
        <p:txBody>
          <a:bodyPr/>
          <a:lstStyle/>
          <a:p>
            <a:r>
              <a:rPr lang="en-SG" dirty="0"/>
              <a:t>TG</a:t>
            </a:r>
            <a:r>
              <a:rPr lang="en-US" altLang="zh-CN" dirty="0"/>
              <a:t>bp</a:t>
            </a:r>
            <a:r>
              <a:rPr lang="en-SG" dirty="0"/>
              <a:t> should recommend CW as the WPT waveform.</a:t>
            </a:r>
          </a:p>
          <a:p>
            <a:pPr lvl="1"/>
            <a:r>
              <a:rPr lang="en-US" b="0" dirty="0" err="1"/>
              <a:t>TGbp</a:t>
            </a:r>
            <a:r>
              <a:rPr lang="en-US" b="0" dirty="0"/>
              <a:t> supports both communication and WPT in </a:t>
            </a:r>
            <a:r>
              <a:rPr lang="en-SG" b="0" dirty="0"/>
              <a:t>UHF RFID bands</a:t>
            </a:r>
            <a:r>
              <a:rPr lang="en-US" b="0" dirty="0"/>
              <a:t>.</a:t>
            </a:r>
          </a:p>
          <a:p>
            <a:pPr lvl="1"/>
            <a:r>
              <a:rPr lang="en-SG" b="0" dirty="0"/>
              <a:t>WPT and communication using same waveform may reduce the complexity</a:t>
            </a:r>
          </a:p>
          <a:p>
            <a:pPr lvl="1"/>
            <a:r>
              <a:rPr lang="en-SG" b="0" dirty="0"/>
              <a:t>It has been proposed to use CW as base waveform for S1G AMP communication [7]</a:t>
            </a:r>
          </a:p>
          <a:p>
            <a:pPr lvl="1"/>
            <a:r>
              <a:rPr lang="en-SG" dirty="0"/>
              <a:t>CW is easy to generate.</a:t>
            </a:r>
            <a:endParaRPr lang="en-SG" b="0" dirty="0"/>
          </a:p>
          <a:p>
            <a:pPr marL="0" indent="0">
              <a:buNone/>
            </a:pPr>
            <a:endParaRPr lang="en-SG" b="0" dirty="0"/>
          </a:p>
          <a:p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B628A-C53A-462A-AB89-7FDE0F484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9347F-6668-4B5F-A74D-85A41F3CB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9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discusses the AMP WPT waveform in sub-1Ghz</a:t>
            </a:r>
          </a:p>
          <a:p>
            <a:pPr lvl="1"/>
            <a:r>
              <a:rPr lang="en-SG" sz="1800" dirty="0"/>
              <a:t>Recommend CW as WPT waveform</a:t>
            </a:r>
          </a:p>
          <a:p>
            <a:pPr lvl="1"/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A7FAE-9857-452E-80E3-2F88700E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05826-0340-486C-ABE8-8D9E2B4CB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pPr marL="0" indent="0">
              <a:buNone/>
            </a:pPr>
            <a:r>
              <a:rPr lang="en-SG" dirty="0"/>
              <a:t>[1] 11-25-0029-01-00bp-wpt-protocol-waveform-and-ppdu</a:t>
            </a:r>
          </a:p>
          <a:p>
            <a:pPr marL="0" indent="0">
              <a:buNone/>
            </a:pPr>
            <a:r>
              <a:rPr lang="en-SG" dirty="0"/>
              <a:t>[2] 11-24-1551-01-00bp-wpt-waveform-discussion</a:t>
            </a:r>
          </a:p>
          <a:p>
            <a:pPr marL="0" indent="0">
              <a:buNone/>
            </a:pPr>
            <a:r>
              <a:rPr lang="en-SG" dirty="0"/>
              <a:t>[3] 11-24-1808-00-00bp-ofdm-based-wpt-waveform</a:t>
            </a:r>
          </a:p>
          <a:p>
            <a:pPr marL="0" indent="0">
              <a:buNone/>
            </a:pPr>
            <a:r>
              <a:rPr lang="en-SG" dirty="0"/>
              <a:t>[4] 11-25-0012-00-00bp-wpt-waveform-comparison</a:t>
            </a:r>
          </a:p>
          <a:p>
            <a:pPr marL="0" indent="0">
              <a:buNone/>
            </a:pPr>
            <a:r>
              <a:rPr lang="en-SG" dirty="0"/>
              <a:t>[5] https://fcc.report/FCC-ID/2AS57OSSIACOTATX203/4937596.pdf</a:t>
            </a:r>
          </a:p>
          <a:p>
            <a:pPr marL="0" indent="0">
              <a:buNone/>
            </a:pPr>
            <a:r>
              <a:rPr lang="en-SG" dirty="0"/>
              <a:t>[6] https://www.mouser.sg/new/powercast/powercast-tx91503-powerspot-transmitter/?srsltid=AfmBOorRR7_ZAHuWZFYWVawqTjj3wbZRpma3iC86cefhUbO9SkAHckkJ</a:t>
            </a:r>
          </a:p>
          <a:p>
            <a:pPr marL="0" indent="0">
              <a:buNone/>
            </a:pPr>
            <a:r>
              <a:rPr lang="en-SG" dirty="0"/>
              <a:t>[7] 11-25-0816-00-00bp-feasibility-study-of-mono-static-backscatter-in-sub-1-ghz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1CC73-1A38-4B29-A7A0-60179BE993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5D3CA-DBB9-4EE6-AFE4-5BEDF6219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26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3428998"/>
          </a:xfrm>
        </p:spPr>
        <p:txBody>
          <a:bodyPr/>
          <a:lstStyle/>
          <a:p>
            <a:r>
              <a:rPr lang="en-SG" b="1" dirty="0"/>
              <a:t>Do you agree that 11bp shall specify </a:t>
            </a:r>
            <a:r>
              <a:rPr lang="en-SG" b="1"/>
              <a:t>continuous wave (CW) </a:t>
            </a:r>
            <a:r>
              <a:rPr lang="en-SG" b="1" dirty="0"/>
              <a:t>based WPT waveform?</a:t>
            </a:r>
          </a:p>
          <a:p>
            <a:pPr lvl="1"/>
            <a:r>
              <a:rPr lang="en-SG" dirty="0"/>
              <a:t>Whether this WPT waveform is mandatory/recommended is TBD.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5121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23864</TotalTime>
  <Words>508</Words>
  <Application>Microsoft Office PowerPoint</Application>
  <PresentationFormat>On-screen Show (4:3)</PresentationFormat>
  <Paragraphs>99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ACcord Submission Template</vt:lpstr>
      <vt:lpstr>WPT Waveform Discussion</vt:lpstr>
      <vt:lpstr>Background </vt:lpstr>
      <vt:lpstr>WPT Waveform Comparison</vt:lpstr>
      <vt:lpstr>Proposal: WPT waveform</vt:lpstr>
      <vt:lpstr>Summary </vt:lpstr>
      <vt:lpstr>Reference </vt:lpstr>
      <vt:lpstr>SP 1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2131</cp:revision>
  <cp:lastPrinted>1998-02-10T13:28:00Z</cp:lastPrinted>
  <dcterms:created xsi:type="dcterms:W3CDTF">2009-12-02T19:05:00Z</dcterms:created>
  <dcterms:modified xsi:type="dcterms:W3CDTF">2025-07-25T08:18:44Z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