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89" r:id="rId7"/>
    <p:sldId id="285" r:id="rId8"/>
    <p:sldId id="286" r:id="rId9"/>
    <p:sldId id="287" r:id="rId10"/>
    <p:sldId id="288" r:id="rId11"/>
    <p:sldId id="270" r:id="rId12"/>
    <p:sldId id="290" r:id="rId13"/>
    <p:sldId id="298" r:id="rId14"/>
    <p:sldId id="299" r:id="rId15"/>
    <p:sldId id="300" r:id="rId16"/>
    <p:sldId id="301" r:id="rId17"/>
    <p:sldId id="302" r:id="rId18"/>
    <p:sldId id="296" r:id="rId19"/>
    <p:sldId id="292" r:id="rId20"/>
    <p:sldId id="293" r:id="rId21"/>
    <p:sldId id="294" r:id="rId22"/>
    <p:sldId id="295" r:id="rId23"/>
    <p:sldId id="297" r:id="rId24"/>
    <p:sldId id="281" r:id="rId25"/>
    <p:sldId id="282" r:id="rId26"/>
    <p:sldId id="305" r:id="rId27"/>
    <p:sldId id="304" r:id="rId28"/>
    <p:sldId id="291" r:id="rId29"/>
    <p:sldId id="274" r:id="rId30"/>
    <p:sldId id="275" r:id="rId31"/>
    <p:sldId id="276" r:id="rId32"/>
    <p:sldId id="277" r:id="rId33"/>
    <p:sldId id="278" r:id="rId34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B1F77-1844-40F6-827E-2AFB63737BBD}" v="423" dt="2025-07-22T15:23:07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657" autoAdjust="0"/>
    <p:restoredTop sz="96240" autoAdjust="0"/>
  </p:normalViewPr>
  <p:slideViewPr>
    <p:cSldViewPr>
      <p:cViewPr varScale="1">
        <p:scale>
          <a:sx n="104" d="100"/>
          <a:sy n="104" d="100"/>
        </p:scale>
        <p:origin x="2406" y="102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AC8AA1CB-7231-4F9F-8873-6A0E9D52CE32}"/>
    <pc:docChg chg="custSel addSld delSld modSld modMainMaster">
      <pc:chgData name="Steve Shellhammer" userId="0e71f22d-ee3e-49c0-82ff-dbc290af8082" providerId="ADAL" clId="{AC8AA1CB-7231-4F9F-8873-6A0E9D52CE32}" dt="2021-10-19T21:35:57.847" v="2554" actId="20577"/>
      <pc:docMkLst>
        <pc:docMk/>
      </pc:docMkLst>
      <pc:sldChg chg="modSp mod">
        <pc:chgData name="Steve Shellhammer" userId="0e71f22d-ee3e-49c0-82ff-dbc290af8082" providerId="ADAL" clId="{AC8AA1CB-7231-4F9F-8873-6A0E9D52CE32}" dt="2021-10-19T21:35:27.222" v="2547" actId="103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AC8AA1CB-7231-4F9F-8873-6A0E9D52CE32}" dt="2021-10-19T20:57:31.291" v="1455" actId="2057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AC8AA1CB-7231-4F9F-8873-6A0E9D52CE32}" dt="2021-10-19T21:00:34.967" v="1744" actId="14100"/>
        <pc:sldMkLst>
          <pc:docMk/>
          <pc:sldMk cId="1522346237" sldId="530"/>
        </pc:sldMkLst>
      </pc:sldChg>
      <pc:sldChg chg="addSp modSp new mod">
        <pc:chgData name="Steve Shellhammer" userId="0e71f22d-ee3e-49c0-82ff-dbc290af8082" providerId="ADAL" clId="{AC8AA1CB-7231-4F9F-8873-6A0E9D52CE32}" dt="2021-10-19T21:35:57.847" v="2554" actId="20577"/>
        <pc:sldMkLst>
          <pc:docMk/>
          <pc:sldMk cId="3091154829" sldId="53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AC8AA1CB-7231-4F9F-8873-6A0E9D52CE32}" dt="2021-10-19T21:14:49.461" v="2259" actId="14100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646594998" sldId="532"/>
        </pc:sldMkLst>
      </pc:sldChg>
      <pc:sldChg chg="modSp new mod">
        <pc:chgData name="Steve Shellhammer" userId="0e71f22d-ee3e-49c0-82ff-dbc290af8082" providerId="ADAL" clId="{AC8AA1CB-7231-4F9F-8873-6A0E9D52CE32}" dt="2021-10-19T21:16:10.747" v="2531" actId="15"/>
        <pc:sldMkLst>
          <pc:docMk/>
          <pc:sldMk cId="696924047" sldId="53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470928392" sldId="533"/>
        </pc:sldMkLst>
      </pc:sldChg>
      <pc:sldChg chg="modSp new del mod">
        <pc:chgData name="Steve Shellhammer" userId="0e71f22d-ee3e-49c0-82ff-dbc290af8082" providerId="ADAL" clId="{AC8AA1CB-7231-4F9F-8873-6A0E9D52CE32}" dt="2021-10-19T21:14:43.273" v="2258" actId="47"/>
        <pc:sldMkLst>
          <pc:docMk/>
          <pc:sldMk cId="3412841901" sldId="53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976029669" sldId="54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37962698" sldId="545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4045638809" sldId="54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29976484" sldId="54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300417582" sldId="54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AC8AA1CB-7231-4F9F-8873-6A0E9D52CE32}" dt="2021-10-19T21:34:57.895" v="253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C8AA1CB-7231-4F9F-8873-6A0E9D52CE32}" dt="2021-10-19T21:34:57.895" v="2539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</pc:sldChg>
    </pc:docChg>
  </pc:docChgLst>
  <pc:docChgLst>
    <pc:chgData name="Steve Shellhammer" userId="0e71f22d-ee3e-49c0-82ff-dbc290af8082" providerId="ADAL" clId="{473B1F77-1844-40F6-827E-2AFB63737BBD}"/>
    <pc:docChg chg="undo custSel addSld delSld modSld sldOrd modMainMaster">
      <pc:chgData name="Steve Shellhammer" userId="0e71f22d-ee3e-49c0-82ff-dbc290af8082" providerId="ADAL" clId="{473B1F77-1844-40F6-827E-2AFB63737BBD}" dt="2025-07-27T15:57:28.419" v="4320" actId="6549"/>
      <pc:docMkLst>
        <pc:docMk/>
      </pc:docMkLst>
      <pc:sldChg chg="modSp mod">
        <pc:chgData name="Steve Shellhammer" userId="0e71f22d-ee3e-49c0-82ff-dbc290af8082" providerId="ADAL" clId="{473B1F77-1844-40F6-827E-2AFB63737BBD}" dt="2025-07-27T15:57:28.419" v="4320" actId="6549"/>
        <pc:sldMkLst>
          <pc:docMk/>
          <pc:sldMk cId="0" sldId="256"/>
        </pc:sldMkLst>
        <pc:spChg chg="mod">
          <ac:chgData name="Steve Shellhammer" userId="0e71f22d-ee3e-49c0-82ff-dbc290af8082" providerId="ADAL" clId="{473B1F77-1844-40F6-827E-2AFB63737BBD}" dt="2025-07-27T15:57:28.419" v="4320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473B1F77-1844-40F6-827E-2AFB63737BBD}" dt="2025-07-21T15:46:17.135" v="3920" actId="6549"/>
        <pc:sldMkLst>
          <pc:docMk/>
          <pc:sldMk cId="2178380870" sldId="257"/>
        </pc:sldMkLst>
        <pc:spChg chg="mod">
          <ac:chgData name="Steve Shellhammer" userId="0e71f22d-ee3e-49c0-82ff-dbc290af8082" providerId="ADAL" clId="{473B1F77-1844-40F6-827E-2AFB63737BBD}" dt="2025-07-21T15:46:17.135" v="3920" actId="6549"/>
          <ac:spMkLst>
            <pc:docMk/>
            <pc:sldMk cId="2178380870" sldId="257"/>
            <ac:spMk id="3" creationId="{40CB21E3-897F-5E18-26EF-CCB912FEC724}"/>
          </ac:spMkLst>
        </pc:spChg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16227559" sldId="258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474519411" sldId="259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1454345861" sldId="260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167406973" sldId="261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863164461" sldId="262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1513761334" sldId="263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416489664" sldId="264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766856802" sldId="265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039296594" sldId="266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16184766" sldId="267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201011359" sldId="268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84436746" sldId="269"/>
        </pc:sldMkLst>
      </pc:sldChg>
      <pc:sldChg chg="modSp mod">
        <pc:chgData name="Steve Shellhammer" userId="0e71f22d-ee3e-49c0-82ff-dbc290af8082" providerId="ADAL" clId="{473B1F77-1844-40F6-827E-2AFB63737BBD}" dt="2025-07-22T15:20:39.490" v="4195" actId="20577"/>
        <pc:sldMkLst>
          <pc:docMk/>
          <pc:sldMk cId="1056659531" sldId="270"/>
        </pc:sldMkLst>
        <pc:spChg chg="mod">
          <ac:chgData name="Steve Shellhammer" userId="0e71f22d-ee3e-49c0-82ff-dbc290af8082" providerId="ADAL" clId="{473B1F77-1844-40F6-827E-2AFB63737BBD}" dt="2025-07-22T15:20:39.490" v="4195" actId="20577"/>
          <ac:spMkLst>
            <pc:docMk/>
            <pc:sldMk cId="1056659531" sldId="270"/>
            <ac:spMk id="3" creationId="{82943F1A-E0B8-0E78-1D33-0123CFA8332D}"/>
          </ac:spMkLst>
        </pc:spChg>
      </pc:sldChg>
      <pc:sldChg chg="del">
        <pc:chgData name="Steve Shellhammer" userId="0e71f22d-ee3e-49c0-82ff-dbc290af8082" providerId="ADAL" clId="{473B1F77-1844-40F6-827E-2AFB63737BBD}" dt="2025-07-21T15:46:50.271" v="3921" actId="47"/>
        <pc:sldMkLst>
          <pc:docMk/>
          <pc:sldMk cId="84997078" sldId="271"/>
        </pc:sldMkLst>
      </pc:sldChg>
      <pc:sldChg chg="del">
        <pc:chgData name="Steve Shellhammer" userId="0e71f22d-ee3e-49c0-82ff-dbc290af8082" providerId="ADAL" clId="{473B1F77-1844-40F6-827E-2AFB63737BBD}" dt="2025-07-21T15:46:50.271" v="3921" actId="47"/>
        <pc:sldMkLst>
          <pc:docMk/>
          <pc:sldMk cId="297222375" sldId="272"/>
        </pc:sldMkLst>
      </pc:sldChg>
      <pc:sldChg chg="del">
        <pc:chgData name="Steve Shellhammer" userId="0e71f22d-ee3e-49c0-82ff-dbc290af8082" providerId="ADAL" clId="{473B1F77-1844-40F6-827E-2AFB63737BBD}" dt="2025-07-21T15:46:50.271" v="3921" actId="47"/>
        <pc:sldMkLst>
          <pc:docMk/>
          <pc:sldMk cId="1560192087" sldId="273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217163647" sldId="274"/>
        </pc:sldMkLst>
      </pc:sldChg>
      <pc:sldChg chg="modSp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370019865" sldId="274"/>
        </pc:sldMkLst>
      </pc:sldChg>
      <pc:sldChg chg="modSp add mod">
        <pc:chgData name="Steve Shellhammer" userId="0e71f22d-ee3e-49c0-82ff-dbc290af8082" providerId="ADAL" clId="{473B1F77-1844-40F6-827E-2AFB63737BBD}" dt="2025-07-16T20:20:20.695" v="3715" actId="20577"/>
        <pc:sldMkLst>
          <pc:docMk/>
          <pc:sldMk cId="598892622" sldId="274"/>
        </pc:sldMkLst>
        <pc:spChg chg="mod">
          <ac:chgData name="Steve Shellhammer" userId="0e71f22d-ee3e-49c0-82ff-dbc290af8082" providerId="ADAL" clId="{473B1F77-1844-40F6-827E-2AFB63737BBD}" dt="2025-07-16T20:20:20.695" v="3715" actId="20577"/>
          <ac:spMkLst>
            <pc:docMk/>
            <pc:sldMk cId="598892622" sldId="274"/>
            <ac:spMk id="2" creationId="{6717DD81-DE6F-B883-01E4-92E9B7EF05D8}"/>
          </ac:spMkLst>
        </pc:spChg>
      </pc:sldChg>
      <pc:sldChg chg="modSp add del mod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1077264658" sldId="274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452923668" sldId="275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084661500" sldId="275"/>
        </pc:sldMkLst>
      </pc:sldChg>
      <pc:sldChg chg="add del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3419384265" sldId="275"/>
        </pc:sldMkLst>
      </pc:sldChg>
      <pc:sldChg chg="addSp delSp modSp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3600034192" sldId="275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684209343" sldId="276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879613629" sldId="276"/>
        </pc:sldMkLst>
      </pc:sldChg>
      <pc:sldChg chg="addSp delSp modSp add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3357167636" sldId="276"/>
        </pc:sldMkLst>
      </pc:sldChg>
      <pc:sldChg chg="add del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3965071240" sldId="276"/>
        </pc:sldMkLst>
      </pc:sldChg>
      <pc:sldChg chg="addSp delSp modSp add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133979162" sldId="277"/>
        </pc:sldMkLst>
      </pc:sldChg>
      <pc:sldChg chg="modSp add del mod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226886703" sldId="277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279619543" sldId="277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2570342435" sldId="277"/>
        </pc:sldMkLst>
      </pc:sldChg>
      <pc:sldChg chg="add del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1068041730" sldId="278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1128119508" sldId="278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313736374" sldId="278"/>
        </pc:sldMkLst>
      </pc:sldChg>
      <pc:sldChg chg="addSp delSp modSp add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1659915839" sldId="278"/>
        </pc:sldMkLst>
      </pc:sldChg>
      <pc:sldChg chg="modSp add del mod">
        <pc:chgData name="Steve Shellhammer" userId="0e71f22d-ee3e-49c0-82ff-dbc290af8082" providerId="ADAL" clId="{473B1F77-1844-40F6-827E-2AFB63737BBD}" dt="2025-07-16T21:51:26.580" v="3716" actId="47"/>
        <pc:sldMkLst>
          <pc:docMk/>
          <pc:sldMk cId="338179053" sldId="279"/>
        </pc:sldMkLst>
      </pc:sldChg>
      <pc:sldChg chg="modSp add del mod">
        <pc:chgData name="Steve Shellhammer" userId="0e71f22d-ee3e-49c0-82ff-dbc290af8082" providerId="ADAL" clId="{473B1F77-1844-40F6-827E-2AFB63737BBD}" dt="2025-07-14T16:25:37.284" v="1035" actId="47"/>
        <pc:sldMkLst>
          <pc:docMk/>
          <pc:sldMk cId="1613497545" sldId="280"/>
        </pc:sldMkLst>
      </pc:sldChg>
      <pc:sldChg chg="modSp new mod ord">
        <pc:chgData name="Steve Shellhammer" userId="0e71f22d-ee3e-49c0-82ff-dbc290af8082" providerId="ADAL" clId="{473B1F77-1844-40F6-827E-2AFB63737BBD}" dt="2025-07-16T22:09:43.868" v="3908" actId="20577"/>
        <pc:sldMkLst>
          <pc:docMk/>
          <pc:sldMk cId="3592778455" sldId="281"/>
        </pc:sldMkLst>
        <pc:spChg chg="mod">
          <ac:chgData name="Steve Shellhammer" userId="0e71f22d-ee3e-49c0-82ff-dbc290af8082" providerId="ADAL" clId="{473B1F77-1844-40F6-827E-2AFB63737BBD}" dt="2025-07-14T16:04:43.825" v="495" actId="20577"/>
          <ac:spMkLst>
            <pc:docMk/>
            <pc:sldMk cId="3592778455" sldId="281"/>
            <ac:spMk id="2" creationId="{0D5C2BFD-507A-D617-21D8-33E0FCB2EF54}"/>
          </ac:spMkLst>
        </pc:spChg>
        <pc:spChg chg="mod">
          <ac:chgData name="Steve Shellhammer" userId="0e71f22d-ee3e-49c0-82ff-dbc290af8082" providerId="ADAL" clId="{473B1F77-1844-40F6-827E-2AFB63737BBD}" dt="2025-07-16T22:09:43.868" v="3908" actId="20577"/>
          <ac:spMkLst>
            <pc:docMk/>
            <pc:sldMk cId="3592778455" sldId="281"/>
            <ac:spMk id="3" creationId="{12DBB652-2CD8-581A-F872-DA257D467787}"/>
          </ac:spMkLst>
        </pc:spChg>
      </pc:sldChg>
      <pc:sldChg chg="addSp delSp modSp add mod">
        <pc:chgData name="Steve Shellhammer" userId="0e71f22d-ee3e-49c0-82ff-dbc290af8082" providerId="ADAL" clId="{473B1F77-1844-40F6-827E-2AFB63737BBD}" dt="2025-07-21T21:17:42.386" v="4152" actId="478"/>
        <pc:sldMkLst>
          <pc:docMk/>
          <pc:sldMk cId="1908086184" sldId="282"/>
        </pc:sldMkLst>
        <pc:spChg chg="mod">
          <ac:chgData name="Steve Shellhammer" userId="0e71f22d-ee3e-49c0-82ff-dbc290af8082" providerId="ADAL" clId="{473B1F77-1844-40F6-827E-2AFB63737BBD}" dt="2025-07-16T21:51:31.626" v="3717" actId="20577"/>
          <ac:spMkLst>
            <pc:docMk/>
            <pc:sldMk cId="1908086184" sldId="282"/>
            <ac:spMk id="2" creationId="{DA4DD221-D69D-97F8-8FB0-405A8CD5D6CE}"/>
          </ac:spMkLst>
        </pc:spChg>
        <pc:spChg chg="mod">
          <ac:chgData name="Steve Shellhammer" userId="0e71f22d-ee3e-49c0-82ff-dbc290af8082" providerId="ADAL" clId="{473B1F77-1844-40F6-827E-2AFB63737BBD}" dt="2025-07-16T22:09:56.873" v="3911" actId="14100"/>
          <ac:spMkLst>
            <pc:docMk/>
            <pc:sldMk cId="1908086184" sldId="282"/>
            <ac:spMk id="3" creationId="{D737075B-0B65-F4AC-55F2-622AB9AFE5FB}"/>
          </ac:spMkLst>
        </pc:spChg>
      </pc:sldChg>
      <pc:sldChg chg="modSp add del mod">
        <pc:chgData name="Steve Shellhammer" userId="0e71f22d-ee3e-49c0-82ff-dbc290af8082" providerId="ADAL" clId="{473B1F77-1844-40F6-827E-2AFB63737BBD}" dt="2025-07-14T16:13:02.291" v="587" actId="47"/>
        <pc:sldMkLst>
          <pc:docMk/>
          <pc:sldMk cId="2108153239" sldId="282"/>
        </pc:sldMkLst>
      </pc:sldChg>
      <pc:sldChg chg="modSp add del mod">
        <pc:chgData name="Steve Shellhammer" userId="0e71f22d-ee3e-49c0-82ff-dbc290af8082" providerId="ADAL" clId="{473B1F77-1844-40F6-827E-2AFB63737BBD}" dt="2025-07-21T15:51:37.184" v="4034" actId="47"/>
        <pc:sldMkLst>
          <pc:docMk/>
          <pc:sldMk cId="1403398025" sldId="283"/>
        </pc:sldMkLst>
      </pc:sldChg>
      <pc:sldChg chg="modSp add del mod">
        <pc:chgData name="Steve Shellhammer" userId="0e71f22d-ee3e-49c0-82ff-dbc290af8082" providerId="ADAL" clId="{473B1F77-1844-40F6-827E-2AFB63737BBD}" dt="2025-07-21T15:51:37.184" v="4034" actId="47"/>
        <pc:sldMkLst>
          <pc:docMk/>
          <pc:sldMk cId="645238209" sldId="284"/>
        </pc:sldMkLst>
      </pc:sldChg>
      <pc:sldChg chg="addSp delSp modSp new mod">
        <pc:chgData name="Steve Shellhammer" userId="0e71f22d-ee3e-49c0-82ff-dbc290af8082" providerId="ADAL" clId="{473B1F77-1844-40F6-827E-2AFB63737BBD}" dt="2025-07-16T19:03:31.183" v="1301" actId="20577"/>
        <pc:sldMkLst>
          <pc:docMk/>
          <pc:sldMk cId="3765649957" sldId="285"/>
        </pc:sldMkLst>
        <pc:spChg chg="mod">
          <ac:chgData name="Steve Shellhammer" userId="0e71f22d-ee3e-49c0-82ff-dbc290af8082" providerId="ADAL" clId="{473B1F77-1844-40F6-827E-2AFB63737BBD}" dt="2025-07-16T19:03:31.183" v="1301" actId="20577"/>
          <ac:spMkLst>
            <pc:docMk/>
            <pc:sldMk cId="3765649957" sldId="285"/>
            <ac:spMk id="2" creationId="{504EB13C-814C-9D0E-E93A-32E68B30440A}"/>
          </ac:spMkLst>
        </pc:spChg>
        <pc:spChg chg="mod">
          <ac:chgData name="Steve Shellhammer" userId="0e71f22d-ee3e-49c0-82ff-dbc290af8082" providerId="ADAL" clId="{473B1F77-1844-40F6-827E-2AFB63737BBD}" dt="2025-07-16T18:51:08.361" v="1227" actId="14100"/>
          <ac:spMkLst>
            <pc:docMk/>
            <pc:sldMk cId="3765649957" sldId="285"/>
            <ac:spMk id="3" creationId="{494D8D80-BA81-696E-1C01-1DF074361FB8}"/>
          </ac:spMkLst>
        </pc:spChg>
        <pc:picChg chg="add mod ord">
          <ac:chgData name="Steve Shellhammer" userId="0e71f22d-ee3e-49c0-82ff-dbc290af8082" providerId="ADAL" clId="{473B1F77-1844-40F6-827E-2AFB63737BBD}" dt="2025-07-16T19:02:10.946" v="1274" actId="167"/>
          <ac:picMkLst>
            <pc:docMk/>
            <pc:sldMk cId="3765649957" sldId="285"/>
            <ac:picMk id="9" creationId="{4A7AEE6F-B997-441E-4963-32BAC17EB7C7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19:03:23.211" v="1294" actId="20577"/>
        <pc:sldMkLst>
          <pc:docMk/>
          <pc:sldMk cId="2753243463" sldId="286"/>
        </pc:sldMkLst>
        <pc:spChg chg="mod">
          <ac:chgData name="Steve Shellhammer" userId="0e71f22d-ee3e-49c0-82ff-dbc290af8082" providerId="ADAL" clId="{473B1F77-1844-40F6-827E-2AFB63737BBD}" dt="2025-07-16T19:03:23.211" v="1294" actId="20577"/>
          <ac:spMkLst>
            <pc:docMk/>
            <pc:sldMk cId="2753243463" sldId="286"/>
            <ac:spMk id="2" creationId="{A44BD7B1-1872-F087-8227-023053E00D08}"/>
          </ac:spMkLst>
        </pc:spChg>
        <pc:spChg chg="mod">
          <ac:chgData name="Steve Shellhammer" userId="0e71f22d-ee3e-49c0-82ff-dbc290af8082" providerId="ADAL" clId="{473B1F77-1844-40F6-827E-2AFB63737BBD}" dt="2025-07-16T18:52:09.036" v="1238"/>
          <ac:spMkLst>
            <pc:docMk/>
            <pc:sldMk cId="2753243463" sldId="286"/>
            <ac:spMk id="3" creationId="{94441234-089D-4B1A-EB1F-42DB731D62F7}"/>
          </ac:spMkLst>
        </pc:spChg>
        <pc:picChg chg="add mod ord">
          <ac:chgData name="Steve Shellhammer" userId="0e71f22d-ee3e-49c0-82ff-dbc290af8082" providerId="ADAL" clId="{473B1F77-1844-40F6-827E-2AFB63737BBD}" dt="2025-07-16T19:02:29.183" v="1278" actId="167"/>
          <ac:picMkLst>
            <pc:docMk/>
            <pc:sldMk cId="2753243463" sldId="286"/>
            <ac:picMk id="10" creationId="{3466BD61-7832-3DF9-DBED-56A0DF1ADF23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19:03:16.653" v="1289" actId="20577"/>
        <pc:sldMkLst>
          <pc:docMk/>
          <pc:sldMk cId="3086226585" sldId="287"/>
        </pc:sldMkLst>
        <pc:spChg chg="mod">
          <ac:chgData name="Steve Shellhammer" userId="0e71f22d-ee3e-49c0-82ff-dbc290af8082" providerId="ADAL" clId="{473B1F77-1844-40F6-827E-2AFB63737BBD}" dt="2025-07-16T19:03:16.653" v="1289" actId="20577"/>
          <ac:spMkLst>
            <pc:docMk/>
            <pc:sldMk cId="3086226585" sldId="287"/>
            <ac:spMk id="2" creationId="{147F758F-DD67-0E7A-BE21-26C72E2EF5BC}"/>
          </ac:spMkLst>
        </pc:spChg>
        <pc:spChg chg="mod">
          <ac:chgData name="Steve Shellhammer" userId="0e71f22d-ee3e-49c0-82ff-dbc290af8082" providerId="ADAL" clId="{473B1F77-1844-40F6-827E-2AFB63737BBD}" dt="2025-07-16T18:52:18.714" v="1239"/>
          <ac:spMkLst>
            <pc:docMk/>
            <pc:sldMk cId="3086226585" sldId="287"/>
            <ac:spMk id="3" creationId="{666B59FA-6E2F-51A8-597C-629BBB0C39D5}"/>
          </ac:spMkLst>
        </pc:spChg>
        <pc:picChg chg="add mod ord">
          <ac:chgData name="Steve Shellhammer" userId="0e71f22d-ee3e-49c0-82ff-dbc290af8082" providerId="ADAL" clId="{473B1F77-1844-40F6-827E-2AFB63737BBD}" dt="2025-07-16T19:02:55.373" v="1282" actId="167"/>
          <ac:picMkLst>
            <pc:docMk/>
            <pc:sldMk cId="3086226585" sldId="287"/>
            <ac:picMk id="10" creationId="{D6990786-4DAD-7EEA-FA05-820003C28EA0}"/>
          </ac:picMkLst>
        </pc:picChg>
      </pc:sldChg>
      <pc:sldChg chg="addSp delSp modSp new mod">
        <pc:chgData name="Steve Shellhammer" userId="0e71f22d-ee3e-49c0-82ff-dbc290af8082" providerId="ADAL" clId="{473B1F77-1844-40F6-827E-2AFB63737BBD}" dt="2025-07-22T15:22:10.824" v="4271" actId="14100"/>
        <pc:sldMkLst>
          <pc:docMk/>
          <pc:sldMk cId="3189471736" sldId="288"/>
        </pc:sldMkLst>
        <pc:spChg chg="mod">
          <ac:chgData name="Steve Shellhammer" userId="0e71f22d-ee3e-49c0-82ff-dbc290af8082" providerId="ADAL" clId="{473B1F77-1844-40F6-827E-2AFB63737BBD}" dt="2025-07-16T18:53:19.546" v="1247"/>
          <ac:spMkLst>
            <pc:docMk/>
            <pc:sldMk cId="3189471736" sldId="288"/>
            <ac:spMk id="2" creationId="{F0224E35-F1F3-0AC7-44C9-1249DC3BAFF4}"/>
          </ac:spMkLst>
        </pc:spChg>
        <pc:spChg chg="add mod">
          <ac:chgData name="Steve Shellhammer" userId="0e71f22d-ee3e-49c0-82ff-dbc290af8082" providerId="ADAL" clId="{473B1F77-1844-40F6-827E-2AFB63737BBD}" dt="2025-07-22T15:22:10.824" v="4271" actId="14100"/>
          <ac:spMkLst>
            <pc:docMk/>
            <pc:sldMk cId="3189471736" sldId="288"/>
            <ac:spMk id="3" creationId="{121889E3-1E90-6C35-EF86-A49F84120B26}"/>
          </ac:spMkLst>
        </pc:spChg>
        <pc:graphicFrameChg chg="add mod modGraphic">
          <ac:chgData name="Steve Shellhammer" userId="0e71f22d-ee3e-49c0-82ff-dbc290af8082" providerId="ADAL" clId="{473B1F77-1844-40F6-827E-2AFB63737BBD}" dt="2025-07-16T20:19:00.699" v="3685" actId="1036"/>
          <ac:graphicFrameMkLst>
            <pc:docMk/>
            <pc:sldMk cId="3189471736" sldId="288"/>
            <ac:graphicFrameMk id="7" creationId="{E01C9F8C-D9B1-5483-AC8F-6D83E438E42B}"/>
          </ac:graphicFrameMkLst>
        </pc:graphicFrameChg>
      </pc:sldChg>
      <pc:sldChg chg="modSp new mod">
        <pc:chgData name="Steve Shellhammer" userId="0e71f22d-ee3e-49c0-82ff-dbc290af8082" providerId="ADAL" clId="{473B1F77-1844-40F6-827E-2AFB63737BBD}" dt="2025-07-22T15:20:28.106" v="4194" actId="20577"/>
        <pc:sldMkLst>
          <pc:docMk/>
          <pc:sldMk cId="1357332442" sldId="289"/>
        </pc:sldMkLst>
        <pc:spChg chg="mod">
          <ac:chgData name="Steve Shellhammer" userId="0e71f22d-ee3e-49c0-82ff-dbc290af8082" providerId="ADAL" clId="{473B1F77-1844-40F6-827E-2AFB63737BBD}" dt="2025-07-16T19:03:50.478" v="1323" actId="20577"/>
          <ac:spMkLst>
            <pc:docMk/>
            <pc:sldMk cId="1357332442" sldId="289"/>
            <ac:spMk id="2" creationId="{13AA4AD9-71DD-69DE-329E-1B2F4B0AF87B}"/>
          </ac:spMkLst>
        </pc:spChg>
        <pc:spChg chg="mod">
          <ac:chgData name="Steve Shellhammer" userId="0e71f22d-ee3e-49c0-82ff-dbc290af8082" providerId="ADAL" clId="{473B1F77-1844-40F6-827E-2AFB63737BBD}" dt="2025-07-22T15:20:28.106" v="4194" actId="20577"/>
          <ac:spMkLst>
            <pc:docMk/>
            <pc:sldMk cId="1357332442" sldId="289"/>
            <ac:spMk id="3" creationId="{D4AD2DDF-165E-8E88-3ACD-67D0AB9E75F1}"/>
          </ac:spMkLst>
        </pc:spChg>
      </pc:sldChg>
      <pc:sldChg chg="addSp modSp new mod">
        <pc:chgData name="Steve Shellhammer" userId="0e71f22d-ee3e-49c0-82ff-dbc290af8082" providerId="ADAL" clId="{473B1F77-1844-40F6-827E-2AFB63737BBD}" dt="2025-07-22T15:20:46.017" v="4196" actId="20577"/>
        <pc:sldMkLst>
          <pc:docMk/>
          <pc:sldMk cId="928341317" sldId="290"/>
        </pc:sldMkLst>
        <pc:spChg chg="mod">
          <ac:chgData name="Steve Shellhammer" userId="0e71f22d-ee3e-49c0-82ff-dbc290af8082" providerId="ADAL" clId="{473B1F77-1844-40F6-827E-2AFB63737BBD}" dt="2025-07-16T19:09:57.329" v="1803" actId="313"/>
          <ac:spMkLst>
            <pc:docMk/>
            <pc:sldMk cId="928341317" sldId="290"/>
            <ac:spMk id="2" creationId="{1288B596-2284-430E-064D-DC2AC1AE7AF4}"/>
          </ac:spMkLst>
        </pc:spChg>
        <pc:spChg chg="mod">
          <ac:chgData name="Steve Shellhammer" userId="0e71f22d-ee3e-49c0-82ff-dbc290af8082" providerId="ADAL" clId="{473B1F77-1844-40F6-827E-2AFB63737BBD}" dt="2025-07-22T15:20:46.017" v="4196" actId="20577"/>
          <ac:spMkLst>
            <pc:docMk/>
            <pc:sldMk cId="928341317" sldId="290"/>
            <ac:spMk id="3" creationId="{0C9BDE51-442A-3050-07A3-11072B9530C0}"/>
          </ac:spMkLst>
        </pc:spChg>
        <pc:spChg chg="add mod">
          <ac:chgData name="Steve Shellhammer" userId="0e71f22d-ee3e-49c0-82ff-dbc290af8082" providerId="ADAL" clId="{473B1F77-1844-40F6-827E-2AFB63737BBD}" dt="2025-07-16T19:14:22.764" v="2116" actId="20577"/>
          <ac:spMkLst>
            <pc:docMk/>
            <pc:sldMk cId="928341317" sldId="290"/>
            <ac:spMk id="9" creationId="{A90BFA4C-D535-3BB9-9BBC-1D64448EFE5D}"/>
          </ac:spMkLst>
        </pc:spChg>
        <pc:picChg chg="add mod">
          <ac:chgData name="Steve Shellhammer" userId="0e71f22d-ee3e-49c0-82ff-dbc290af8082" providerId="ADAL" clId="{473B1F77-1844-40F6-827E-2AFB63737BBD}" dt="2025-07-16T19:11:11.980" v="1808" actId="1076"/>
          <ac:picMkLst>
            <pc:docMk/>
            <pc:sldMk cId="928341317" sldId="290"/>
            <ac:picMk id="8" creationId="{A926B9AA-B128-2A5F-5754-194F2F37AF45}"/>
          </ac:picMkLst>
        </pc:picChg>
      </pc:sldChg>
      <pc:sldChg chg="delSp modSp new mod">
        <pc:chgData name="Steve Shellhammer" userId="0e71f22d-ee3e-49c0-82ff-dbc290af8082" providerId="ADAL" clId="{473B1F77-1844-40F6-827E-2AFB63737BBD}" dt="2025-07-16T19:15:20.244" v="2134" actId="403"/>
        <pc:sldMkLst>
          <pc:docMk/>
          <pc:sldMk cId="1566546176" sldId="291"/>
        </pc:sldMkLst>
        <pc:spChg chg="mod">
          <ac:chgData name="Steve Shellhammer" userId="0e71f22d-ee3e-49c0-82ff-dbc290af8082" providerId="ADAL" clId="{473B1F77-1844-40F6-827E-2AFB63737BBD}" dt="2025-07-16T19:15:20.244" v="2134" actId="403"/>
          <ac:spMkLst>
            <pc:docMk/>
            <pc:sldMk cId="1566546176" sldId="291"/>
            <ac:spMk id="2" creationId="{87DDED46-6771-DF53-A42F-D19A56FC2567}"/>
          </ac:spMkLst>
        </pc:spChg>
      </pc:sldChg>
      <pc:sldChg chg="add">
        <pc:chgData name="Steve Shellhammer" userId="0e71f22d-ee3e-49c0-82ff-dbc290af8082" providerId="ADAL" clId="{473B1F77-1844-40F6-827E-2AFB63737BBD}" dt="2025-07-16T20:17:04.938" v="3659"/>
        <pc:sldMkLst>
          <pc:docMk/>
          <pc:sldMk cId="2602590753" sldId="292"/>
        </pc:sldMkLst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4119521421" sldId="292"/>
        </pc:sldMkLst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905990715" sldId="293"/>
        </pc:sldMkLst>
      </pc:sldChg>
      <pc:sldChg chg="add">
        <pc:chgData name="Steve Shellhammer" userId="0e71f22d-ee3e-49c0-82ff-dbc290af8082" providerId="ADAL" clId="{473B1F77-1844-40F6-827E-2AFB63737BBD}" dt="2025-07-16T20:17:04.938" v="3659"/>
        <pc:sldMkLst>
          <pc:docMk/>
          <pc:sldMk cId="3000167825" sldId="293"/>
        </pc:sldMkLst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1266857268" sldId="294"/>
        </pc:sldMkLst>
      </pc:sldChg>
      <pc:sldChg chg="modSp add mod">
        <pc:chgData name="Steve Shellhammer" userId="0e71f22d-ee3e-49c0-82ff-dbc290af8082" providerId="ADAL" clId="{473B1F77-1844-40F6-827E-2AFB63737BBD}" dt="2025-07-16T21:55:33.076" v="3903" actId="167"/>
        <pc:sldMkLst>
          <pc:docMk/>
          <pc:sldMk cId="2733762602" sldId="294"/>
        </pc:sldMkLst>
        <pc:spChg chg="mod">
          <ac:chgData name="Steve Shellhammer" userId="0e71f22d-ee3e-49c0-82ff-dbc290af8082" providerId="ADAL" clId="{473B1F77-1844-40F6-827E-2AFB63737BBD}" dt="2025-07-16T21:55:29.587" v="3902" actId="14100"/>
          <ac:spMkLst>
            <pc:docMk/>
            <pc:sldMk cId="2733762602" sldId="294"/>
            <ac:spMk id="3" creationId="{0A9EBD73-665F-5F86-5CEB-AA9EFDCDF2C0}"/>
          </ac:spMkLst>
        </pc:spChg>
        <pc:picChg chg="ord">
          <ac:chgData name="Steve Shellhammer" userId="0e71f22d-ee3e-49c0-82ff-dbc290af8082" providerId="ADAL" clId="{473B1F77-1844-40F6-827E-2AFB63737BBD}" dt="2025-07-16T21:55:33.076" v="3903" actId="167"/>
          <ac:picMkLst>
            <pc:docMk/>
            <pc:sldMk cId="2733762602" sldId="294"/>
            <ac:picMk id="9" creationId="{4FFE8C5D-F40D-34C1-DAA8-B755E1349541}"/>
          </ac:picMkLst>
        </pc:picChg>
      </pc:sldChg>
      <pc:sldChg chg="modSp add mod">
        <pc:chgData name="Steve Shellhammer" userId="0e71f22d-ee3e-49c0-82ff-dbc290af8082" providerId="ADAL" clId="{473B1F77-1844-40F6-827E-2AFB63737BBD}" dt="2025-07-16T21:55:23.178" v="3901" actId="167"/>
        <pc:sldMkLst>
          <pc:docMk/>
          <pc:sldMk cId="556332825" sldId="295"/>
        </pc:sldMkLst>
        <pc:spChg chg="mod">
          <ac:chgData name="Steve Shellhammer" userId="0e71f22d-ee3e-49c0-82ff-dbc290af8082" providerId="ADAL" clId="{473B1F77-1844-40F6-827E-2AFB63737BBD}" dt="2025-07-16T21:55:18.874" v="3900" actId="14100"/>
          <ac:spMkLst>
            <pc:docMk/>
            <pc:sldMk cId="556332825" sldId="295"/>
            <ac:spMk id="3" creationId="{624E0C03-43BD-0911-49E6-51738C49FB80}"/>
          </ac:spMkLst>
        </pc:spChg>
        <pc:picChg chg="ord">
          <ac:chgData name="Steve Shellhammer" userId="0e71f22d-ee3e-49c0-82ff-dbc290af8082" providerId="ADAL" clId="{473B1F77-1844-40F6-827E-2AFB63737BBD}" dt="2025-07-16T21:55:23.178" v="3901" actId="167"/>
          <ac:picMkLst>
            <pc:docMk/>
            <pc:sldMk cId="556332825" sldId="295"/>
            <ac:picMk id="8" creationId="{CB87B810-7861-A411-D3CF-B323792B20C4}"/>
          </ac:picMkLst>
        </pc:picChg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2102540780" sldId="295"/>
        </pc:sldMkLst>
      </pc:sldChg>
      <pc:sldChg chg="modSp add mod">
        <pc:chgData name="Steve Shellhammer" userId="0e71f22d-ee3e-49c0-82ff-dbc290af8082" providerId="ADAL" clId="{473B1F77-1844-40F6-827E-2AFB63737BBD}" dt="2025-07-16T20:17:26.207" v="3663" actId="20577"/>
        <pc:sldMkLst>
          <pc:docMk/>
          <pc:sldMk cId="451594589" sldId="296"/>
        </pc:sldMkLst>
        <pc:spChg chg="mod">
          <ac:chgData name="Steve Shellhammer" userId="0e71f22d-ee3e-49c0-82ff-dbc290af8082" providerId="ADAL" clId="{473B1F77-1844-40F6-827E-2AFB63737BBD}" dt="2025-07-16T20:17:26.207" v="3663" actId="20577"/>
          <ac:spMkLst>
            <pc:docMk/>
            <pc:sldMk cId="451594589" sldId="296"/>
            <ac:spMk id="2" creationId="{EBEB18CE-02DC-3413-FE18-C2974120606B}"/>
          </ac:spMkLst>
        </pc:spChg>
      </pc:sldChg>
      <pc:sldChg chg="modSp add del mod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1275131327" sldId="296"/>
        </pc:sldMkLst>
      </pc:sldChg>
      <pc:sldChg chg="modSp new mod">
        <pc:chgData name="Steve Shellhammer" userId="0e71f22d-ee3e-49c0-82ff-dbc290af8082" providerId="ADAL" clId="{473B1F77-1844-40F6-827E-2AFB63737BBD}" dt="2025-07-21T15:51:07.376" v="4033" actId="6549"/>
        <pc:sldMkLst>
          <pc:docMk/>
          <pc:sldMk cId="3092284258" sldId="297"/>
        </pc:sldMkLst>
        <pc:spChg chg="mod">
          <ac:chgData name="Steve Shellhammer" userId="0e71f22d-ee3e-49c0-82ff-dbc290af8082" providerId="ADAL" clId="{473B1F77-1844-40F6-827E-2AFB63737BBD}" dt="2025-07-16T19:19:57.411" v="2264" actId="20577"/>
          <ac:spMkLst>
            <pc:docMk/>
            <pc:sldMk cId="3092284258" sldId="297"/>
            <ac:spMk id="2" creationId="{E509E851-4246-05A3-D7E1-9D1BE0E1E300}"/>
          </ac:spMkLst>
        </pc:spChg>
        <pc:spChg chg="mod">
          <ac:chgData name="Steve Shellhammer" userId="0e71f22d-ee3e-49c0-82ff-dbc290af8082" providerId="ADAL" clId="{473B1F77-1844-40F6-827E-2AFB63737BBD}" dt="2025-07-21T15:51:07.376" v="4033" actId="6549"/>
          <ac:spMkLst>
            <pc:docMk/>
            <pc:sldMk cId="3092284258" sldId="297"/>
            <ac:spMk id="3" creationId="{69ACDDFF-8F84-6EC3-65D1-C82563BB84C1}"/>
          </ac:spMkLst>
        </pc:spChg>
      </pc:sldChg>
      <pc:sldChg chg="modSp add mod">
        <pc:chgData name="Steve Shellhammer" userId="0e71f22d-ee3e-49c0-82ff-dbc290af8082" providerId="ADAL" clId="{473B1F77-1844-40F6-827E-2AFB63737BBD}" dt="2025-07-16T20:17:14.306" v="3660" actId="20577"/>
        <pc:sldMkLst>
          <pc:docMk/>
          <pc:sldMk cId="518082838" sldId="298"/>
        </pc:sldMkLst>
        <pc:spChg chg="mod">
          <ac:chgData name="Steve Shellhammer" userId="0e71f22d-ee3e-49c0-82ff-dbc290af8082" providerId="ADAL" clId="{473B1F77-1844-40F6-827E-2AFB63737BBD}" dt="2025-07-16T20:17:14.306" v="3660" actId="20577"/>
          <ac:spMkLst>
            <pc:docMk/>
            <pc:sldMk cId="518082838" sldId="298"/>
            <ac:spMk id="2" creationId="{70D010F5-558C-3DFB-6453-E98F96B92C6E}"/>
          </ac:spMkLst>
        </pc:spChg>
        <pc:spChg chg="mod">
          <ac:chgData name="Steve Shellhammer" userId="0e71f22d-ee3e-49c0-82ff-dbc290af8082" providerId="ADAL" clId="{473B1F77-1844-40F6-827E-2AFB63737BBD}" dt="2025-07-16T20:03:02.346" v="2953" actId="20577"/>
          <ac:spMkLst>
            <pc:docMk/>
            <pc:sldMk cId="518082838" sldId="298"/>
            <ac:spMk id="3" creationId="{81889D00-D03E-6DE5-9B69-04508F076156}"/>
          </ac:spMkLst>
        </pc:spChg>
      </pc:sldChg>
      <pc:sldChg chg="addSp delSp modSp add mod">
        <pc:chgData name="Steve Shellhammer" userId="0e71f22d-ee3e-49c0-82ff-dbc290af8082" providerId="ADAL" clId="{473B1F77-1844-40F6-827E-2AFB63737BBD}" dt="2025-07-16T19:48:53.361" v="2454" actId="20577"/>
        <pc:sldMkLst>
          <pc:docMk/>
          <pc:sldMk cId="1630738367" sldId="299"/>
        </pc:sldMkLst>
        <pc:spChg chg="mod">
          <ac:chgData name="Steve Shellhammer" userId="0e71f22d-ee3e-49c0-82ff-dbc290af8082" providerId="ADAL" clId="{473B1F77-1844-40F6-827E-2AFB63737BBD}" dt="2025-07-16T19:48:53.361" v="2454" actId="20577"/>
          <ac:spMkLst>
            <pc:docMk/>
            <pc:sldMk cId="1630738367" sldId="299"/>
            <ac:spMk id="3" creationId="{9B36F111-8D02-E8D7-D903-863DAECB2114}"/>
          </ac:spMkLst>
        </pc:spChg>
        <pc:picChg chg="add mod">
          <ac:chgData name="Steve Shellhammer" userId="0e71f22d-ee3e-49c0-82ff-dbc290af8082" providerId="ADAL" clId="{473B1F77-1844-40F6-827E-2AFB63737BBD}" dt="2025-07-16T19:48:49.067" v="2452" actId="1076"/>
          <ac:picMkLst>
            <pc:docMk/>
            <pc:sldMk cId="1630738367" sldId="299"/>
            <ac:picMk id="9" creationId="{E03679F9-AA1C-B224-87CC-A8CB8498E708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19:49:14.414" v="2459" actId="20577"/>
        <pc:sldMkLst>
          <pc:docMk/>
          <pc:sldMk cId="1110383074" sldId="300"/>
        </pc:sldMkLst>
        <pc:spChg chg="mod">
          <ac:chgData name="Steve Shellhammer" userId="0e71f22d-ee3e-49c0-82ff-dbc290af8082" providerId="ADAL" clId="{473B1F77-1844-40F6-827E-2AFB63737BBD}" dt="2025-07-16T19:49:14.414" v="2459" actId="20577"/>
          <ac:spMkLst>
            <pc:docMk/>
            <pc:sldMk cId="1110383074" sldId="300"/>
            <ac:spMk id="3" creationId="{7FA4DA24-319F-E688-9BB2-4B5C09858653}"/>
          </ac:spMkLst>
        </pc:spChg>
        <pc:picChg chg="add mod">
          <ac:chgData name="Steve Shellhammer" userId="0e71f22d-ee3e-49c0-82ff-dbc290af8082" providerId="ADAL" clId="{473B1F77-1844-40F6-827E-2AFB63737BBD}" dt="2025-07-16T19:49:09.913" v="2456" actId="1076"/>
          <ac:picMkLst>
            <pc:docMk/>
            <pc:sldMk cId="1110383074" sldId="300"/>
            <ac:picMk id="9" creationId="{73728C6F-5373-6F1A-F998-C43207F17FF4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21:55:53.327" v="3906" actId="167"/>
        <pc:sldMkLst>
          <pc:docMk/>
          <pc:sldMk cId="1873354616" sldId="301"/>
        </pc:sldMkLst>
        <pc:spChg chg="mod">
          <ac:chgData name="Steve Shellhammer" userId="0e71f22d-ee3e-49c0-82ff-dbc290af8082" providerId="ADAL" clId="{473B1F77-1844-40F6-827E-2AFB63737BBD}" dt="2025-07-16T21:54:20.151" v="3891" actId="20577"/>
          <ac:spMkLst>
            <pc:docMk/>
            <pc:sldMk cId="1873354616" sldId="301"/>
            <ac:spMk id="3" creationId="{50686B3B-A540-3F27-B165-5D4664DEBF3A}"/>
          </ac:spMkLst>
        </pc:spChg>
        <pc:picChg chg="add mod ord">
          <ac:chgData name="Steve Shellhammer" userId="0e71f22d-ee3e-49c0-82ff-dbc290af8082" providerId="ADAL" clId="{473B1F77-1844-40F6-827E-2AFB63737BBD}" dt="2025-07-16T21:55:53.327" v="3906" actId="167"/>
          <ac:picMkLst>
            <pc:docMk/>
            <pc:sldMk cId="1873354616" sldId="301"/>
            <ac:picMk id="9" creationId="{13AB7A26-4CCD-E147-9F83-F34D77676119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21:55:47.297" v="3905" actId="167"/>
        <pc:sldMkLst>
          <pc:docMk/>
          <pc:sldMk cId="1195968983" sldId="302"/>
        </pc:sldMkLst>
        <pc:spChg chg="mod">
          <ac:chgData name="Steve Shellhammer" userId="0e71f22d-ee3e-49c0-82ff-dbc290af8082" providerId="ADAL" clId="{473B1F77-1844-40F6-827E-2AFB63737BBD}" dt="2025-07-16T21:55:44.281" v="3904" actId="14100"/>
          <ac:spMkLst>
            <pc:docMk/>
            <pc:sldMk cId="1195968983" sldId="302"/>
            <ac:spMk id="3" creationId="{0C969002-ED24-A784-C535-43387068D291}"/>
          </ac:spMkLst>
        </pc:spChg>
        <pc:picChg chg="add mod ord">
          <ac:chgData name="Steve Shellhammer" userId="0e71f22d-ee3e-49c0-82ff-dbc290af8082" providerId="ADAL" clId="{473B1F77-1844-40F6-827E-2AFB63737BBD}" dt="2025-07-16T21:55:47.297" v="3905" actId="167"/>
          <ac:picMkLst>
            <pc:docMk/>
            <pc:sldMk cId="1195968983" sldId="302"/>
            <ac:picMk id="9" creationId="{5CCF6EF7-0373-87AA-D157-500269D8572C}"/>
          </ac:picMkLst>
        </pc:picChg>
      </pc:sldChg>
      <pc:sldChg chg="modSp add del mod ord">
        <pc:chgData name="Steve Shellhammer" userId="0e71f22d-ee3e-49c0-82ff-dbc290af8082" providerId="ADAL" clId="{473B1F77-1844-40F6-827E-2AFB63737BBD}" dt="2025-07-21T15:51:37.184" v="4034" actId="47"/>
        <pc:sldMkLst>
          <pc:docMk/>
          <pc:sldMk cId="2254452631" sldId="303"/>
        </pc:sldMkLst>
      </pc:sldChg>
      <pc:sldChg chg="modSp new del mod">
        <pc:chgData name="Steve Shellhammer" userId="0e71f22d-ee3e-49c0-82ff-dbc290af8082" providerId="ADAL" clId="{473B1F77-1844-40F6-827E-2AFB63737BBD}" dt="2025-07-16T19:58:35.948" v="2686" actId="47"/>
        <pc:sldMkLst>
          <pc:docMk/>
          <pc:sldMk cId="4049786435" sldId="303"/>
        </pc:sldMkLst>
      </pc:sldChg>
      <pc:sldChg chg="modSp new mod">
        <pc:chgData name="Steve Shellhammer" userId="0e71f22d-ee3e-49c0-82ff-dbc290af8082" providerId="ADAL" clId="{473B1F77-1844-40F6-827E-2AFB63737BBD}" dt="2025-07-22T15:20:12.177" v="4190" actId="14100"/>
        <pc:sldMkLst>
          <pc:docMk/>
          <pc:sldMk cId="686301404" sldId="304"/>
        </pc:sldMkLst>
        <pc:spChg chg="mod">
          <ac:chgData name="Steve Shellhammer" userId="0e71f22d-ee3e-49c0-82ff-dbc290af8082" providerId="ADAL" clId="{473B1F77-1844-40F6-827E-2AFB63737BBD}" dt="2025-07-21T15:47:32.724" v="3936" actId="20577"/>
          <ac:spMkLst>
            <pc:docMk/>
            <pc:sldMk cId="686301404" sldId="304"/>
            <ac:spMk id="2" creationId="{889EDD5C-AA98-EBF7-D928-C7C67A07770C}"/>
          </ac:spMkLst>
        </pc:spChg>
        <pc:spChg chg="mod">
          <ac:chgData name="Steve Shellhammer" userId="0e71f22d-ee3e-49c0-82ff-dbc290af8082" providerId="ADAL" clId="{473B1F77-1844-40F6-827E-2AFB63737BBD}" dt="2025-07-22T15:20:12.177" v="4190" actId="14100"/>
          <ac:spMkLst>
            <pc:docMk/>
            <pc:sldMk cId="686301404" sldId="304"/>
            <ac:spMk id="3" creationId="{DBF28E93-D6BC-4BE7-DE8F-94879372EA05}"/>
          </ac:spMkLst>
        </pc:spChg>
      </pc:sldChg>
      <pc:sldChg chg="modSp new mod">
        <pc:chgData name="Steve Shellhammer" userId="0e71f22d-ee3e-49c0-82ff-dbc290af8082" providerId="ADAL" clId="{473B1F77-1844-40F6-827E-2AFB63737BBD}" dt="2025-07-22T15:23:57.668" v="4310" actId="20577"/>
        <pc:sldMkLst>
          <pc:docMk/>
          <pc:sldMk cId="2913113525" sldId="305"/>
        </pc:sldMkLst>
        <pc:spChg chg="mod">
          <ac:chgData name="Steve Shellhammer" userId="0e71f22d-ee3e-49c0-82ff-dbc290af8082" providerId="ADAL" clId="{473B1F77-1844-40F6-827E-2AFB63737BBD}" dt="2025-07-22T15:22:49.636" v="4275" actId="20577"/>
          <ac:spMkLst>
            <pc:docMk/>
            <pc:sldMk cId="2913113525" sldId="305"/>
            <ac:spMk id="2" creationId="{6A7B44DF-0AE4-A776-DC6B-A2E8D533EFF6}"/>
          </ac:spMkLst>
        </pc:spChg>
        <pc:spChg chg="mod">
          <ac:chgData name="Steve Shellhammer" userId="0e71f22d-ee3e-49c0-82ff-dbc290af8082" providerId="ADAL" clId="{473B1F77-1844-40F6-827E-2AFB63737BBD}" dt="2025-07-22T15:23:57.668" v="4310" actId="20577"/>
          <ac:spMkLst>
            <pc:docMk/>
            <pc:sldMk cId="2913113525" sldId="305"/>
            <ac:spMk id="3" creationId="{F84514D0-2F0A-FD6D-BB76-5A0FA2E7E459}"/>
          </ac:spMkLst>
        </pc:spChg>
      </pc:sldChg>
      <pc:sldChg chg="modSp new del mod">
        <pc:chgData name="Steve Shellhammer" userId="0e71f22d-ee3e-49c0-82ff-dbc290af8082" providerId="ADAL" clId="{473B1F77-1844-40F6-827E-2AFB63737BBD}" dt="2025-07-22T15:22:17.965" v="4272" actId="47"/>
        <pc:sldMkLst>
          <pc:docMk/>
          <pc:sldMk cId="3756763693" sldId="306"/>
        </pc:sldMkLst>
      </pc:sldChg>
      <pc:sldMasterChg chg="modSldLayout">
        <pc:chgData name="Steve Shellhammer" userId="0e71f22d-ee3e-49c0-82ff-dbc290af8082" providerId="ADAL" clId="{473B1F77-1844-40F6-827E-2AFB63737BBD}" dt="2025-07-21T17:36:49.647" v="4151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473B1F77-1844-40F6-827E-2AFB63737BBD}" dt="2025-07-21T17:36:49.647" v="4151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473B1F77-1844-40F6-827E-2AFB63737BBD}" dt="2025-07-21T17:36:49.647" v="4151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EA11B7F1-2E4B-40EF-B2F3-09BAF0CA13C9}"/>
    <pc:docChg chg="modSld">
      <pc:chgData name="Steve Shellhammer" userId="0e71f22d-ee3e-49c0-82ff-dbc290af8082" providerId="ADAL" clId="{EA11B7F1-2E4B-40EF-B2F3-09BAF0CA13C9}" dt="2021-09-22T15:20:16.996" v="51" actId="255"/>
      <pc:docMkLst>
        <pc:docMk/>
      </pc:docMkLst>
      <pc:sldChg chg="modSp mod">
        <pc:chgData name="Steve Shellhammer" userId="0e71f22d-ee3e-49c0-82ff-dbc290af8082" providerId="ADAL" clId="{EA11B7F1-2E4B-40EF-B2F3-09BAF0CA13C9}" dt="2021-09-22T15:18:20.659" v="17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EA11B7F1-2E4B-40EF-B2F3-09BAF0CA13C9}" dt="2021-09-22T15:19:19.721" v="44" actId="1076"/>
        <pc:sldMkLst>
          <pc:docMk/>
          <pc:sldMk cId="3940175403" sldId="531"/>
        </pc:sldMkLst>
      </pc:sldChg>
      <pc:sldChg chg="modSp mod">
        <pc:chgData name="Steve Shellhammer" userId="0e71f22d-ee3e-49c0-82ff-dbc290af8082" providerId="ADAL" clId="{EA11B7F1-2E4B-40EF-B2F3-09BAF0CA13C9}" dt="2021-09-22T15:19:46.082" v="47" actId="1076"/>
        <pc:sldMkLst>
          <pc:docMk/>
          <pc:sldMk cId="3533804203" sldId="534"/>
        </pc:sldMkLst>
      </pc:sldChg>
      <pc:sldChg chg="modSp mod">
        <pc:chgData name="Steve Shellhammer" userId="0e71f22d-ee3e-49c0-82ff-dbc290af8082" providerId="ADAL" clId="{EA11B7F1-2E4B-40EF-B2F3-09BAF0CA13C9}" dt="2021-09-22T15:20:16.996" v="51" actId="255"/>
        <pc:sldMkLst>
          <pc:docMk/>
          <pc:sldMk cId="913928595" sldId="536"/>
        </pc:sldMkLst>
      </pc:sldChg>
    </pc:docChg>
  </pc:docChgLst>
  <pc:docChgLst>
    <pc:chgData name="Steve Shellhammer" userId="0e71f22d-ee3e-49c0-82ff-dbc290af8082" providerId="ADAL" clId="{7AAD319A-8CEB-432F-B924-872CA495F27D}"/>
    <pc:docChg chg="undo custSel addSld delSld modSld">
      <pc:chgData name="Steve Shellhammer" userId="0e71f22d-ee3e-49c0-82ff-dbc290af8082" providerId="ADAL" clId="{7AAD319A-8CEB-432F-B924-872CA495F27D}" dt="2023-05-19T23:22:23.470" v="3334"/>
      <pc:docMkLst>
        <pc:docMk/>
      </pc:docMkLst>
      <pc:sldChg chg="modSp mod">
        <pc:chgData name="Steve Shellhammer" userId="0e71f22d-ee3e-49c0-82ff-dbc290af8082" providerId="ADAL" clId="{7AAD319A-8CEB-432F-B924-872CA495F27D}" dt="2023-05-19T22:08:35.243" v="24" actId="20577"/>
        <pc:sldMkLst>
          <pc:docMk/>
          <pc:sldMk cId="0" sldId="256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529197180" sldId="538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856481569" sldId="539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321826473" sldId="540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547413672" sldId="541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3322368629" sldId="542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4081781769" sldId="543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13590355" sldId="544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94370876" sldId="545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773607339" sldId="546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906805146" sldId="547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1671508115" sldId="548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0344728" sldId="549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45406975" sldId="550"/>
        </pc:sldMkLst>
      </pc:sldChg>
      <pc:sldChg chg="modSp new mod">
        <pc:chgData name="Steve Shellhammer" userId="0e71f22d-ee3e-49c0-82ff-dbc290af8082" providerId="ADAL" clId="{7AAD319A-8CEB-432F-B924-872CA495F27D}" dt="2023-05-19T22:26:17.581" v="1055" actId="14100"/>
        <pc:sldMkLst>
          <pc:docMk/>
          <pc:sldMk cId="3395715029" sldId="551"/>
        </pc:sldMkLst>
      </pc:sldChg>
      <pc:sldChg chg="modSp new mod">
        <pc:chgData name="Steve Shellhammer" userId="0e71f22d-ee3e-49c0-82ff-dbc290af8082" providerId="ADAL" clId="{7AAD319A-8CEB-432F-B924-872CA495F27D}" dt="2023-05-19T22:49:12.263" v="2425" actId="20577"/>
        <pc:sldMkLst>
          <pc:docMk/>
          <pc:sldMk cId="2326612348" sldId="552"/>
        </pc:sldMkLst>
      </pc:sldChg>
      <pc:sldChg chg="addSp modSp new mod">
        <pc:chgData name="Steve Shellhammer" userId="0e71f22d-ee3e-49c0-82ff-dbc290af8082" providerId="ADAL" clId="{7AAD319A-8CEB-432F-B924-872CA495F27D}" dt="2023-05-19T22:25:32.341" v="1052" actId="5793"/>
        <pc:sldMkLst>
          <pc:docMk/>
          <pc:sldMk cId="3670325964" sldId="553"/>
        </pc:sldMkLst>
      </pc:sldChg>
      <pc:sldChg chg="addSp delSp modSp new mod">
        <pc:chgData name="Steve Shellhammer" userId="0e71f22d-ee3e-49c0-82ff-dbc290af8082" providerId="ADAL" clId="{7AAD319A-8CEB-432F-B924-872CA495F27D}" dt="2023-05-19T22:40:29.704" v="2076" actId="20577"/>
        <pc:sldMkLst>
          <pc:docMk/>
          <pc:sldMk cId="2659424328" sldId="554"/>
        </pc:sldMkLst>
      </pc:sldChg>
      <pc:sldChg chg="addSp modSp new mod">
        <pc:chgData name="Steve Shellhammer" userId="0e71f22d-ee3e-49c0-82ff-dbc290af8082" providerId="ADAL" clId="{7AAD319A-8CEB-432F-B924-872CA495F27D}" dt="2023-05-19T22:55:05.055" v="2879" actId="1076"/>
        <pc:sldMkLst>
          <pc:docMk/>
          <pc:sldMk cId="483761716" sldId="555"/>
        </pc:sldMkLst>
      </pc:sldChg>
      <pc:sldChg chg="modSp new del mod">
        <pc:chgData name="Steve Shellhammer" userId="0e71f22d-ee3e-49c0-82ff-dbc290af8082" providerId="ADAL" clId="{7AAD319A-8CEB-432F-B924-872CA495F27D}" dt="2023-05-19T22:39:10.177" v="2069" actId="47"/>
        <pc:sldMkLst>
          <pc:docMk/>
          <pc:sldMk cId="1034569709" sldId="556"/>
        </pc:sldMkLst>
      </pc:sldChg>
      <pc:sldChg chg="addSp modSp new mod">
        <pc:chgData name="Steve Shellhammer" userId="0e71f22d-ee3e-49c0-82ff-dbc290af8082" providerId="ADAL" clId="{7AAD319A-8CEB-432F-B924-872CA495F27D}" dt="2023-05-19T22:54:49.073" v="2876" actId="1076"/>
        <pc:sldMkLst>
          <pc:docMk/>
          <pc:sldMk cId="1773911635" sldId="556"/>
        </pc:sldMkLst>
      </pc:sldChg>
      <pc:sldChg chg="modSp new del mod">
        <pc:chgData name="Steve Shellhammer" userId="0e71f22d-ee3e-49c0-82ff-dbc290af8082" providerId="ADAL" clId="{7AAD319A-8CEB-432F-B924-872CA495F27D}" dt="2023-05-19T22:44:17.179" v="2311" actId="47"/>
        <pc:sldMkLst>
          <pc:docMk/>
          <pc:sldMk cId="3260903130" sldId="556"/>
        </pc:sldMkLst>
      </pc:sldChg>
      <pc:sldChg chg="addSp modSp new mod">
        <pc:chgData name="Steve Shellhammer" userId="0e71f22d-ee3e-49c0-82ff-dbc290af8082" providerId="ADAL" clId="{7AAD319A-8CEB-432F-B924-872CA495F27D}" dt="2023-05-19T23:22:23.470" v="3334"/>
        <pc:sldMkLst>
          <pc:docMk/>
          <pc:sldMk cId="540504664" sldId="557"/>
        </pc:sldMkLst>
      </pc:sldChg>
    </pc:docChg>
  </pc:docChgLst>
  <pc:docChgLst>
    <pc:chgData name="Steve Shellhammer" userId="0e71f22d-ee3e-49c0-82ff-dbc290af8082" providerId="ADAL" clId="{C556AF9C-83F3-4A2D-979B-C82D2D5650DE}"/>
    <pc:docChg chg="undo redo custSel addSld delSld modSld modMainMaster">
      <pc:chgData name="Steve Shellhammer" userId="0e71f22d-ee3e-49c0-82ff-dbc290af8082" providerId="ADAL" clId="{C556AF9C-83F3-4A2D-979B-C82D2D5650DE}" dt="2024-03-07T20:40:05.063" v="12317" actId="20577"/>
      <pc:docMkLst>
        <pc:docMk/>
      </pc:docMkLst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3395715029" sldId="551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326612348" sldId="552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630663359" sldId="553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938295078" sldId="554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049664783" sldId="555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723103911" sldId="556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347523016" sldId="557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587592730" sldId="558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047456920" sldId="559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3066311610" sldId="560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842279863" sldId="561"/>
        </pc:sldMkLst>
      </pc:sldChg>
      <pc:sldChg chg="modSp new mod">
        <pc:chgData name="Steve Shellhammer" userId="0e71f22d-ee3e-49c0-82ff-dbc290af8082" providerId="ADAL" clId="{C556AF9C-83F3-4A2D-979B-C82D2D5650DE}" dt="2024-03-05T17:52:15.790" v="10914" actId="14100"/>
        <pc:sldMkLst>
          <pc:docMk/>
          <pc:sldMk cId="993489634" sldId="562"/>
        </pc:sldMkLst>
      </pc:sldChg>
      <pc:sldChg chg="modSp add mod">
        <pc:chgData name="Steve Shellhammer" userId="0e71f22d-ee3e-49c0-82ff-dbc290af8082" providerId="ADAL" clId="{C556AF9C-83F3-4A2D-979B-C82D2D5650DE}" dt="2024-03-04T18:52:54.031" v="9937" actId="313"/>
        <pc:sldMkLst>
          <pc:docMk/>
          <pc:sldMk cId="1352232393" sldId="563"/>
        </pc:sldMkLst>
      </pc:sldChg>
      <pc:sldChg chg="modSp new del mod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185690238" sldId="564"/>
        </pc:sldMkLst>
      </pc:sldChg>
      <pc:sldChg chg="modSp new mod">
        <pc:chgData name="Steve Shellhammer" userId="0e71f22d-ee3e-49c0-82ff-dbc290af8082" providerId="ADAL" clId="{C556AF9C-83F3-4A2D-979B-C82D2D5650DE}" dt="2024-03-07T17:21:05.683" v="11991" actId="1036"/>
        <pc:sldMkLst>
          <pc:docMk/>
          <pc:sldMk cId="3439122583" sldId="565"/>
        </pc:sldMkLst>
      </pc:sldChg>
      <pc:sldChg chg="addSp modSp new mod">
        <pc:chgData name="Steve Shellhammer" userId="0e71f22d-ee3e-49c0-82ff-dbc290af8082" providerId="ADAL" clId="{C556AF9C-83F3-4A2D-979B-C82D2D5650DE}" dt="2024-03-01T17:53:30.018" v="3634" actId="14100"/>
        <pc:sldMkLst>
          <pc:docMk/>
          <pc:sldMk cId="2807226184" sldId="566"/>
        </pc:sldMkLst>
      </pc:sldChg>
      <pc:sldChg chg="modSp new mod">
        <pc:chgData name="Steve Shellhammer" userId="0e71f22d-ee3e-49c0-82ff-dbc290af8082" providerId="ADAL" clId="{C556AF9C-83F3-4A2D-979B-C82D2D5650DE}" dt="2024-02-29T21:01:07.634" v="1922" actId="20577"/>
        <pc:sldMkLst>
          <pc:docMk/>
          <pc:sldMk cId="2688041361" sldId="567"/>
        </pc:sldMkLst>
      </pc:sldChg>
      <pc:sldChg chg="modSp add mod">
        <pc:chgData name="Steve Shellhammer" userId="0e71f22d-ee3e-49c0-82ff-dbc290af8082" providerId="ADAL" clId="{C556AF9C-83F3-4A2D-979B-C82D2D5650DE}" dt="2024-02-29T21:13:38.612" v="2599" actId="20577"/>
        <pc:sldMkLst>
          <pc:docMk/>
          <pc:sldMk cId="122521580" sldId="568"/>
        </pc:sldMkLst>
      </pc:sldChg>
      <pc:sldChg chg="addSp modSp new mod">
        <pc:chgData name="Steve Shellhammer" userId="0e71f22d-ee3e-49c0-82ff-dbc290af8082" providerId="ADAL" clId="{C556AF9C-83F3-4A2D-979B-C82D2D5650DE}" dt="2024-03-07T17:23:31.068" v="11998" actId="20577"/>
        <pc:sldMkLst>
          <pc:docMk/>
          <pc:sldMk cId="2113331865" sldId="569"/>
        </pc:sldMkLst>
      </pc:sldChg>
      <pc:sldChg chg="addSp delSp modSp new del mod">
        <pc:chgData name="Steve Shellhammer" userId="0e71f22d-ee3e-49c0-82ff-dbc290af8082" providerId="ADAL" clId="{C556AF9C-83F3-4A2D-979B-C82D2D5650DE}" dt="2024-03-04T19:00:02.284" v="10375" actId="47"/>
        <pc:sldMkLst>
          <pc:docMk/>
          <pc:sldMk cId="2650390400" sldId="570"/>
        </pc:sldMkLst>
      </pc:sldChg>
      <pc:sldChg chg="modSp new mod">
        <pc:chgData name="Steve Shellhammer" userId="0e71f22d-ee3e-49c0-82ff-dbc290af8082" providerId="ADAL" clId="{C556AF9C-83F3-4A2D-979B-C82D2D5650DE}" dt="2024-03-07T17:24:26.320" v="12006" actId="20577"/>
        <pc:sldMkLst>
          <pc:docMk/>
          <pc:sldMk cId="4029833144" sldId="571"/>
        </pc:sldMkLst>
      </pc:sldChg>
      <pc:sldChg chg="modSp new mod">
        <pc:chgData name="Steve Shellhammer" userId="0e71f22d-ee3e-49c0-82ff-dbc290af8082" providerId="ADAL" clId="{C556AF9C-83F3-4A2D-979B-C82D2D5650DE}" dt="2024-03-07T17:27:45.444" v="12116" actId="6549"/>
        <pc:sldMkLst>
          <pc:docMk/>
          <pc:sldMk cId="3709006339" sldId="572"/>
        </pc:sldMkLst>
      </pc:sldChg>
      <pc:sldChg chg="modSp new mod">
        <pc:chgData name="Steve Shellhammer" userId="0e71f22d-ee3e-49c0-82ff-dbc290af8082" providerId="ADAL" clId="{C556AF9C-83F3-4A2D-979B-C82D2D5650DE}" dt="2024-03-01T18:13:14.850" v="5473" actId="20577"/>
        <pc:sldMkLst>
          <pc:docMk/>
          <pc:sldMk cId="1969590804" sldId="573"/>
        </pc:sldMkLst>
      </pc:sldChg>
      <pc:sldChg chg="modSp new mod">
        <pc:chgData name="Steve Shellhammer" userId="0e71f22d-ee3e-49c0-82ff-dbc290af8082" providerId="ADAL" clId="{C556AF9C-83F3-4A2D-979B-C82D2D5650DE}" dt="2024-03-07T17:29:25.536" v="12128" actId="20577"/>
        <pc:sldMkLst>
          <pc:docMk/>
          <pc:sldMk cId="3803452206" sldId="574"/>
        </pc:sldMkLst>
      </pc:sldChg>
      <pc:sldChg chg="modSp new mod">
        <pc:chgData name="Steve Shellhammer" userId="0e71f22d-ee3e-49c0-82ff-dbc290af8082" providerId="ADAL" clId="{C556AF9C-83F3-4A2D-979B-C82D2D5650DE}" dt="2024-03-07T17:32:18.872" v="12241" actId="14100"/>
        <pc:sldMkLst>
          <pc:docMk/>
          <pc:sldMk cId="1417826229" sldId="575"/>
        </pc:sldMkLst>
      </pc:sldChg>
      <pc:sldChg chg="addSp delSp modSp new mod">
        <pc:chgData name="Steve Shellhammer" userId="0e71f22d-ee3e-49c0-82ff-dbc290af8082" providerId="ADAL" clId="{C556AF9C-83F3-4A2D-979B-C82D2D5650DE}" dt="2024-03-01T18:48:13.685" v="7002" actId="20577"/>
        <pc:sldMkLst>
          <pc:docMk/>
          <pc:sldMk cId="3443101857" sldId="576"/>
        </pc:sldMkLst>
      </pc:sldChg>
      <pc:sldChg chg="modSp new mod">
        <pc:chgData name="Steve Shellhammer" userId="0e71f22d-ee3e-49c0-82ff-dbc290af8082" providerId="ADAL" clId="{C556AF9C-83F3-4A2D-979B-C82D2D5650DE}" dt="2024-03-07T17:32:44.814" v="12247" actId="20577"/>
        <pc:sldMkLst>
          <pc:docMk/>
          <pc:sldMk cId="3894305849" sldId="577"/>
        </pc:sldMkLst>
      </pc:sldChg>
      <pc:sldChg chg="modSp new mod">
        <pc:chgData name="Steve Shellhammer" userId="0e71f22d-ee3e-49c0-82ff-dbc290af8082" providerId="ADAL" clId="{C556AF9C-83F3-4A2D-979B-C82D2D5650DE}" dt="2024-03-04T18:38:01.793" v="9305" actId="20577"/>
        <pc:sldMkLst>
          <pc:docMk/>
          <pc:sldMk cId="4178946698" sldId="578"/>
        </pc:sldMkLst>
      </pc:sldChg>
      <pc:sldChg chg="addSp modSp new mod">
        <pc:chgData name="Steve Shellhammer" userId="0e71f22d-ee3e-49c0-82ff-dbc290af8082" providerId="ADAL" clId="{C556AF9C-83F3-4A2D-979B-C82D2D5650DE}" dt="2024-03-05T17:56:39.276" v="11019" actId="20577"/>
        <pc:sldMkLst>
          <pc:docMk/>
          <pc:sldMk cId="355909902" sldId="579"/>
        </pc:sldMkLst>
      </pc:sldChg>
      <pc:sldChg chg="modSp new mod">
        <pc:chgData name="Steve Shellhammer" userId="0e71f22d-ee3e-49c0-82ff-dbc290af8082" providerId="ADAL" clId="{C556AF9C-83F3-4A2D-979B-C82D2D5650DE}" dt="2024-03-07T17:35:26.010" v="12267" actId="20577"/>
        <pc:sldMkLst>
          <pc:docMk/>
          <pc:sldMk cId="3960370175" sldId="580"/>
        </pc:sldMkLst>
      </pc:sldChg>
      <pc:sldChg chg="addSp modSp new mod">
        <pc:chgData name="Steve Shellhammer" userId="0e71f22d-ee3e-49c0-82ff-dbc290af8082" providerId="ADAL" clId="{C556AF9C-83F3-4A2D-979B-C82D2D5650DE}" dt="2024-03-04T18:41:19.730" v="9485" actId="14100"/>
        <pc:sldMkLst>
          <pc:docMk/>
          <pc:sldMk cId="4032376208" sldId="581"/>
        </pc:sldMkLst>
      </pc:sldChg>
      <pc:sldChg chg="addSp delSp modSp add mod">
        <pc:chgData name="Steve Shellhammer" userId="0e71f22d-ee3e-49c0-82ff-dbc290af8082" providerId="ADAL" clId="{C556AF9C-83F3-4A2D-979B-C82D2D5650DE}" dt="2024-03-07T17:35:47.178" v="12268" actId="14100"/>
        <pc:sldMkLst>
          <pc:docMk/>
          <pc:sldMk cId="1182489786" sldId="582"/>
        </pc:sldMkLst>
      </pc:sldChg>
      <pc:sldChg chg="addSp modSp new mod">
        <pc:chgData name="Steve Shellhammer" userId="0e71f22d-ee3e-49c0-82ff-dbc290af8082" providerId="ADAL" clId="{C556AF9C-83F3-4A2D-979B-C82D2D5650DE}" dt="2024-03-04T18:53:36.360" v="9938" actId="14100"/>
        <pc:sldMkLst>
          <pc:docMk/>
          <pc:sldMk cId="2007742443" sldId="583"/>
        </pc:sldMkLst>
      </pc:sldChg>
      <pc:sldChg chg="modSp new mod">
        <pc:chgData name="Steve Shellhammer" userId="0e71f22d-ee3e-49c0-82ff-dbc290af8082" providerId="ADAL" clId="{C556AF9C-83F3-4A2D-979B-C82D2D5650DE}" dt="2024-03-05T17:59:37.817" v="11074" actId="20577"/>
        <pc:sldMkLst>
          <pc:docMk/>
          <pc:sldMk cId="1123477143" sldId="584"/>
        </pc:sldMkLst>
      </pc:sldChg>
      <pc:sldChg chg="modSp new mod">
        <pc:chgData name="Steve Shellhammer" userId="0e71f22d-ee3e-49c0-82ff-dbc290af8082" providerId="ADAL" clId="{C556AF9C-83F3-4A2D-979B-C82D2D5650DE}" dt="2024-03-05T18:03:41.236" v="11581" actId="313"/>
        <pc:sldMkLst>
          <pc:docMk/>
          <pc:sldMk cId="770980165" sldId="585"/>
        </pc:sldMkLst>
      </pc:sldChg>
      <pc:sldChg chg="modSp new mod">
        <pc:chgData name="Steve Shellhammer" userId="0e71f22d-ee3e-49c0-82ff-dbc290af8082" providerId="ADAL" clId="{C556AF9C-83F3-4A2D-979B-C82D2D5650DE}" dt="2024-03-07T17:37:32.022" v="12289" actId="20577"/>
        <pc:sldMkLst>
          <pc:docMk/>
          <pc:sldMk cId="888207847" sldId="586"/>
        </pc:sldMkLst>
      </pc:sldChg>
      <pc:sldChg chg="modSp new mod">
        <pc:chgData name="Steve Shellhammer" userId="0e71f22d-ee3e-49c0-82ff-dbc290af8082" providerId="ADAL" clId="{C556AF9C-83F3-4A2D-979B-C82D2D5650DE}" dt="2024-03-07T17:38:26.212" v="12307" actId="6549"/>
        <pc:sldMkLst>
          <pc:docMk/>
          <pc:sldMk cId="1683490881" sldId="587"/>
        </pc:sldMkLst>
      </pc:sldChg>
      <pc:sldMasterChg chg="modSldLayout">
        <pc:chgData name="Steve Shellhammer" userId="0e71f22d-ee3e-49c0-82ff-dbc290af8082" providerId="ADAL" clId="{C556AF9C-83F3-4A2D-979B-C82D2D5650DE}" dt="2024-03-07T20:40:05.063" v="1231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556AF9C-83F3-4A2D-979B-C82D2D5650DE}" dt="2024-03-07T20:40:05.063" v="12317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</pc:sldChg>
    </pc:docChg>
  </pc:docChgLst>
  <pc:docChgLst>
    <pc:chgData name="Steve Shellhammer" userId="0e71f22d-ee3e-49c0-82ff-dbc290af8082" providerId="ADAL" clId="{1320C1ED-4977-4F4D-9F26-34CFF3446D5E}"/>
    <pc:docChg chg="custSel addSld delSld modSld sldOrd">
      <pc:chgData name="Steve Shellhammer" userId="0e71f22d-ee3e-49c0-82ff-dbc290af8082" providerId="ADAL" clId="{1320C1ED-4977-4F4D-9F26-34CFF3446D5E}" dt="2022-10-20T22:24:22.435" v="2759" actId="20577"/>
      <pc:docMkLst>
        <pc:docMk/>
      </pc:docMkLst>
      <pc:sldChg chg="addSp modSp mod">
        <pc:chgData name="Steve Shellhammer" userId="0e71f22d-ee3e-49c0-82ff-dbc290af8082" providerId="ADAL" clId="{1320C1ED-4977-4F4D-9F26-34CFF3446D5E}" dt="2022-10-17T22:53:46.361" v="226" actId="20577"/>
        <pc:sldMkLst>
          <pc:docMk/>
          <pc:sldMk cId="3754947169" sldId="541"/>
        </pc:sldMkLst>
      </pc:sldChg>
      <pc:sldChg chg="modSp mod">
        <pc:chgData name="Steve Shellhammer" userId="0e71f22d-ee3e-49c0-82ff-dbc290af8082" providerId="ADAL" clId="{1320C1ED-4977-4F4D-9F26-34CFF3446D5E}" dt="2022-10-17T22:54:28.507" v="239" actId="14100"/>
        <pc:sldMkLst>
          <pc:docMk/>
          <pc:sldMk cId="1781948088" sldId="542"/>
        </pc:sldMkLst>
      </pc:sldChg>
      <pc:sldChg chg="modSp mod">
        <pc:chgData name="Steve Shellhammer" userId="0e71f22d-ee3e-49c0-82ff-dbc290af8082" providerId="ADAL" clId="{1320C1ED-4977-4F4D-9F26-34CFF3446D5E}" dt="2022-10-17T23:30:20.630" v="632" actId="1076"/>
        <pc:sldMkLst>
          <pc:docMk/>
          <pc:sldMk cId="1135066213" sldId="543"/>
        </pc:sldMkLst>
      </pc:sldChg>
      <pc:sldChg chg="addSp modSp del mod">
        <pc:chgData name="Steve Shellhammer" userId="0e71f22d-ee3e-49c0-82ff-dbc290af8082" providerId="ADAL" clId="{1320C1ED-4977-4F4D-9F26-34CFF3446D5E}" dt="2022-10-18T20:31:56.338" v="1684" actId="47"/>
        <pc:sldMkLst>
          <pc:docMk/>
          <pc:sldMk cId="4083141371" sldId="547"/>
        </pc:sldMkLst>
      </pc:sldChg>
      <pc:sldChg chg="modSp mod">
        <pc:chgData name="Steve Shellhammer" userId="0e71f22d-ee3e-49c0-82ff-dbc290af8082" providerId="ADAL" clId="{1320C1ED-4977-4F4D-9F26-34CFF3446D5E}" dt="2022-10-20T20:04:35.702" v="1824" actId="2057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1320C1ED-4977-4F4D-9F26-34CFF3446D5E}" dt="2022-10-20T20:02:40.617" v="1779"/>
        <pc:sldMkLst>
          <pc:docMk/>
          <pc:sldMk cId="2878109814" sldId="549"/>
        </pc:sldMkLst>
      </pc:sldChg>
      <pc:sldChg chg="del">
        <pc:chgData name="Steve Shellhammer" userId="0e71f22d-ee3e-49c0-82ff-dbc290af8082" providerId="ADAL" clId="{1320C1ED-4977-4F4D-9F26-34CFF3446D5E}" dt="2022-10-20T20:05:55.527" v="1855" actId="47"/>
        <pc:sldMkLst>
          <pc:docMk/>
          <pc:sldMk cId="562319474" sldId="552"/>
        </pc:sldMkLst>
      </pc:sldChg>
      <pc:sldChg chg="add del">
        <pc:chgData name="Steve Shellhammer" userId="0e71f22d-ee3e-49c0-82ff-dbc290af8082" providerId="ADAL" clId="{1320C1ED-4977-4F4D-9F26-34CFF3446D5E}" dt="2022-10-17T22:55:06.286" v="241"/>
        <pc:sldMkLst>
          <pc:docMk/>
          <pc:sldMk cId="2146910713" sldId="553"/>
        </pc:sldMkLst>
      </pc:sldChg>
      <pc:sldChg chg="delSp modSp add mod">
        <pc:chgData name="Steve Shellhammer" userId="0e71f22d-ee3e-49c0-82ff-dbc290af8082" providerId="ADAL" clId="{1320C1ED-4977-4F4D-9F26-34CFF3446D5E}" dt="2022-10-17T23:50:52.618" v="1015" actId="20577"/>
        <pc:sldMkLst>
          <pc:docMk/>
          <pc:sldMk cId="2616618060" sldId="553"/>
        </pc:sldMkLst>
      </pc:sldChg>
      <pc:sldChg chg="modSp new mod ord">
        <pc:chgData name="Steve Shellhammer" userId="0e71f22d-ee3e-49c0-82ff-dbc290af8082" providerId="ADAL" clId="{1320C1ED-4977-4F4D-9F26-34CFF3446D5E}" dt="2022-10-18T20:18:47.187" v="1683"/>
        <pc:sldMkLst>
          <pc:docMk/>
          <pc:sldMk cId="4286855190" sldId="554"/>
        </pc:sldMkLst>
      </pc:sldChg>
      <pc:sldChg chg="modSp add mod">
        <pc:chgData name="Steve Shellhammer" userId="0e71f22d-ee3e-49c0-82ff-dbc290af8082" providerId="ADAL" clId="{1320C1ED-4977-4F4D-9F26-34CFF3446D5E}" dt="2022-10-20T20:23:30.636" v="1925" actId="20577"/>
        <pc:sldMkLst>
          <pc:docMk/>
          <pc:sldMk cId="1672664259" sldId="555"/>
        </pc:sldMkLst>
      </pc:sldChg>
      <pc:sldChg chg="addSp delSp modSp new mod">
        <pc:chgData name="Steve Shellhammer" userId="0e71f22d-ee3e-49c0-82ff-dbc290af8082" providerId="ADAL" clId="{1320C1ED-4977-4F4D-9F26-34CFF3446D5E}" dt="2022-10-20T20:19:20.896" v="1911" actId="14100"/>
        <pc:sldMkLst>
          <pc:docMk/>
          <pc:sldMk cId="3412471563" sldId="556"/>
        </pc:sldMkLst>
      </pc:sldChg>
      <pc:sldChg chg="modSp add mod">
        <pc:chgData name="Steve Shellhammer" userId="0e71f22d-ee3e-49c0-82ff-dbc290af8082" providerId="ADAL" clId="{1320C1ED-4977-4F4D-9F26-34CFF3446D5E}" dt="2022-10-20T22:24:11.672" v="2755" actId="14100"/>
        <pc:sldMkLst>
          <pc:docMk/>
          <pc:sldMk cId="2403684380" sldId="557"/>
        </pc:sldMkLst>
      </pc:sldChg>
      <pc:sldChg chg="modSp add mod">
        <pc:chgData name="Steve Shellhammer" userId="0e71f22d-ee3e-49c0-82ff-dbc290af8082" providerId="ADAL" clId="{1320C1ED-4977-4F4D-9F26-34CFF3446D5E}" dt="2022-10-20T22:24:22.435" v="2759" actId="2057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A2488D35-FE12-4302-A988-1C9330BE6A82}"/>
    <pc:docChg chg="custSel addSld delSld modSld modMainMaster">
      <pc:chgData name="Steve Shellhammer" userId="0e71f22d-ee3e-49c0-82ff-dbc290af8082" providerId="ADAL" clId="{A2488D35-FE12-4302-A988-1C9330BE6A82}" dt="2024-01-10T16:39:31.795" v="3331" actId="6549"/>
      <pc:docMkLst>
        <pc:docMk/>
      </pc:docMkLst>
      <pc:sldChg chg="modSp mod">
        <pc:chgData name="Steve Shellhammer" userId="0e71f22d-ee3e-49c0-82ff-dbc290af8082" providerId="ADAL" clId="{A2488D35-FE12-4302-A988-1C9330BE6A82}" dt="2024-01-03T17:38:30.836" v="3286" actId="14100"/>
        <pc:sldMkLst>
          <pc:docMk/>
          <pc:sldMk cId="3395715029" sldId="551"/>
        </pc:sldMkLst>
      </pc:sldChg>
      <pc:sldChg chg="modSp mod">
        <pc:chgData name="Steve Shellhammer" userId="0e71f22d-ee3e-49c0-82ff-dbc290af8082" providerId="ADAL" clId="{A2488D35-FE12-4302-A988-1C9330BE6A82}" dt="2024-01-03T17:17:13.307" v="2545" actId="313"/>
        <pc:sldMkLst>
          <pc:docMk/>
          <pc:sldMk cId="2326612348" sldId="552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604637952" sldId="553"/>
        </pc:sldMkLst>
      </pc:sldChg>
      <pc:sldChg chg="modSp new mod">
        <pc:chgData name="Steve Shellhammer" userId="0e71f22d-ee3e-49c0-82ff-dbc290af8082" providerId="ADAL" clId="{A2488D35-FE12-4302-A988-1C9330BE6A82}" dt="2024-01-03T16:58:24.519" v="1300" actId="20577"/>
        <pc:sldMkLst>
          <pc:docMk/>
          <pc:sldMk cId="2630663359" sldId="553"/>
        </pc:sldMkLst>
      </pc:sldChg>
      <pc:sldChg chg="modSp new mod">
        <pc:chgData name="Steve Shellhammer" userId="0e71f22d-ee3e-49c0-82ff-dbc290af8082" providerId="ADAL" clId="{A2488D35-FE12-4302-A988-1C9330BE6A82}" dt="2024-01-03T17:03:41.913" v="1645" actId="20577"/>
        <pc:sldMkLst>
          <pc:docMk/>
          <pc:sldMk cId="938295078" sldId="554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457085430" sldId="554"/>
        </pc:sldMkLst>
      </pc:sldChg>
      <pc:sldChg chg="modSp new mod">
        <pc:chgData name="Steve Shellhammer" userId="0e71f22d-ee3e-49c0-82ff-dbc290af8082" providerId="ADAL" clId="{A2488D35-FE12-4302-A988-1C9330BE6A82}" dt="2024-01-03T17:19:03.867" v="2552" actId="15"/>
        <pc:sldMkLst>
          <pc:docMk/>
          <pc:sldMk cId="1049664783" sldId="555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453849157" sldId="555"/>
        </pc:sldMkLst>
      </pc:sldChg>
      <pc:sldChg chg="modSp new mod">
        <pc:chgData name="Steve Shellhammer" userId="0e71f22d-ee3e-49c0-82ff-dbc290af8082" providerId="ADAL" clId="{A2488D35-FE12-4302-A988-1C9330BE6A82}" dt="2024-01-03T17:19:28.586" v="2556" actId="20577"/>
        <pc:sldMkLst>
          <pc:docMk/>
          <pc:sldMk cId="1723103911" sldId="556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812002114" sldId="556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225879143" sldId="557"/>
        </pc:sldMkLst>
      </pc:sldChg>
      <pc:sldChg chg="addSp delSp modSp new mod">
        <pc:chgData name="Steve Shellhammer" userId="0e71f22d-ee3e-49c0-82ff-dbc290af8082" providerId="ADAL" clId="{A2488D35-FE12-4302-A988-1C9330BE6A82}" dt="2024-01-03T17:22:05.770" v="2571" actId="14100"/>
        <pc:sldMkLst>
          <pc:docMk/>
          <pc:sldMk cId="2347523016" sldId="557"/>
        </pc:sldMkLst>
      </pc:sldChg>
      <pc:sldChg chg="addSp delSp modSp new mod">
        <pc:chgData name="Steve Shellhammer" userId="0e71f22d-ee3e-49c0-82ff-dbc290af8082" providerId="ADAL" clId="{A2488D35-FE12-4302-A988-1C9330BE6A82}" dt="2024-01-03T17:32:08.904" v="2726" actId="404"/>
        <pc:sldMkLst>
          <pc:docMk/>
          <pc:sldMk cId="1587592730" sldId="558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4256139869" sldId="558"/>
        </pc:sldMkLst>
      </pc:sldChg>
      <pc:sldChg chg="addSp modSp new mod">
        <pc:chgData name="Steve Shellhammer" userId="0e71f22d-ee3e-49c0-82ff-dbc290af8082" providerId="ADAL" clId="{A2488D35-FE12-4302-A988-1C9330BE6A82}" dt="2024-01-03T17:31:18.534" v="2724" actId="14100"/>
        <pc:sldMkLst>
          <pc:docMk/>
          <pc:sldMk cId="1047456920" sldId="559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550233356" sldId="559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031651474" sldId="560"/>
        </pc:sldMkLst>
      </pc:sldChg>
      <pc:sldChg chg="modSp new mod">
        <pc:chgData name="Steve Shellhammer" userId="0e71f22d-ee3e-49c0-82ff-dbc290af8082" providerId="ADAL" clId="{A2488D35-FE12-4302-A988-1C9330BE6A82}" dt="2024-01-10T16:37:34.586" v="3317" actId="20577"/>
        <pc:sldMkLst>
          <pc:docMk/>
          <pc:sldMk cId="3066311610" sldId="560"/>
        </pc:sldMkLst>
      </pc:sldChg>
      <pc:sldChg chg="modSp new mod">
        <pc:chgData name="Steve Shellhammer" userId="0e71f22d-ee3e-49c0-82ff-dbc290af8082" providerId="ADAL" clId="{A2488D35-FE12-4302-A988-1C9330BE6A82}" dt="2024-01-03T17:39:48.292" v="3301" actId="14100"/>
        <pc:sldMkLst>
          <pc:docMk/>
          <pc:sldMk cId="2842279863" sldId="561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574499274" sldId="561"/>
        </pc:sldMkLst>
      </pc:sld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</pc:sldChg>
    </pc:docChg>
  </pc:docChgLst>
  <pc:docChgLst>
    <pc:chgData name="Steve Shellhammer" userId="0e71f22d-ee3e-49c0-82ff-dbc290af8082" providerId="ADAL" clId="{B13CF66C-23F0-4F71-8A7A-457942D941AA}"/>
    <pc:docChg chg="custSel addSld delSld modSld">
      <pc:chgData name="Steve Shellhammer" userId="0e71f22d-ee3e-49c0-82ff-dbc290af8082" providerId="ADAL" clId="{B13CF66C-23F0-4F71-8A7A-457942D941AA}" dt="2025-05-07T16:05:08.665" v="1132" actId="6549"/>
      <pc:docMkLst>
        <pc:docMk/>
      </pc:docMkLst>
      <pc:sldChg chg="modSp mod">
        <pc:chgData name="Steve Shellhammer" userId="0e71f22d-ee3e-49c0-82ff-dbc290af8082" providerId="ADAL" clId="{B13CF66C-23F0-4F71-8A7A-457942D941AA}" dt="2025-05-06T17:24:57.199" v="1" actId="20577"/>
        <pc:sldMkLst>
          <pc:docMk/>
          <pc:sldMk cId="3416251944" sldId="644"/>
        </pc:sldMkLst>
      </pc:sldChg>
      <pc:sldChg chg="modSp mod">
        <pc:chgData name="Steve Shellhammer" userId="0e71f22d-ee3e-49c0-82ff-dbc290af8082" providerId="ADAL" clId="{B13CF66C-23F0-4F71-8A7A-457942D941AA}" dt="2025-05-06T17:25:49.319" v="2" actId="115"/>
        <pc:sldMkLst>
          <pc:docMk/>
          <pc:sldMk cId="791970837" sldId="646"/>
        </pc:sldMkLst>
      </pc:sldChg>
      <pc:sldChg chg="modSp mod">
        <pc:chgData name="Steve Shellhammer" userId="0e71f22d-ee3e-49c0-82ff-dbc290af8082" providerId="ADAL" clId="{B13CF66C-23F0-4F71-8A7A-457942D941AA}" dt="2025-05-06T17:38:28.619" v="117" actId="1035"/>
        <pc:sldMkLst>
          <pc:docMk/>
          <pc:sldMk cId="1909578015" sldId="655"/>
        </pc:sldMkLst>
      </pc:sldChg>
      <pc:sldChg chg="modSp mod">
        <pc:chgData name="Steve Shellhammer" userId="0e71f22d-ee3e-49c0-82ff-dbc290af8082" providerId="ADAL" clId="{B13CF66C-23F0-4F71-8A7A-457942D941AA}" dt="2025-05-06T21:12:21.838" v="635" actId="14100"/>
        <pc:sldMkLst>
          <pc:docMk/>
          <pc:sldMk cId="1142460089" sldId="656"/>
        </pc:sldMkLst>
      </pc:sldChg>
      <pc:sldChg chg="addSp delSp modSp mod">
        <pc:chgData name="Steve Shellhammer" userId="0e71f22d-ee3e-49c0-82ff-dbc290af8082" providerId="ADAL" clId="{B13CF66C-23F0-4F71-8A7A-457942D941AA}" dt="2025-05-07T16:03:13.221" v="1106" actId="6549"/>
        <pc:sldMkLst>
          <pc:docMk/>
          <pc:sldMk cId="1807179456" sldId="657"/>
        </pc:sldMkLst>
      </pc:sldChg>
      <pc:sldChg chg="del">
        <pc:chgData name="Steve Shellhammer" userId="0e71f22d-ee3e-49c0-82ff-dbc290af8082" providerId="ADAL" clId="{B13CF66C-23F0-4F71-8A7A-457942D941AA}" dt="2025-05-06T17:33:43.378" v="90" actId="47"/>
        <pc:sldMkLst>
          <pc:docMk/>
          <pc:sldMk cId="636833392" sldId="658"/>
        </pc:sldMkLst>
      </pc:sldChg>
      <pc:sldChg chg="modSp mod">
        <pc:chgData name="Steve Shellhammer" userId="0e71f22d-ee3e-49c0-82ff-dbc290af8082" providerId="ADAL" clId="{B13CF66C-23F0-4F71-8A7A-457942D941AA}" dt="2025-05-07T16:05:08.665" v="1132" actId="6549"/>
        <pc:sldMkLst>
          <pc:docMk/>
          <pc:sldMk cId="46153395" sldId="659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568273368" sldId="660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1273020631" sldId="661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2584292420" sldId="662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3477735707" sldId="663"/>
        </pc:sldMkLst>
      </pc:sldChg>
      <pc:sldChg chg="modSp del mod">
        <pc:chgData name="Steve Shellhammer" userId="0e71f22d-ee3e-49c0-82ff-dbc290af8082" providerId="ADAL" clId="{B13CF66C-23F0-4F71-8A7A-457942D941AA}" dt="2025-05-06T17:35:21.698" v="116" actId="47"/>
        <pc:sldMkLst>
          <pc:docMk/>
          <pc:sldMk cId="2939560049" sldId="664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2965794073" sldId="665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425882075" sldId="666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742926875" sldId="667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1547595628" sldId="668"/>
        </pc:sldMkLst>
      </pc:sldChg>
      <pc:sldChg chg="del">
        <pc:chgData name="Steve Shellhammer" userId="0e71f22d-ee3e-49c0-82ff-dbc290af8082" providerId="ADAL" clId="{B13CF66C-23F0-4F71-8A7A-457942D941AA}" dt="2025-05-06T18:07:02.648" v="157" actId="47"/>
        <pc:sldMkLst>
          <pc:docMk/>
          <pc:sldMk cId="1153217878" sldId="669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3287516207" sldId="670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193632459" sldId="671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2070968047" sldId="672"/>
        </pc:sldMkLst>
      </pc:sldChg>
      <pc:sldChg chg="addSp delSp modSp new mod">
        <pc:chgData name="Steve Shellhammer" userId="0e71f22d-ee3e-49c0-82ff-dbc290af8082" providerId="ADAL" clId="{B13CF66C-23F0-4F71-8A7A-457942D941AA}" dt="2025-05-06T22:26:54.881" v="1084" actId="20577"/>
        <pc:sldMkLst>
          <pc:docMk/>
          <pc:sldMk cId="977086031" sldId="673"/>
        </pc:sldMkLst>
      </pc:sldChg>
      <pc:sldChg chg="modSp new mod">
        <pc:chgData name="Steve Shellhammer" userId="0e71f22d-ee3e-49c0-82ff-dbc290af8082" providerId="ADAL" clId="{B13CF66C-23F0-4F71-8A7A-457942D941AA}" dt="2025-05-07T16:02:07.318" v="1093" actId="6549"/>
        <pc:sldMkLst>
          <pc:docMk/>
          <pc:sldMk cId="3104237447" sldId="674"/>
        </pc:sldMkLst>
      </pc:sldChg>
      <pc:sldChg chg="addSp delSp modSp new mod">
        <pc:chgData name="Steve Shellhammer" userId="0e71f22d-ee3e-49c0-82ff-dbc290af8082" providerId="ADAL" clId="{B13CF66C-23F0-4F71-8A7A-457942D941AA}" dt="2025-05-07T16:04:42.729" v="1122" actId="2165"/>
        <pc:sldMkLst>
          <pc:docMk/>
          <pc:sldMk cId="339680252" sldId="675"/>
        </pc:sldMkLst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</pc:sld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59724F5F-E1DF-4D51-93D8-D0CDD9087A14}"/>
    <pc:docChg chg="undo custSel addSld delSld modSld sldOrd">
      <pc:chgData name="Steve Shellhammer" userId="0e71f22d-ee3e-49c0-82ff-dbc290af8082" providerId="ADAL" clId="{59724F5F-E1DF-4D51-93D8-D0CDD9087A14}" dt="2021-09-20T17:03:37.320" v="1466" actId="20577"/>
      <pc:docMkLst>
        <pc:docMk/>
      </pc:docMkLst>
      <pc:sldChg chg="modSp mod">
        <pc:chgData name="Steve Shellhammer" userId="0e71f22d-ee3e-49c0-82ff-dbc290af8082" providerId="ADAL" clId="{59724F5F-E1DF-4D51-93D8-D0CDD9087A14}" dt="2021-09-17T20:10:29.559" v="889" actId="14100"/>
        <pc:sldMkLst>
          <pc:docMk/>
          <pc:sldMk cId="1033386959" sldId="530"/>
        </pc:sldMkLst>
      </pc:sldChg>
      <pc:sldChg chg="del">
        <pc:chgData name="Steve Shellhammer" userId="0e71f22d-ee3e-49c0-82ff-dbc290af8082" providerId="ADAL" clId="{59724F5F-E1DF-4D51-93D8-D0CDD9087A14}" dt="2021-09-17T20:08:19.889" v="784" actId="4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59724F5F-E1DF-4D51-93D8-D0CDD9087A14}" dt="2021-09-17T20:04:59.060" v="656" actId="403"/>
        <pc:sldMkLst>
          <pc:docMk/>
          <pc:sldMk cId="913928595" sldId="536"/>
        </pc:sldMkLst>
      </pc:sldChg>
      <pc:sldChg chg="modSp new mod">
        <pc:chgData name="Steve Shellhammer" userId="0e71f22d-ee3e-49c0-82ff-dbc290af8082" providerId="ADAL" clId="{59724F5F-E1DF-4D51-93D8-D0CDD9087A14}" dt="2021-09-17T20:06:02.966" v="765" actId="20577"/>
        <pc:sldMkLst>
          <pc:docMk/>
          <pc:sldMk cId="2437962698" sldId="545"/>
        </pc:sldMkLst>
      </pc:sldChg>
      <pc:sldChg chg="addSp delSp modSp new mod">
        <pc:chgData name="Steve Shellhammer" userId="0e71f22d-ee3e-49c0-82ff-dbc290af8082" providerId="ADAL" clId="{59724F5F-E1DF-4D51-93D8-D0CDD9087A14}" dt="2021-09-17T20:04:44.230" v="655" actId="20577"/>
        <pc:sldMkLst>
          <pc:docMk/>
          <pc:sldMk cId="4045638809" sldId="546"/>
        </pc:sldMkLst>
      </pc:sldChg>
      <pc:sldChg chg="addSp delSp modSp new mod ord">
        <pc:chgData name="Steve Shellhammer" userId="0e71f22d-ee3e-49c0-82ff-dbc290af8082" providerId="ADAL" clId="{59724F5F-E1DF-4D51-93D8-D0CDD9087A14}" dt="2021-09-17T20:16:48.697" v="1254"/>
        <pc:sldMkLst>
          <pc:docMk/>
          <pc:sldMk cId="2429976484" sldId="547"/>
        </pc:sldMkLst>
      </pc:sldChg>
      <pc:sldChg chg="addSp modSp new mod">
        <pc:chgData name="Steve Shellhammer" userId="0e71f22d-ee3e-49c0-82ff-dbc290af8082" providerId="ADAL" clId="{59724F5F-E1DF-4D51-93D8-D0CDD9087A14}" dt="2021-09-20T17:03:37.320" v="1466" actId="20577"/>
        <pc:sldMkLst>
          <pc:docMk/>
          <pc:sldMk cId="2300417582" sldId="548"/>
        </pc:sldMkLst>
      </pc:sldChg>
      <pc:sldChg chg="modSp new mod">
        <pc:chgData name="Steve Shellhammer" userId="0e71f22d-ee3e-49c0-82ff-dbc290af8082" providerId="ADAL" clId="{59724F5F-E1DF-4D51-93D8-D0CDD9087A14}" dt="2021-09-17T20:17:55.987" v="1440" actId="20577"/>
        <pc:sldMkLst>
          <pc:docMk/>
          <pc:sldMk cId="341061038" sldId="549"/>
        </pc:sldMkLst>
      </pc:sldChg>
    </pc:docChg>
  </pc:docChgLst>
  <pc:docChgLst>
    <pc:chgData name="Steve Shellhammer" userId="0e71f22d-ee3e-49c0-82ff-dbc290af8082" providerId="ADAL" clId="{DF00792E-8A8C-442F-966D-242E61D94E2B}"/>
    <pc:docChg chg="custSel addSld delSld modSld">
      <pc:chgData name="Steve Shellhammer" userId="0e71f22d-ee3e-49c0-82ff-dbc290af8082" providerId="ADAL" clId="{DF00792E-8A8C-442F-966D-242E61D94E2B}" dt="2025-04-24T15:29:57.420" v="1153" actId="20577"/>
      <pc:docMkLst>
        <pc:docMk/>
      </pc:docMkLst>
      <pc:sldChg chg="modSp mod">
        <pc:chgData name="Steve Shellhammer" userId="0e71f22d-ee3e-49c0-82ff-dbc290af8082" providerId="ADAL" clId="{DF00792E-8A8C-442F-966D-242E61D94E2B}" dt="2025-04-15T17:22:49.524" v="912" actId="20577"/>
        <pc:sldMkLst>
          <pc:docMk/>
          <pc:sldMk cId="3416251944" sldId="644"/>
        </pc:sldMkLst>
      </pc:sldChg>
      <pc:sldChg chg="modSp mod">
        <pc:chgData name="Steve Shellhammer" userId="0e71f22d-ee3e-49c0-82ff-dbc290af8082" providerId="ADAL" clId="{DF00792E-8A8C-442F-966D-242E61D94E2B}" dt="2025-04-15T17:12:16.968" v="332" actId="14100"/>
        <pc:sldMkLst>
          <pc:docMk/>
          <pc:sldMk cId="3054541256" sldId="645"/>
        </pc:sldMkLst>
      </pc:sldChg>
      <pc:sldChg chg="modSp mod">
        <pc:chgData name="Steve Shellhammer" userId="0e71f22d-ee3e-49c0-82ff-dbc290af8082" providerId="ADAL" clId="{DF00792E-8A8C-442F-966D-242E61D94E2B}" dt="2025-04-15T17:15:11.259" v="389" actId="1035"/>
        <pc:sldMkLst>
          <pc:docMk/>
          <pc:sldMk cId="791970837" sldId="646"/>
        </pc:sldMkLst>
      </pc:sldChg>
      <pc:sldChg chg="modSp del mod">
        <pc:chgData name="Steve Shellhammer" userId="0e71f22d-ee3e-49c0-82ff-dbc290af8082" providerId="ADAL" clId="{DF00792E-8A8C-442F-966D-242E61D94E2B}" dt="2025-04-15T17:15:17.473" v="390" actId="47"/>
        <pc:sldMkLst>
          <pc:docMk/>
          <pc:sldMk cId="1745288792" sldId="647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2360893619" sldId="650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1516948804" sldId="651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2364365508" sldId="652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909578015" sldId="655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142460089" sldId="656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807179456" sldId="657"/>
        </pc:sldMkLst>
      </pc:sldChg>
      <pc:sldChg chg="modSp mod">
        <pc:chgData name="Steve Shellhammer" userId="0e71f22d-ee3e-49c0-82ff-dbc290af8082" providerId="ADAL" clId="{DF00792E-8A8C-442F-966D-242E61D94E2B}" dt="2025-04-24T15:29:57.420" v="1153" actId="20577"/>
        <pc:sldMkLst>
          <pc:docMk/>
          <pc:sldMk cId="636833392" sldId="658"/>
        </pc:sldMkLst>
      </pc:sldChg>
      <pc:sldChg chg="modSp new mod">
        <pc:chgData name="Steve Shellhammer" userId="0e71f22d-ee3e-49c0-82ff-dbc290af8082" providerId="ADAL" clId="{DF00792E-8A8C-442F-966D-242E61D94E2B}" dt="2025-04-16T16:00:15.057" v="1120" actId="20577"/>
        <pc:sldMkLst>
          <pc:docMk/>
          <pc:sldMk cId="46153395" sldId="659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2950795848" sldId="659"/>
        </pc:sldMkLst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</pc:sldChg>
    </pc:docChg>
  </pc:docChgLst>
  <pc:docChgLst>
    <pc:chgData name="Steve Shellhammer" userId="0e71f22d-ee3e-49c0-82ff-dbc290af8082" providerId="ADAL" clId="{BB5C4E90-24C5-4255-B646-F87FDD101426}"/>
    <pc:docChg chg="modSld modMainMaster">
      <pc:chgData name="Steve Shellhammer" userId="0e71f22d-ee3e-49c0-82ff-dbc290af8082" providerId="ADAL" clId="{BB5C4E90-24C5-4255-B646-F87FDD101426}" dt="2024-11-14T01:42:15.875" v="115" actId="113"/>
      <pc:docMkLst>
        <pc:docMk/>
      </pc:docMkLst>
      <pc:sldChg chg="modSp mod">
        <pc:chgData name="Steve Shellhammer" userId="0e71f22d-ee3e-49c0-82ff-dbc290af8082" providerId="ADAL" clId="{BB5C4E90-24C5-4255-B646-F87FDD101426}" dt="2024-11-14T01:23:32.450" v="1" actId="6549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BB5C4E90-24C5-4255-B646-F87FDD101426}" dt="2024-11-14T01:32:48.381" v="104" actId="20577"/>
        <pc:sldMkLst>
          <pc:docMk/>
          <pc:sldMk cId="101363789" sldId="619"/>
        </pc:sldMkLst>
      </pc:sldChg>
      <pc:sldChg chg="modSp mod">
        <pc:chgData name="Steve Shellhammer" userId="0e71f22d-ee3e-49c0-82ff-dbc290af8082" providerId="ADAL" clId="{BB5C4E90-24C5-4255-B646-F87FDD101426}" dt="2024-11-14T01:42:15.875" v="115" actId="113"/>
        <pc:sldMkLst>
          <pc:docMk/>
          <pc:sldMk cId="3330696826" sldId="620"/>
        </pc:sldMkLst>
      </pc:sldChg>
      <pc:sldMasterChg chg="modSldLayout">
        <pc:chgData name="Steve Shellhammer" userId="0e71f22d-ee3e-49c0-82ff-dbc290af8082" providerId="ADAL" clId="{BB5C4E90-24C5-4255-B646-F87FDD101426}" dt="2024-11-14T01:23:45.566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BB5C4E90-24C5-4255-B646-F87FDD101426}" dt="2024-11-14T01:23:45.566" v="3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2EC8C27F-0DD8-466F-AD2B-DA19BD8EA7A0}"/>
    <pc:docChg chg="modSld modMainMaster">
      <pc:chgData name="Steve Shellhammer" userId="0e71f22d-ee3e-49c0-82ff-dbc290af8082" providerId="ADAL" clId="{2EC8C27F-0DD8-466F-AD2B-DA19BD8EA7A0}" dt="2025-05-10T18:37:33.356" v="14" actId="20577"/>
      <pc:docMkLst>
        <pc:docMk/>
      </pc:docMkLst>
      <pc:sldMasterChg chg="modSldLayout">
        <pc:chgData name="Steve Shellhammer" userId="0e71f22d-ee3e-49c0-82ff-dbc290af8082" providerId="ADAL" clId="{2EC8C27F-0DD8-466F-AD2B-DA19BD8EA7A0}" dt="2025-05-09T17:53:53.757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2EC8C27F-0DD8-466F-AD2B-DA19BD8EA7A0}" dt="2025-05-09T17:53:53.757" v="3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2EC8C27F-0DD8-466F-AD2B-DA19BD8EA7A0}" dt="2025-05-09T17:53:53.757" v="3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D0F9056C-D705-47AE-BD39-F55EC5F3B8F7}"/>
    <pc:docChg chg="modSld">
      <pc:chgData name="Steve Shellhammer" userId="0e71f22d-ee3e-49c0-82ff-dbc290af8082" providerId="ADAL" clId="{D0F9056C-D705-47AE-BD39-F55EC5F3B8F7}" dt="2021-10-28T16:55:30.952" v="5" actId="113"/>
      <pc:docMkLst>
        <pc:docMk/>
      </pc:docMkLst>
      <pc:sldChg chg="modSp">
        <pc:chgData name="Steve Shellhammer" userId="0e71f22d-ee3e-49c0-82ff-dbc290af8082" providerId="ADAL" clId="{D0F9056C-D705-47AE-BD39-F55EC5F3B8F7}" dt="2021-10-28T16:55:30.952" v="5" actId="113"/>
        <pc:sldMkLst>
          <pc:docMk/>
          <pc:sldMk cId="1522346237" sldId="530"/>
        </pc:sldMkLst>
      </pc:sld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</pc:sldChg>
    </pc:docChg>
  </pc:docChgLst>
  <pc:docChgLst>
    <pc:chgData name="Steve Shellhammer" userId="0e71f22d-ee3e-49c0-82ff-dbc290af8082" providerId="ADAL" clId="{3567A114-1E4A-4313-8A4D-7E56C7A27B67}"/>
    <pc:docChg chg="undo redo custSel addSld delSld modSld modMainMaster">
      <pc:chgData name="Steve Shellhammer" userId="0e71f22d-ee3e-49c0-82ff-dbc290af8082" providerId="ADAL" clId="{3567A114-1E4A-4313-8A4D-7E56C7A27B67}" dt="2023-12-13T01:02:15.700" v="3868" actId="14100"/>
      <pc:docMkLst>
        <pc:docMk/>
      </pc:docMkLst>
      <pc:sldChg chg="modSp mod">
        <pc:chgData name="Steve Shellhammer" userId="0e71f22d-ee3e-49c0-82ff-dbc290af8082" providerId="ADAL" clId="{3567A114-1E4A-4313-8A4D-7E56C7A27B67}" dt="2023-12-12T20:40:21.520" v="692" actId="14100"/>
        <pc:sldMkLst>
          <pc:docMk/>
          <pc:sldMk cId="3395715029" sldId="551"/>
        </pc:sldMkLst>
      </pc:sldChg>
      <pc:sldChg chg="modSp mod">
        <pc:chgData name="Steve Shellhammer" userId="0e71f22d-ee3e-49c0-82ff-dbc290af8082" providerId="ADAL" clId="{3567A114-1E4A-4313-8A4D-7E56C7A27B67}" dt="2023-12-13T01:02:15.700" v="3868" actId="14100"/>
        <pc:sldMkLst>
          <pc:docMk/>
          <pc:sldMk cId="2326612348" sldId="552"/>
        </pc:sldMkLst>
      </pc:sldChg>
      <pc:sldChg chg="addSp modSp new mod">
        <pc:chgData name="Steve Shellhammer" userId="0e71f22d-ee3e-49c0-82ff-dbc290af8082" providerId="ADAL" clId="{3567A114-1E4A-4313-8A4D-7E56C7A27B67}" dt="2023-12-12T20:52:28.963" v="1436" actId="6549"/>
        <pc:sldMkLst>
          <pc:docMk/>
          <pc:sldMk cId="1604637952" sldId="553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3670325964" sldId="553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2659424328" sldId="554"/>
        </pc:sldMkLst>
      </pc:sldChg>
      <pc:sldChg chg="addSp modSp new mod">
        <pc:chgData name="Steve Shellhammer" userId="0e71f22d-ee3e-49c0-82ff-dbc290af8082" providerId="ADAL" clId="{3567A114-1E4A-4313-8A4D-7E56C7A27B67}" dt="2023-12-12T20:52:46.976" v="1437" actId="20577"/>
        <pc:sldMkLst>
          <pc:docMk/>
          <pc:sldMk cId="3457085430" sldId="554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483761716" sldId="555"/>
        </pc:sldMkLst>
      </pc:sldChg>
      <pc:sldChg chg="addSp modSp new mod">
        <pc:chgData name="Steve Shellhammer" userId="0e71f22d-ee3e-49c0-82ff-dbc290af8082" providerId="ADAL" clId="{3567A114-1E4A-4313-8A4D-7E56C7A27B67}" dt="2023-12-13T00:00:23.586" v="1490" actId="2711"/>
        <pc:sldMkLst>
          <pc:docMk/>
          <pc:sldMk cId="1453849157" sldId="555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1773911635" sldId="556"/>
        </pc:sldMkLst>
      </pc:sldChg>
      <pc:sldChg chg="addSp delSp modSp add mod">
        <pc:chgData name="Steve Shellhammer" userId="0e71f22d-ee3e-49c0-82ff-dbc290af8082" providerId="ADAL" clId="{3567A114-1E4A-4313-8A4D-7E56C7A27B67}" dt="2023-12-13T00:06:47.951" v="1650" actId="1076"/>
        <pc:sldMkLst>
          <pc:docMk/>
          <pc:sldMk cId="1812002114" sldId="556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540504664" sldId="557"/>
        </pc:sldMkLst>
      </pc:sldChg>
      <pc:sldChg chg="addSp delSp modSp new mod">
        <pc:chgData name="Steve Shellhammer" userId="0e71f22d-ee3e-49c0-82ff-dbc290af8082" providerId="ADAL" clId="{3567A114-1E4A-4313-8A4D-7E56C7A27B67}" dt="2023-12-13T00:25:51.562" v="2490" actId="1038"/>
        <pc:sldMkLst>
          <pc:docMk/>
          <pc:sldMk cId="1225879143" sldId="557"/>
        </pc:sldMkLst>
      </pc:sldChg>
      <pc:sldChg chg="delSp modSp add mod">
        <pc:chgData name="Steve Shellhammer" userId="0e71f22d-ee3e-49c0-82ff-dbc290af8082" providerId="ADAL" clId="{3567A114-1E4A-4313-8A4D-7E56C7A27B67}" dt="2023-12-13T00:44:52.258" v="3266" actId="14100"/>
        <pc:sldMkLst>
          <pc:docMk/>
          <pc:sldMk cId="4256139869" sldId="558"/>
        </pc:sldMkLst>
      </pc:sldChg>
      <pc:sldChg chg="addSp modSp new mod">
        <pc:chgData name="Steve Shellhammer" userId="0e71f22d-ee3e-49c0-82ff-dbc290af8082" providerId="ADAL" clId="{3567A114-1E4A-4313-8A4D-7E56C7A27B67}" dt="2023-12-13T01:00:40.649" v="3861" actId="14100"/>
        <pc:sldMkLst>
          <pc:docMk/>
          <pc:sldMk cId="1550233356" sldId="559"/>
        </pc:sldMkLst>
      </pc:sldChg>
      <pc:sldChg chg="addSp modSp new mod">
        <pc:chgData name="Steve Shellhammer" userId="0e71f22d-ee3e-49c0-82ff-dbc290af8082" providerId="ADAL" clId="{3567A114-1E4A-4313-8A4D-7E56C7A27B67}" dt="2023-12-13T00:46:06.614" v="3352" actId="1076"/>
        <pc:sldMkLst>
          <pc:docMk/>
          <pc:sldMk cId="3031651474" sldId="560"/>
        </pc:sldMkLst>
      </pc:sldChg>
      <pc:sldChg chg="modSp new mod">
        <pc:chgData name="Steve Shellhammer" userId="0e71f22d-ee3e-49c0-82ff-dbc290af8082" providerId="ADAL" clId="{3567A114-1E4A-4313-8A4D-7E56C7A27B67}" dt="2023-12-13T01:01:48.696" v="3867" actId="20577"/>
        <pc:sldMkLst>
          <pc:docMk/>
          <pc:sldMk cId="3574499274" sldId="561"/>
        </pc:sldMkLst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</pc:sldChg>
    </pc:docChg>
  </pc:docChgLst>
  <pc:docChgLst>
    <pc:chgData name="Steve Shellhammer" userId="0e71f22d-ee3e-49c0-82ff-dbc290af8082" providerId="ADAL" clId="{3C55420E-8252-4F17-B8AA-A6FE52C9EC0D}"/>
    <pc:docChg chg="custSel addSld delSld modSld">
      <pc:chgData name="Steve Shellhammer" userId="0e71f22d-ee3e-49c0-82ff-dbc290af8082" providerId="ADAL" clId="{3C55420E-8252-4F17-B8AA-A6FE52C9EC0D}" dt="2025-06-11T23:07:51.417" v="3307" actId="113"/>
      <pc:docMkLst>
        <pc:docMk/>
      </pc:docMkLst>
      <pc:sldChg chg="modSp new mod">
        <pc:chgData name="Steve Shellhammer" userId="0e71f22d-ee3e-49c0-82ff-dbc290af8082" providerId="ADAL" clId="{3C55420E-8252-4F17-B8AA-A6FE52C9EC0D}" dt="2025-06-04T17:16:39.992" v="219" actId="20577"/>
        <pc:sldMkLst>
          <pc:docMk/>
          <pc:sldMk cId="2178380870" sldId="257"/>
        </pc:sldMkLst>
        <pc:spChg chg="mod">
          <ac:chgData name="Steve Shellhammer" userId="0e71f22d-ee3e-49c0-82ff-dbc290af8082" providerId="ADAL" clId="{3C55420E-8252-4F17-B8AA-A6FE52C9EC0D}" dt="2025-06-04T17:15:05.454" v="23" actId="313"/>
          <ac:spMkLst>
            <pc:docMk/>
            <pc:sldMk cId="2178380870" sldId="257"/>
            <ac:spMk id="2" creationId="{8FBD5FD4-3DD5-883C-8BCC-543BDDBF886A}"/>
          </ac:spMkLst>
        </pc:spChg>
        <pc:spChg chg="mod">
          <ac:chgData name="Steve Shellhammer" userId="0e71f22d-ee3e-49c0-82ff-dbc290af8082" providerId="ADAL" clId="{3C55420E-8252-4F17-B8AA-A6FE52C9EC0D}" dt="2025-06-04T17:16:39.992" v="219" actId="20577"/>
          <ac:spMkLst>
            <pc:docMk/>
            <pc:sldMk cId="2178380870" sldId="257"/>
            <ac:spMk id="3" creationId="{40CB21E3-897F-5E18-26EF-CCB912FEC724}"/>
          </ac:spMkLst>
        </pc:spChg>
      </pc:sldChg>
      <pc:sldChg chg="modSp new mod">
        <pc:chgData name="Steve Shellhammer" userId="0e71f22d-ee3e-49c0-82ff-dbc290af8082" providerId="ADAL" clId="{3C55420E-8252-4F17-B8AA-A6FE52C9EC0D}" dt="2025-06-11T23:04:30.466" v="3163" actId="6549"/>
        <pc:sldMkLst>
          <pc:docMk/>
          <pc:sldMk cId="216227559" sldId="258"/>
        </pc:sldMkLst>
      </pc:sldChg>
      <pc:sldChg chg="addSp modSp new mod">
        <pc:chgData name="Steve Shellhammer" userId="0e71f22d-ee3e-49c0-82ff-dbc290af8082" providerId="ADAL" clId="{3C55420E-8252-4F17-B8AA-A6FE52C9EC0D}" dt="2025-06-04T17:25:17.920" v="798" actId="1076"/>
        <pc:sldMkLst>
          <pc:docMk/>
          <pc:sldMk cId="3474519411" sldId="259"/>
        </pc:sldMkLst>
      </pc:sldChg>
      <pc:sldChg chg="addSp modSp new mod">
        <pc:chgData name="Steve Shellhammer" userId="0e71f22d-ee3e-49c0-82ff-dbc290af8082" providerId="ADAL" clId="{3C55420E-8252-4F17-B8AA-A6FE52C9EC0D}" dt="2025-06-04T17:41:38.889" v="1273" actId="20577"/>
        <pc:sldMkLst>
          <pc:docMk/>
          <pc:sldMk cId="1454345861" sldId="260"/>
        </pc:sldMkLst>
      </pc:sldChg>
      <pc:sldChg chg="modSp new mod">
        <pc:chgData name="Steve Shellhammer" userId="0e71f22d-ee3e-49c0-82ff-dbc290af8082" providerId="ADAL" clId="{3C55420E-8252-4F17-B8AA-A6FE52C9EC0D}" dt="2025-06-04T20:30:05.058" v="2347"/>
        <pc:sldMkLst>
          <pc:docMk/>
          <pc:sldMk cId="2167406973" sldId="261"/>
        </pc:sldMkLst>
      </pc:sldChg>
      <pc:sldChg chg="modSp new mod">
        <pc:chgData name="Steve Shellhammer" userId="0e71f22d-ee3e-49c0-82ff-dbc290af8082" providerId="ADAL" clId="{3C55420E-8252-4F17-B8AA-A6FE52C9EC0D}" dt="2025-06-04T17:49:35.541" v="1888" actId="20577"/>
        <pc:sldMkLst>
          <pc:docMk/>
          <pc:sldMk cId="863164461" sldId="262"/>
        </pc:sldMkLst>
      </pc:sldChg>
      <pc:sldChg chg="addSp modSp new mod">
        <pc:chgData name="Steve Shellhammer" userId="0e71f22d-ee3e-49c0-82ff-dbc290af8082" providerId="ADAL" clId="{3C55420E-8252-4F17-B8AA-A6FE52C9EC0D}" dt="2025-06-11T23:05:41.584" v="3209" actId="20577"/>
        <pc:sldMkLst>
          <pc:docMk/>
          <pc:sldMk cId="1513761334" sldId="263"/>
        </pc:sldMkLst>
      </pc:sldChg>
      <pc:sldChg chg="modSp new mod">
        <pc:chgData name="Steve Shellhammer" userId="0e71f22d-ee3e-49c0-82ff-dbc290af8082" providerId="ADAL" clId="{3C55420E-8252-4F17-B8AA-A6FE52C9EC0D}" dt="2025-06-04T20:32:08.044" v="2392" actId="20577"/>
        <pc:sldMkLst>
          <pc:docMk/>
          <pc:sldMk cId="2416489664" sldId="264"/>
        </pc:sldMkLst>
      </pc:sldChg>
      <pc:sldChg chg="addSp modSp new mod">
        <pc:chgData name="Steve Shellhammer" userId="0e71f22d-ee3e-49c0-82ff-dbc290af8082" providerId="ADAL" clId="{3C55420E-8252-4F17-B8AA-A6FE52C9EC0D}" dt="2025-06-04T20:42:17.601" v="2773" actId="255"/>
        <pc:sldMkLst>
          <pc:docMk/>
          <pc:sldMk cId="766856802" sldId="265"/>
        </pc:sldMkLst>
      </pc:sldChg>
      <pc:sldChg chg="modSp new mod">
        <pc:chgData name="Steve Shellhammer" userId="0e71f22d-ee3e-49c0-82ff-dbc290af8082" providerId="ADAL" clId="{3C55420E-8252-4F17-B8AA-A6FE52C9EC0D}" dt="2025-06-11T23:07:16.626" v="3303" actId="33524"/>
        <pc:sldMkLst>
          <pc:docMk/>
          <pc:sldMk cId="3039296594" sldId="266"/>
        </pc:sldMkLst>
      </pc:sldChg>
      <pc:sldChg chg="modSp new mod">
        <pc:chgData name="Steve Shellhammer" userId="0e71f22d-ee3e-49c0-82ff-dbc290af8082" providerId="ADAL" clId="{3C55420E-8252-4F17-B8AA-A6FE52C9EC0D}" dt="2025-06-04T20:47:16.782" v="3150" actId="20577"/>
        <pc:sldMkLst>
          <pc:docMk/>
          <pc:sldMk cId="316184766" sldId="267"/>
        </pc:sldMkLst>
      </pc:sldChg>
      <pc:sldChg chg="modSp add mod">
        <pc:chgData name="Steve Shellhammer" userId="0e71f22d-ee3e-49c0-82ff-dbc290af8082" providerId="ADAL" clId="{3C55420E-8252-4F17-B8AA-A6FE52C9EC0D}" dt="2025-06-11T23:07:51.417" v="3307" actId="113"/>
        <pc:sldMkLst>
          <pc:docMk/>
          <pc:sldMk cId="3201011359" sldId="268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3416251944" sldId="644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3993664294" sldId="645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636263850" sldId="646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2104081314" sldId="647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1509467910" sldId="648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4293569573" sldId="649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3085472140" sldId="650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2497952378" sldId="651"/>
        </pc:sldMkLst>
      </pc:sldChg>
    </pc:docChg>
  </pc:docChgLst>
  <pc:docChgLst>
    <pc:chgData name="Steve Shellhammer" userId="0e71f22d-ee3e-49c0-82ff-dbc290af8082" providerId="ADAL" clId="{45A3FF76-3816-4680-880A-C8354C4368AB}"/>
    <pc:docChg chg="undo custSel addSld delSld modSld modMainMaster">
      <pc:chgData name="Steve Shellhammer" userId="0e71f22d-ee3e-49c0-82ff-dbc290af8082" providerId="ADAL" clId="{45A3FF76-3816-4680-880A-C8354C4368AB}" dt="2023-03-20T23:09:30.819" v="7177" actId="20577"/>
      <pc:docMkLst>
        <pc:docMk/>
      </pc:docMkLst>
      <pc:sldChg chg="modSp mod">
        <pc:chgData name="Steve Shellhammer" userId="0e71f22d-ee3e-49c0-82ff-dbc290af8082" providerId="ADAL" clId="{45A3FF76-3816-4680-880A-C8354C4368AB}" dt="2023-03-20T15:42:16.503" v="3393" actId="1076"/>
        <pc:sldMkLst>
          <pc:docMk/>
          <pc:sldMk cId="529197180" sldId="538"/>
        </pc:sldMkLst>
      </pc:sldChg>
      <pc:sldChg chg="modSp new mod">
        <pc:chgData name="Steve Shellhammer" userId="0e71f22d-ee3e-49c0-82ff-dbc290af8082" providerId="ADAL" clId="{45A3FF76-3816-4680-880A-C8354C4368AB}" dt="2023-03-20T23:03:02.758" v="6719" actId="20577"/>
        <pc:sldMkLst>
          <pc:docMk/>
          <pc:sldMk cId="2856481569" sldId="53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39150511" sldId="539"/>
        </pc:sldMkLst>
      </pc:sldChg>
      <pc:sldChg chg="modSp new mod">
        <pc:chgData name="Steve Shellhammer" userId="0e71f22d-ee3e-49c0-82ff-dbc290af8082" providerId="ADAL" clId="{45A3FF76-3816-4680-880A-C8354C4368AB}" dt="2023-03-20T23:04:39.125" v="6834" actId="20577"/>
        <pc:sldMkLst>
          <pc:docMk/>
          <pc:sldMk cId="2321826473" sldId="54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270413454" sldId="540"/>
        </pc:sldMkLst>
      </pc:sldChg>
      <pc:sldChg chg="modSp new mod">
        <pc:chgData name="Steve Shellhammer" userId="0e71f22d-ee3e-49c0-82ff-dbc290af8082" providerId="ADAL" clId="{45A3FF76-3816-4680-880A-C8354C4368AB}" dt="2023-03-20T15:46:03.550" v="3861" actId="20577"/>
        <pc:sldMkLst>
          <pc:docMk/>
          <pc:sldMk cId="547413672" sldId="54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54947169" sldId="54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781948088" sldId="542"/>
        </pc:sldMkLst>
      </pc:sldChg>
      <pc:sldChg chg="modSp add mod">
        <pc:chgData name="Steve Shellhammer" userId="0e71f22d-ee3e-49c0-82ff-dbc290af8082" providerId="ADAL" clId="{45A3FF76-3816-4680-880A-C8354C4368AB}" dt="2023-03-20T23:06:25.594" v="6896" actId="20577"/>
        <pc:sldMkLst>
          <pc:docMk/>
          <pc:sldMk cId="3322368629" sldId="542"/>
        </pc:sldMkLst>
      </pc:sldChg>
      <pc:sldChg chg="modSp new mod">
        <pc:chgData name="Steve Shellhammer" userId="0e71f22d-ee3e-49c0-82ff-dbc290af8082" providerId="ADAL" clId="{45A3FF76-3816-4680-880A-C8354C4368AB}" dt="2023-03-20T23:06:52.726" v="6932" actId="20577"/>
        <pc:sldMkLst>
          <pc:docMk/>
          <pc:sldMk cId="4081781769" sldId="543"/>
        </pc:sldMkLst>
      </pc:sldChg>
      <pc:sldChg chg="modSp new mod">
        <pc:chgData name="Steve Shellhammer" userId="0e71f22d-ee3e-49c0-82ff-dbc290af8082" providerId="ADAL" clId="{45A3FF76-3816-4680-880A-C8354C4368AB}" dt="2023-03-20T15:56:39.860" v="5497" actId="12"/>
        <pc:sldMkLst>
          <pc:docMk/>
          <pc:sldMk cId="713590355" sldId="54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185913972" sldId="544"/>
        </pc:sldMkLst>
      </pc:sldChg>
      <pc:sldChg chg="modSp new mod">
        <pc:chgData name="Steve Shellhammer" userId="0e71f22d-ee3e-49c0-82ff-dbc290af8082" providerId="ADAL" clId="{45A3FF76-3816-4680-880A-C8354C4368AB}" dt="2023-03-20T15:59:22.628" v="5842" actId="20577"/>
        <pc:sldMkLst>
          <pc:docMk/>
          <pc:sldMk cId="294370876" sldId="545"/>
        </pc:sldMkLst>
      </pc:sldChg>
      <pc:sldChg chg="modSp new mod">
        <pc:chgData name="Steve Shellhammer" userId="0e71f22d-ee3e-49c0-82ff-dbc290af8082" providerId="ADAL" clId="{45A3FF76-3816-4680-880A-C8354C4368AB}" dt="2023-03-20T16:00:12.570" v="5966" actId="12"/>
        <pc:sldMkLst>
          <pc:docMk/>
          <pc:sldMk cId="2773607339" sldId="546"/>
        </pc:sldMkLst>
      </pc:sldChg>
      <pc:sldChg chg="modSp new mod">
        <pc:chgData name="Steve Shellhammer" userId="0e71f22d-ee3e-49c0-82ff-dbc290af8082" providerId="ADAL" clId="{45A3FF76-3816-4680-880A-C8354C4368AB}" dt="2023-03-20T23:08:14.646" v="6959" actId="20577"/>
        <pc:sldMkLst>
          <pc:docMk/>
          <pc:sldMk cId="906805146" sldId="547"/>
        </pc:sldMkLst>
      </pc:sldChg>
      <pc:sldChg chg="modSp add mod">
        <pc:chgData name="Steve Shellhammer" userId="0e71f22d-ee3e-49c0-82ff-dbc290af8082" providerId="ADAL" clId="{45A3FF76-3816-4680-880A-C8354C4368AB}" dt="2023-03-20T23:08:42.173" v="6978" actId="20577"/>
        <pc:sldMkLst>
          <pc:docMk/>
          <pc:sldMk cId="1671508115" sldId="548"/>
        </pc:sldMkLst>
      </pc:sldChg>
      <pc:sldChg chg="addSp modSp new mod">
        <pc:chgData name="Steve Shellhammer" userId="0e71f22d-ee3e-49c0-82ff-dbc290af8082" providerId="ADAL" clId="{45A3FF76-3816-4680-880A-C8354C4368AB}" dt="2023-03-20T23:01:50.881" v="6697" actId="14100"/>
        <pc:sldMkLst>
          <pc:docMk/>
          <pc:sldMk cId="70344728" sldId="54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878109814" sldId="549"/>
        </pc:sldMkLst>
      </pc:sldChg>
      <pc:sldChg chg="modSp new mod">
        <pc:chgData name="Steve Shellhammer" userId="0e71f22d-ee3e-49c0-82ff-dbc290af8082" providerId="ADAL" clId="{45A3FF76-3816-4680-880A-C8354C4368AB}" dt="2023-03-20T23:09:30.819" v="7177" actId="20577"/>
        <pc:sldMkLst>
          <pc:docMk/>
          <pc:sldMk cId="745406975" sldId="55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4286855190" sldId="55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87235473" sldId="555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94324091" sldId="556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4033374927" sldId="557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007808864" sldId="558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180985409" sldId="55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172269271" sldId="56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464544389" sldId="56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976483129" sldId="562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972056907" sldId="563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949041964" sldId="56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743555411" sldId="565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755746894" sldId="566"/>
        </pc:sldMkLst>
      </pc:sldChg>
    </pc:docChg>
  </pc:docChgLst>
  <pc:docChgLst>
    <pc:chgData name="Steve Shellhammer" userId="0e71f22d-ee3e-49c0-82ff-dbc290af8082" providerId="ADAL" clId="{3D2370D9-6733-4ECD-864E-BD4B8CBB3BDE}"/>
    <pc:docChg chg="undo custSel addSld delSld modSld modMainMaster">
      <pc:chgData name="Steve Shellhammer" userId="0e71f22d-ee3e-49c0-82ff-dbc290af8082" providerId="ADAL" clId="{3D2370D9-6733-4ECD-864E-BD4B8CBB3BDE}" dt="2025-05-29T20:58:01.247" v="1383" actId="113"/>
      <pc:docMkLst>
        <pc:docMk/>
      </pc:docMkLst>
      <pc:sldChg chg="modSp mod">
        <pc:chgData name="Steve Shellhammer" userId="0e71f22d-ee3e-49c0-82ff-dbc290af8082" providerId="ADAL" clId="{3D2370D9-6733-4ECD-864E-BD4B8CBB3BDE}" dt="2025-05-29T19:28:53.208" v="437" actId="20577"/>
        <pc:sldMkLst>
          <pc:docMk/>
          <pc:sldMk cId="3416251944" sldId="644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054541256" sldId="645"/>
        </pc:sldMkLst>
      </pc:sldChg>
      <pc:sldChg chg="modSp new mod">
        <pc:chgData name="Steve Shellhammer" userId="0e71f22d-ee3e-49c0-82ff-dbc290af8082" providerId="ADAL" clId="{3D2370D9-6733-4ECD-864E-BD4B8CBB3BDE}" dt="2025-05-29T20:58:01.247" v="1383" actId="113"/>
        <pc:sldMkLst>
          <pc:docMk/>
          <pc:sldMk cId="3993664294" sldId="645"/>
        </pc:sldMkLst>
      </pc:sldChg>
      <pc:sldChg chg="addSp modSp new mod">
        <pc:chgData name="Steve Shellhammer" userId="0e71f22d-ee3e-49c0-82ff-dbc290af8082" providerId="ADAL" clId="{3D2370D9-6733-4ECD-864E-BD4B8CBB3BDE}" dt="2025-05-29T20:21:44.043" v="1053" actId="14100"/>
        <pc:sldMkLst>
          <pc:docMk/>
          <pc:sldMk cId="636263850" sldId="646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791970837" sldId="646"/>
        </pc:sldMkLst>
      </pc:sldChg>
      <pc:sldChg chg="addSp delSp modSp add mod">
        <pc:chgData name="Steve Shellhammer" userId="0e71f22d-ee3e-49c0-82ff-dbc290af8082" providerId="ADAL" clId="{3D2370D9-6733-4ECD-864E-BD4B8CBB3BDE}" dt="2025-05-29T20:52:59.906" v="1164" actId="20577"/>
        <pc:sldMkLst>
          <pc:docMk/>
          <pc:sldMk cId="2104081314" sldId="647"/>
        </pc:sldMkLst>
      </pc:sldChg>
      <pc:sldChg chg="addSp modSp new mod">
        <pc:chgData name="Steve Shellhammer" userId="0e71f22d-ee3e-49c0-82ff-dbc290af8082" providerId="ADAL" clId="{3D2370D9-6733-4ECD-864E-BD4B8CBB3BDE}" dt="2025-05-29T20:55:49.813" v="1203"/>
        <pc:sldMkLst>
          <pc:docMk/>
          <pc:sldMk cId="1509467910" sldId="648"/>
        </pc:sldMkLst>
      </pc:sldChg>
      <pc:sldChg chg="addSp delSp modSp new mod">
        <pc:chgData name="Steve Shellhammer" userId="0e71f22d-ee3e-49c0-82ff-dbc290af8082" providerId="ADAL" clId="{3D2370D9-6733-4ECD-864E-BD4B8CBB3BDE}" dt="2025-05-29T20:14:11.835" v="1051" actId="1076"/>
        <pc:sldMkLst>
          <pc:docMk/>
          <pc:sldMk cId="4293569573" sldId="649"/>
        </pc:sldMkLst>
      </pc:sldChg>
      <pc:sldChg chg="add">
        <pc:chgData name="Steve Shellhammer" userId="0e71f22d-ee3e-49c0-82ff-dbc290af8082" providerId="ADAL" clId="{3D2370D9-6733-4ECD-864E-BD4B8CBB3BDE}" dt="2025-05-29T20:52:19.372" v="1154"/>
        <pc:sldMkLst>
          <pc:docMk/>
          <pc:sldMk cId="3085472140" sldId="650"/>
        </pc:sldMkLst>
      </pc:sldChg>
      <pc:sldChg chg="modSp new mod">
        <pc:chgData name="Steve Shellhammer" userId="0e71f22d-ee3e-49c0-82ff-dbc290af8082" providerId="ADAL" clId="{3D2370D9-6733-4ECD-864E-BD4B8CBB3BDE}" dt="2025-05-29T20:57:26.019" v="1375"/>
        <pc:sldMkLst>
          <pc:docMk/>
          <pc:sldMk cId="2497952378" sldId="651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879339100" sldId="653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1909578015" sldId="655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1142460089" sldId="656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1807179456" sldId="657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46153395" sldId="659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977086031" sldId="673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104237447" sldId="674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39680252" sldId="675"/>
        </pc:sldMkLst>
      </pc:sld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</pc:sldChg>
    </pc:docChg>
  </pc:docChgLst>
  <pc:docChgLst>
    <pc:chgData name="Steve Shellhammer" userId="0e71f22d-ee3e-49c0-82ff-dbc290af8082" providerId="ADAL" clId="{B2223A41-F242-4799-AA49-B390EDE1B2B4}"/>
    <pc:docChg chg="undo custSel addSld delSld modSld sldOrd">
      <pc:chgData name="Steve Shellhammer" userId="0e71f22d-ee3e-49c0-82ff-dbc290af8082" providerId="ADAL" clId="{B2223A41-F242-4799-AA49-B390EDE1B2B4}" dt="2022-10-14T23:55:17.375" v="2622" actId="404"/>
      <pc:docMkLst>
        <pc:docMk/>
      </pc:docMkLst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294843283" sldId="531"/>
        </pc:sldMkLst>
      </pc:sldChg>
      <pc:sldChg chg="modSp mod ord">
        <pc:chgData name="Steve Shellhammer" userId="0e71f22d-ee3e-49c0-82ff-dbc290af8082" providerId="ADAL" clId="{B2223A41-F242-4799-AA49-B390EDE1B2B4}" dt="2022-10-14T23:40:21.936" v="1758"/>
        <pc:sldMkLst>
          <pc:docMk/>
          <pc:sldMk cId="3326374592" sldId="532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74879971" sldId="534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21194055" sldId="535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69013148" sldId="536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45301289" sldId="537"/>
        </pc:sldMkLst>
      </pc:sldChg>
      <pc:sldChg chg="modSp new mod">
        <pc:chgData name="Steve Shellhammer" userId="0e71f22d-ee3e-49c0-82ff-dbc290af8082" providerId="ADAL" clId="{B2223A41-F242-4799-AA49-B390EDE1B2B4}" dt="2022-10-14T22:12:26.249" v="329" actId="20577"/>
        <pc:sldMkLst>
          <pc:docMk/>
          <pc:sldMk cId="529197180" sldId="538"/>
        </pc:sldMkLst>
      </pc:sldChg>
      <pc:sldChg chg="addSp delSp modSp new mod">
        <pc:chgData name="Steve Shellhammer" userId="0e71f22d-ee3e-49c0-82ff-dbc290af8082" providerId="ADAL" clId="{B2223A41-F242-4799-AA49-B390EDE1B2B4}" dt="2022-10-14T22:45:45.511" v="676" actId="404"/>
        <pc:sldMkLst>
          <pc:docMk/>
          <pc:sldMk cId="3739150511" sldId="539"/>
        </pc:sldMkLst>
      </pc:sldChg>
      <pc:sldChg chg="addSp delSp modSp add mod">
        <pc:chgData name="Steve Shellhammer" userId="0e71f22d-ee3e-49c0-82ff-dbc290af8082" providerId="ADAL" clId="{B2223A41-F242-4799-AA49-B390EDE1B2B4}" dt="2022-10-14T22:48:54.804" v="689" actId="1076"/>
        <pc:sldMkLst>
          <pc:docMk/>
          <pc:sldMk cId="3270413454" sldId="540"/>
        </pc:sldMkLst>
      </pc:sldChg>
      <pc:sldChg chg="addSp modSp new mod">
        <pc:chgData name="Steve Shellhammer" userId="0e71f22d-ee3e-49c0-82ff-dbc290af8082" providerId="ADAL" clId="{B2223A41-F242-4799-AA49-B390EDE1B2B4}" dt="2022-10-14T23:00:47.876" v="797" actId="14100"/>
        <pc:sldMkLst>
          <pc:docMk/>
          <pc:sldMk cId="3754947169" sldId="541"/>
        </pc:sldMkLst>
      </pc:sldChg>
      <pc:sldChg chg="addSp delSp modSp add mod">
        <pc:chgData name="Steve Shellhammer" userId="0e71f22d-ee3e-49c0-82ff-dbc290af8082" providerId="ADAL" clId="{B2223A41-F242-4799-AA49-B390EDE1B2B4}" dt="2022-10-14T23:19:03.646" v="1026" actId="1076"/>
        <pc:sldMkLst>
          <pc:docMk/>
          <pc:sldMk cId="1781948088" sldId="542"/>
        </pc:sldMkLst>
      </pc:sldChg>
      <pc:sldChg chg="addSp delSp modSp new mod">
        <pc:chgData name="Steve Shellhammer" userId="0e71f22d-ee3e-49c0-82ff-dbc290af8082" providerId="ADAL" clId="{B2223A41-F242-4799-AA49-B390EDE1B2B4}" dt="2022-10-14T23:34:52.614" v="1659" actId="207"/>
        <pc:sldMkLst>
          <pc:docMk/>
          <pc:sldMk cId="1135066213" sldId="543"/>
        </pc:sldMkLst>
      </pc:sldChg>
      <pc:sldChg chg="add del">
        <pc:chgData name="Steve Shellhammer" userId="0e71f22d-ee3e-49c0-82ff-dbc290af8082" providerId="ADAL" clId="{B2223A41-F242-4799-AA49-B390EDE1B2B4}" dt="2022-10-14T23:04:09.746" v="808" actId="47"/>
        <pc:sldMkLst>
          <pc:docMk/>
          <pc:sldMk cId="3073245416" sldId="543"/>
        </pc:sldMkLst>
      </pc:sldChg>
      <pc:sldChg chg="modSp new mod">
        <pc:chgData name="Steve Shellhammer" userId="0e71f22d-ee3e-49c0-82ff-dbc290af8082" providerId="ADAL" clId="{B2223A41-F242-4799-AA49-B390EDE1B2B4}" dt="2022-10-14T23:34:46.462" v="1658" actId="1076"/>
        <pc:sldMkLst>
          <pc:docMk/>
          <pc:sldMk cId="3185913972" sldId="544"/>
        </pc:sldMkLst>
      </pc:sldChg>
      <pc:sldChg chg="addSp delSp modSp add mod">
        <pc:chgData name="Steve Shellhammer" userId="0e71f22d-ee3e-49c0-82ff-dbc290af8082" providerId="ADAL" clId="{B2223A41-F242-4799-AA49-B390EDE1B2B4}" dt="2022-10-14T23:37:52.114" v="1711" actId="1038"/>
        <pc:sldMkLst>
          <pc:docMk/>
          <pc:sldMk cId="2025649819" sldId="545"/>
        </pc:sldMkLst>
      </pc:sldChg>
      <pc:sldChg chg="addSp delSp modSp new mod">
        <pc:chgData name="Steve Shellhammer" userId="0e71f22d-ee3e-49c0-82ff-dbc290af8082" providerId="ADAL" clId="{B2223A41-F242-4799-AA49-B390EDE1B2B4}" dt="2022-10-14T23:40:11.779" v="1756" actId="20577"/>
        <pc:sldMkLst>
          <pc:docMk/>
          <pc:sldMk cId="219007463" sldId="546"/>
        </pc:sldMkLst>
      </pc:sldChg>
      <pc:sldChg chg="modSp new mod">
        <pc:chgData name="Steve Shellhammer" userId="0e71f22d-ee3e-49c0-82ff-dbc290af8082" providerId="ADAL" clId="{B2223A41-F242-4799-AA49-B390EDE1B2B4}" dt="2022-10-14T23:47:00.805" v="2261" actId="207"/>
        <pc:sldMkLst>
          <pc:docMk/>
          <pc:sldMk cId="4083141371" sldId="547"/>
        </pc:sldMkLst>
      </pc:sldChg>
      <pc:sldChg chg="addSp delSp modSp new mod">
        <pc:chgData name="Steve Shellhammer" userId="0e71f22d-ee3e-49c0-82ff-dbc290af8082" providerId="ADAL" clId="{B2223A41-F242-4799-AA49-B390EDE1B2B4}" dt="2022-10-14T23:54:35.301" v="2590" actId="1076"/>
        <pc:sldMkLst>
          <pc:docMk/>
          <pc:sldMk cId="1425276553" sldId="548"/>
        </pc:sldMkLst>
      </pc:sldChg>
      <pc:sldChg chg="modSp new mod">
        <pc:chgData name="Steve Shellhammer" userId="0e71f22d-ee3e-49c0-82ff-dbc290af8082" providerId="ADAL" clId="{B2223A41-F242-4799-AA49-B390EDE1B2B4}" dt="2022-10-14T23:48:23.155" v="2418" actId="20577"/>
        <pc:sldMkLst>
          <pc:docMk/>
          <pc:sldMk cId="2878109814" sldId="549"/>
        </pc:sldMkLst>
      </pc:sldChg>
      <pc:sldChg chg="modSp new mod">
        <pc:chgData name="Steve Shellhammer" userId="0e71f22d-ee3e-49c0-82ff-dbc290af8082" providerId="ADAL" clId="{B2223A41-F242-4799-AA49-B390EDE1B2B4}" dt="2022-10-14T23:51:29.114" v="2452" actId="14100"/>
        <pc:sldMkLst>
          <pc:docMk/>
          <pc:sldMk cId="1027423436" sldId="550"/>
        </pc:sldMkLst>
      </pc:sldChg>
      <pc:sldChg chg="addSp delSp modSp add mod">
        <pc:chgData name="Steve Shellhammer" userId="0e71f22d-ee3e-49c0-82ff-dbc290af8082" providerId="ADAL" clId="{B2223A41-F242-4799-AA49-B390EDE1B2B4}" dt="2022-10-14T23:52:13.284" v="2463" actId="1076"/>
        <pc:sldMkLst>
          <pc:docMk/>
          <pc:sldMk cId="1632774051" sldId="551"/>
        </pc:sldMkLst>
      </pc:sldChg>
      <pc:sldChg chg="modSp add mod">
        <pc:chgData name="Steve Shellhammer" userId="0e71f22d-ee3e-49c0-82ff-dbc290af8082" providerId="ADAL" clId="{B2223A41-F242-4799-AA49-B390EDE1B2B4}" dt="2022-10-14T23:55:17.375" v="2622" actId="404"/>
        <pc:sldMkLst>
          <pc:docMk/>
          <pc:sldMk cId="562319474" sldId="552"/>
        </pc:sldMkLst>
      </pc:sldChg>
    </pc:docChg>
  </pc:docChgLst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</pc:sldChg>
    </pc:docChg>
  </pc:docChgLst>
  <pc:docChgLst>
    <pc:chgData name="Steve Shellhammer" userId="0e71f22d-ee3e-49c0-82ff-dbc290af8082" providerId="ADAL" clId="{DB7312C4-8440-4E4F-BB1C-80ACDCB5D505}"/>
    <pc:docChg chg="delSld modSld">
      <pc:chgData name="Steve Shellhammer" userId="0e71f22d-ee3e-49c0-82ff-dbc290af8082" providerId="ADAL" clId="{DB7312C4-8440-4E4F-BB1C-80ACDCB5D505}" dt="2022-10-21T16:27:14.683" v="168" actId="47"/>
      <pc:docMkLst>
        <pc:docMk/>
      </pc:docMkLst>
      <pc:sldChg chg="modSp mod">
        <pc:chgData name="Steve Shellhammer" userId="0e71f22d-ee3e-49c0-82ff-dbc290af8082" providerId="ADAL" clId="{DB7312C4-8440-4E4F-BB1C-80ACDCB5D505}" dt="2022-10-21T16:23:40.914" v="19" actId="20577"/>
        <pc:sldMkLst>
          <pc:docMk/>
          <pc:sldMk cId="3270413454" sldId="540"/>
        </pc:sldMkLst>
      </pc:sldChg>
      <pc:sldChg chg="modSp mod">
        <pc:chgData name="Steve Shellhammer" userId="0e71f22d-ee3e-49c0-82ff-dbc290af8082" providerId="ADAL" clId="{DB7312C4-8440-4E4F-BB1C-80ACDCB5D505}" dt="2022-10-21T16:24:18.985" v="21" actId="20577"/>
        <pc:sldMkLst>
          <pc:docMk/>
          <pc:sldMk cId="3754947169" sldId="541"/>
        </pc:sldMkLst>
      </pc:sldChg>
      <pc:sldChg chg="modSp mod">
        <pc:chgData name="Steve Shellhammer" userId="0e71f22d-ee3e-49c0-82ff-dbc290af8082" providerId="ADAL" clId="{DB7312C4-8440-4E4F-BB1C-80ACDCB5D505}" dt="2022-10-21T16:25:14.573" v="45" actId="255"/>
        <pc:sldMkLst>
          <pc:docMk/>
          <pc:sldMk cId="1781948088" sldId="542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1135066213" sldId="54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DB7312C4-8440-4E4F-BB1C-80ACDCB5D505}" dt="2022-10-21T16:26:56.839" v="166" actId="20577"/>
        <pc:sldMkLst>
          <pc:docMk/>
          <pc:sldMk cId="2878109814" sldId="549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027423436" sldId="550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32774051" sldId="551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2616618060" sldId="55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72664259" sldId="555"/>
        </pc:sldMkLst>
      </pc:sldChg>
      <pc:sldChg chg="del">
        <pc:chgData name="Steve Shellhammer" userId="0e71f22d-ee3e-49c0-82ff-dbc290af8082" providerId="ADAL" clId="{DB7312C4-8440-4E4F-BB1C-80ACDCB5D505}" dt="2022-10-21T16:27:14.683" v="168" actId="47"/>
        <pc:sldMkLst>
          <pc:docMk/>
          <pc:sldMk cId="3412471563" sldId="556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403684380" sldId="557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83B6F4FF-6F4D-4601-9F21-D8800378163C}"/>
    <pc:docChg chg="custSel modSld">
      <pc:chgData name="Steve Shellhammer" userId="0e71f22d-ee3e-49c0-82ff-dbc290af8082" providerId="ADAL" clId="{83B6F4FF-6F4D-4601-9F21-D8800378163C}" dt="2022-10-13T21:59:59.947" v="48"/>
      <pc:docMkLst>
        <pc:docMk/>
      </pc:docMkLst>
      <pc:sldChg chg="modSp mod">
        <pc:chgData name="Steve Shellhammer" userId="0e71f22d-ee3e-49c0-82ff-dbc290af8082" providerId="ADAL" clId="{83B6F4FF-6F4D-4601-9F21-D8800378163C}" dt="2022-10-13T21:56:49.379" v="29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83B6F4FF-6F4D-4601-9F21-D8800378163C}" dt="2022-10-13T21:59:36.821" v="45" actId="313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83B6F4FF-6F4D-4601-9F21-D8800378163C}" dt="2022-10-13T21:59:59.947" v="48"/>
        <pc:sldMkLst>
          <pc:docMk/>
          <pc:sldMk cId="2721194055" sldId="535"/>
        </pc:sldMkLst>
      </pc:sldChg>
    </pc:docChg>
  </pc:docChgLst>
  <pc:docChgLst>
    <pc:chgData name="Steve Shellhammer" userId="0e71f22d-ee3e-49c0-82ff-dbc290af8082" providerId="ADAL" clId="{C100BC26-CC8F-49FC-8380-0871830128C9}"/>
    <pc:docChg chg="undo custSel addSld delSld modSld modMainMaster">
      <pc:chgData name="Steve Shellhammer" userId="0e71f22d-ee3e-49c0-82ff-dbc290af8082" providerId="ADAL" clId="{C100BC26-CC8F-49FC-8380-0871830128C9}" dt="2025-04-14T23:40:42.550" v="5172" actId="20577"/>
      <pc:docMkLst>
        <pc:docMk/>
      </pc:docMkLst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1698326807" sldId="624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435654242" sldId="628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2753591371" sldId="631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1857020960" sldId="632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294778214" sldId="633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384420077" sldId="634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427692152" sldId="635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873630558" sldId="636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915385252" sldId="637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172964857" sldId="641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384883424" sldId="643"/>
        </pc:sldMkLst>
      </pc:sldChg>
      <pc:sldChg chg="modSp mod">
        <pc:chgData name="Steve Shellhammer" userId="0e71f22d-ee3e-49c0-82ff-dbc290af8082" providerId="ADAL" clId="{C100BC26-CC8F-49FC-8380-0871830128C9}" dt="2025-04-14T22:50:44.842" v="5038"/>
        <pc:sldMkLst>
          <pc:docMk/>
          <pc:sldMk cId="3416251944" sldId="644"/>
        </pc:sldMkLst>
      </pc:sldChg>
      <pc:sldChg chg="modSp new mod">
        <pc:chgData name="Steve Shellhammer" userId="0e71f22d-ee3e-49c0-82ff-dbc290af8082" providerId="ADAL" clId="{C100BC26-CC8F-49FC-8380-0871830128C9}" dt="2025-04-14T23:37:14.094" v="5041" actId="20577"/>
        <pc:sldMkLst>
          <pc:docMk/>
          <pc:sldMk cId="3054541256" sldId="645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681180894" sldId="645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70704678" sldId="646"/>
        </pc:sldMkLst>
      </pc:sldChg>
      <pc:sldChg chg="modSp new mod">
        <pc:chgData name="Steve Shellhammer" userId="0e71f22d-ee3e-49c0-82ff-dbc290af8082" providerId="ADAL" clId="{C100BC26-CC8F-49FC-8380-0871830128C9}" dt="2025-04-14T23:39:59.784" v="5132" actId="6549"/>
        <pc:sldMkLst>
          <pc:docMk/>
          <pc:sldMk cId="791970837" sldId="646"/>
        </pc:sldMkLst>
      </pc:sldChg>
      <pc:sldChg chg="addSp delSp modSp new add del mod">
        <pc:chgData name="Steve Shellhammer" userId="0e71f22d-ee3e-49c0-82ff-dbc290af8082" providerId="ADAL" clId="{C100BC26-CC8F-49FC-8380-0871830128C9}" dt="2025-04-14T23:40:42.550" v="5172" actId="20577"/>
        <pc:sldMkLst>
          <pc:docMk/>
          <pc:sldMk cId="1745288792" sldId="647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2399119464" sldId="647"/>
        </pc:sldMkLst>
      </pc:sldChg>
      <pc:sldChg chg="modSp new del mod">
        <pc:chgData name="Steve Shellhammer" userId="0e71f22d-ee3e-49c0-82ff-dbc290af8082" providerId="ADAL" clId="{C100BC26-CC8F-49FC-8380-0871830128C9}" dt="2025-04-08T17:37:18.620" v="2953" actId="47"/>
        <pc:sldMkLst>
          <pc:docMk/>
          <pc:sldMk cId="342102014" sldId="648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535794254" sldId="648"/>
        </pc:sldMkLst>
      </pc:sldChg>
      <pc:sldChg chg="modSp new del mod">
        <pc:chgData name="Steve Shellhammer" userId="0e71f22d-ee3e-49c0-82ff-dbc290af8082" providerId="ADAL" clId="{C100BC26-CC8F-49FC-8380-0871830128C9}" dt="2025-04-08T18:17:29.415" v="3308" actId="47"/>
        <pc:sldMkLst>
          <pc:docMk/>
          <pc:sldMk cId="380423458" sldId="649"/>
        </pc:sldMkLst>
      </pc:sldChg>
      <pc:sldChg chg="modSp new mod">
        <pc:chgData name="Steve Shellhammer" userId="0e71f22d-ee3e-49c0-82ff-dbc290af8082" providerId="ADAL" clId="{C100BC26-CC8F-49FC-8380-0871830128C9}" dt="2025-04-08T17:45:53.809" v="3082" actId="20577"/>
        <pc:sldMkLst>
          <pc:docMk/>
          <pc:sldMk cId="2360893619" sldId="650"/>
        </pc:sldMkLst>
      </pc:sldChg>
      <pc:sldChg chg="addSp delSp modSp new mod">
        <pc:chgData name="Steve Shellhammer" userId="0e71f22d-ee3e-49c0-82ff-dbc290af8082" providerId="ADAL" clId="{C100BC26-CC8F-49FC-8380-0871830128C9}" dt="2025-04-08T18:22:54.293" v="3473"/>
        <pc:sldMkLst>
          <pc:docMk/>
          <pc:sldMk cId="1516948804" sldId="651"/>
        </pc:sldMkLst>
      </pc:sldChg>
      <pc:sldChg chg="addSp delSp modSp add mod">
        <pc:chgData name="Steve Shellhammer" userId="0e71f22d-ee3e-49c0-82ff-dbc290af8082" providerId="ADAL" clId="{C100BC26-CC8F-49FC-8380-0871830128C9}" dt="2025-04-08T18:21:14.152" v="3471" actId="14100"/>
        <pc:sldMkLst>
          <pc:docMk/>
          <pc:sldMk cId="2364365508" sldId="652"/>
        </pc:sldMkLst>
      </pc:sldChg>
      <pc:sldChg chg="addSp modSp new mod">
        <pc:chgData name="Steve Shellhammer" userId="0e71f22d-ee3e-49c0-82ff-dbc290af8082" providerId="ADAL" clId="{C100BC26-CC8F-49FC-8380-0871830128C9}" dt="2025-04-09T17:26:42.443" v="4258" actId="20577"/>
        <pc:sldMkLst>
          <pc:docMk/>
          <pc:sldMk cId="3879339100" sldId="653"/>
        </pc:sldMkLst>
      </pc:sldChg>
      <pc:sldChg chg="delSp modSp new del mod">
        <pc:chgData name="Steve Shellhammer" userId="0e71f22d-ee3e-49c0-82ff-dbc290af8082" providerId="ADAL" clId="{C100BC26-CC8F-49FC-8380-0871830128C9}" dt="2025-04-09T17:26:36.651" v="4257" actId="47"/>
        <pc:sldMkLst>
          <pc:docMk/>
          <pc:sldMk cId="4127321729" sldId="654"/>
        </pc:sldMkLst>
      </pc:sldChg>
      <pc:sldChg chg="addSp modSp new mod">
        <pc:chgData name="Steve Shellhammer" userId="0e71f22d-ee3e-49c0-82ff-dbc290af8082" providerId="ADAL" clId="{C100BC26-CC8F-49FC-8380-0871830128C9}" dt="2025-04-10T17:08:12.370" v="4545" actId="14100"/>
        <pc:sldMkLst>
          <pc:docMk/>
          <pc:sldMk cId="1909578015" sldId="655"/>
        </pc:sldMkLst>
      </pc:sldChg>
      <pc:sldChg chg="addSp modSp new mod">
        <pc:chgData name="Steve Shellhammer" userId="0e71f22d-ee3e-49c0-82ff-dbc290af8082" providerId="ADAL" clId="{C100BC26-CC8F-49FC-8380-0871830128C9}" dt="2025-04-09T17:31:47.207" v="4379" actId="20577"/>
        <pc:sldMkLst>
          <pc:docMk/>
          <pc:sldMk cId="1142460089" sldId="656"/>
        </pc:sldMkLst>
      </pc:sldChg>
      <pc:sldChg chg="addSp delSp modSp new mod">
        <pc:chgData name="Steve Shellhammer" userId="0e71f22d-ee3e-49c0-82ff-dbc290af8082" providerId="ADAL" clId="{C100BC26-CC8F-49FC-8380-0871830128C9}" dt="2025-04-10T17:07:33.391" v="4543" actId="20577"/>
        <pc:sldMkLst>
          <pc:docMk/>
          <pc:sldMk cId="1807179456" sldId="657"/>
        </pc:sldMkLst>
      </pc:sldChg>
      <pc:sldChg chg="modSp new mod">
        <pc:chgData name="Steve Shellhammer" userId="0e71f22d-ee3e-49c0-82ff-dbc290af8082" providerId="ADAL" clId="{C100BC26-CC8F-49FC-8380-0871830128C9}" dt="2025-04-09T17:24:20.631" v="4255" actId="20577"/>
        <pc:sldMkLst>
          <pc:docMk/>
          <pc:sldMk cId="636833392" sldId="658"/>
        </pc:sldMkLst>
      </pc:sldChg>
      <pc:sldChg chg="addSp delSp modSp new mod">
        <pc:chgData name="Steve Shellhammer" userId="0e71f22d-ee3e-49c0-82ff-dbc290af8082" providerId="ADAL" clId="{C100BC26-CC8F-49FC-8380-0871830128C9}" dt="2025-04-10T17:42:30.357" v="5036" actId="1076"/>
        <pc:sldMkLst>
          <pc:docMk/>
          <pc:sldMk cId="2950795848" sldId="659"/>
        </pc:sldMkLst>
      </pc:sldChg>
      <pc:sldChg chg="new del">
        <pc:chgData name="Steve Shellhammer" userId="0e71f22d-ee3e-49c0-82ff-dbc290af8082" providerId="ADAL" clId="{C100BC26-CC8F-49FC-8380-0871830128C9}" dt="2025-04-09T17:26:36.651" v="4257" actId="47"/>
        <pc:sldMkLst>
          <pc:docMk/>
          <pc:sldMk cId="3843004249" sldId="659"/>
        </pc:sldMkLst>
      </pc:sldChg>
    </pc:docChg>
  </pc:docChgLst>
  <pc:docChgLst>
    <pc:chgData name="Steve Shellhammer" userId="0e71f22d-ee3e-49c0-82ff-dbc290af8082" providerId="ADAL" clId="{F718944D-3EDF-43E8-890B-133C22958E21}"/>
    <pc:docChg chg="undo custSel addSld delSld modSld sldOrd modMainMaster">
      <pc:chgData name="Steve Shellhammer" userId="0e71f22d-ee3e-49c0-82ff-dbc290af8082" providerId="ADAL" clId="{F718944D-3EDF-43E8-890B-133C22958E21}" dt="2025-03-09T18:29:34.669" v="12122"/>
      <pc:docMkLst>
        <pc:docMk/>
      </pc:docMkLst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060461938" sldId="607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460021355" sldId="609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145829403" sldId="610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835748976" sldId="611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660220991" sldId="613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843504882" sldId="614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4049907211" sldId="615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571426537" sldId="616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437436726" sldId="617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01363789" sldId="619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330696826" sldId="620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431270486" sldId="622"/>
        </pc:sldMkLst>
      </pc:sldChg>
      <pc:sldChg chg="delSp modSp new del mod">
        <pc:chgData name="Steve Shellhammer" userId="0e71f22d-ee3e-49c0-82ff-dbc290af8082" providerId="ADAL" clId="{F718944D-3EDF-43E8-890B-133C22958E21}" dt="2025-01-02T17:28:28.959" v="2702" actId="47"/>
        <pc:sldMkLst>
          <pc:docMk/>
          <pc:sldMk cId="2320276300" sldId="623"/>
        </pc:sldMkLst>
      </pc:sldChg>
      <pc:sldChg chg="modSp add mod">
        <pc:chgData name="Steve Shellhammer" userId="0e71f22d-ee3e-49c0-82ff-dbc290af8082" providerId="ADAL" clId="{F718944D-3EDF-43E8-890B-133C22958E21}" dt="2025-03-09T17:54:01.278" v="12032" actId="20577"/>
        <pc:sldMkLst>
          <pc:docMk/>
          <pc:sldMk cId="1698326807" sldId="624"/>
        </pc:sldMkLst>
      </pc:sldChg>
      <pc:sldChg chg="modSp new del mo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1462831651" sldId="625"/>
        </pc:sldMkLst>
      </pc:sldChg>
      <pc:sldChg chg="addSp modSp new del mo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2546294348" sldId="626"/>
        </pc:sldMkLst>
      </pc:sldChg>
      <pc:sldChg chg="modSp new del mod">
        <pc:chgData name="Steve Shellhammer" userId="0e71f22d-ee3e-49c0-82ff-dbc290af8082" providerId="ADAL" clId="{F718944D-3EDF-43E8-890B-133C22958E21}" dt="2025-02-07T19:26:39.493" v="10318" actId="47"/>
        <pc:sldMkLst>
          <pc:docMk/>
          <pc:sldMk cId="2427450657" sldId="627"/>
        </pc:sldMkLst>
      </pc:sldChg>
      <pc:sldChg chg="addSp delSp modSp new mod">
        <pc:chgData name="Steve Shellhammer" userId="0e71f22d-ee3e-49c0-82ff-dbc290af8082" providerId="ADAL" clId="{F718944D-3EDF-43E8-890B-133C22958E21}" dt="2025-02-07T19:33:42.418" v="10665" actId="1076"/>
        <pc:sldMkLst>
          <pc:docMk/>
          <pc:sldMk cId="3435654242" sldId="628"/>
        </pc:sldMkLst>
      </pc:sldChg>
      <pc:sldChg chg="addSp delSp modSp new del mod">
        <pc:chgData name="Steve Shellhammer" userId="0e71f22d-ee3e-49c0-82ff-dbc290af8082" providerId="ADAL" clId="{F718944D-3EDF-43E8-890B-133C22958E21}" dt="2025-01-31T23:01:48.088" v="8821" actId="47"/>
        <pc:sldMkLst>
          <pc:docMk/>
          <pc:sldMk cId="456884260" sldId="629"/>
        </pc:sldMkLst>
      </pc:sldChg>
      <pc:sldChg chg="addSp modSp new del mod or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3384019841" sldId="630"/>
        </pc:sldMkLst>
      </pc:sldChg>
      <pc:sldChg chg="addSp delSp modSp new mod">
        <pc:chgData name="Steve Shellhammer" userId="0e71f22d-ee3e-49c0-82ff-dbc290af8082" providerId="ADAL" clId="{F718944D-3EDF-43E8-890B-133C22958E21}" dt="2025-02-07T19:53:33.962" v="11994" actId="167"/>
        <pc:sldMkLst>
          <pc:docMk/>
          <pc:sldMk cId="2753591371" sldId="631"/>
        </pc:sldMkLst>
      </pc:sldChg>
      <pc:sldChg chg="modSp new mod">
        <pc:chgData name="Steve Shellhammer" userId="0e71f22d-ee3e-49c0-82ff-dbc290af8082" providerId="ADAL" clId="{F718944D-3EDF-43E8-890B-133C22958E21}" dt="2025-02-07T19:54:54.267" v="12002" actId="20577"/>
        <pc:sldMkLst>
          <pc:docMk/>
          <pc:sldMk cId="1857020960" sldId="632"/>
        </pc:sldMkLst>
      </pc:sldChg>
      <pc:sldChg chg="modSp new mod">
        <pc:chgData name="Steve Shellhammer" userId="0e71f22d-ee3e-49c0-82ff-dbc290af8082" providerId="ADAL" clId="{F718944D-3EDF-43E8-890B-133C22958E21}" dt="2025-01-24T16:56:48.096" v="8657" actId="20577"/>
        <pc:sldMkLst>
          <pc:docMk/>
          <pc:sldMk cId="3294778214" sldId="633"/>
        </pc:sldMkLst>
      </pc:sldChg>
      <pc:sldChg chg="addSp delSp modSp new mod">
        <pc:chgData name="Steve Shellhammer" userId="0e71f22d-ee3e-49c0-82ff-dbc290af8082" providerId="ADAL" clId="{F718944D-3EDF-43E8-890B-133C22958E21}" dt="2025-02-07T19:27:07.483" v="10327" actId="1076"/>
        <pc:sldMkLst>
          <pc:docMk/>
          <pc:sldMk cId="3384420077" sldId="634"/>
        </pc:sldMkLst>
      </pc:sldChg>
      <pc:sldChg chg="modSp new mod">
        <pc:chgData name="Steve Shellhammer" userId="0e71f22d-ee3e-49c0-82ff-dbc290af8082" providerId="ADAL" clId="{F718944D-3EDF-43E8-890B-133C22958E21}" dt="2025-01-31T23:02:52.568" v="8877" actId="20577"/>
        <pc:sldMkLst>
          <pc:docMk/>
          <pc:sldMk cId="3427692152" sldId="635"/>
        </pc:sldMkLst>
      </pc:sldChg>
      <pc:sldChg chg="modSp new mod">
        <pc:chgData name="Steve Shellhammer" userId="0e71f22d-ee3e-49c0-82ff-dbc290af8082" providerId="ADAL" clId="{F718944D-3EDF-43E8-890B-133C22958E21}" dt="2025-02-07T19:28:07.268" v="10328" actId="20577"/>
        <pc:sldMkLst>
          <pc:docMk/>
          <pc:sldMk cId="873630558" sldId="636"/>
        </pc:sldMkLst>
      </pc:sldChg>
      <pc:sldChg chg="addSp delSp modSp add mod">
        <pc:chgData name="Steve Shellhammer" userId="0e71f22d-ee3e-49c0-82ff-dbc290af8082" providerId="ADAL" clId="{F718944D-3EDF-43E8-890B-133C22958E21}" dt="2025-02-07T19:56:13.804" v="12009" actId="1035"/>
        <pc:sldMkLst>
          <pc:docMk/>
          <pc:sldMk cId="915385252" sldId="637"/>
        </pc:sldMkLst>
      </pc:sldChg>
      <pc:sldChg chg="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3384231578" sldId="638"/>
        </pc:sldMkLst>
      </pc:sldChg>
      <pc:sldChg chg="addSp delSp 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1103572191" sldId="639"/>
        </pc:sldMkLst>
      </pc:sldChg>
      <pc:sldChg chg="addSp delSp modSp add del mod or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2637393644" sldId="640"/>
        </pc:sldMkLst>
      </pc:sldChg>
      <pc:sldChg chg="addSp delSp modSp add mod">
        <pc:chgData name="Steve Shellhammer" userId="0e71f22d-ee3e-49c0-82ff-dbc290af8082" providerId="ADAL" clId="{F718944D-3EDF-43E8-890B-133C22958E21}" dt="2025-02-07T19:34:07.827" v="10673" actId="1036"/>
        <pc:sldMkLst>
          <pc:docMk/>
          <pc:sldMk cId="3172964857" sldId="641"/>
        </pc:sldMkLst>
      </pc:sldChg>
      <pc:sldChg chg="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360149772" sldId="642"/>
        </pc:sldMkLst>
      </pc:sldChg>
      <pc:sldChg chg="addSp modSp new mod ord">
        <pc:chgData name="Steve Shellhammer" userId="0e71f22d-ee3e-49c0-82ff-dbc290af8082" providerId="ADAL" clId="{F718944D-3EDF-43E8-890B-133C22958E21}" dt="2025-02-07T19:51:07.469" v="11979"/>
        <pc:sldMkLst>
          <pc:docMk/>
          <pc:sldMk cId="3384883424" sldId="643"/>
        </pc:sldMkLst>
      </pc:sldChg>
      <pc:sldChg chg="modSp new mod">
        <pc:chgData name="Steve Shellhammer" userId="0e71f22d-ee3e-49c0-82ff-dbc290af8082" providerId="ADAL" clId="{F718944D-3EDF-43E8-890B-133C22958E21}" dt="2025-02-07T19:26:01.824" v="10316" actId="20577"/>
        <pc:sldMkLst>
          <pc:docMk/>
          <pc:sldMk cId="3416251944" sldId="644"/>
        </pc:sldMkLst>
      </pc:sldChg>
      <pc:sldChg chg="modSp new mod ord">
        <pc:chgData name="Steve Shellhammer" userId="0e71f22d-ee3e-49c0-82ff-dbc290af8082" providerId="ADAL" clId="{F718944D-3EDF-43E8-890B-133C22958E21}" dt="2025-02-07T19:52:23.343" v="11987" actId="313"/>
        <pc:sldMkLst>
          <pc:docMk/>
          <pc:sldMk cId="3681180894" sldId="645"/>
        </pc:sldMkLst>
      </pc:sldChg>
      <pc:sldChg chg="modSp new mod ord">
        <pc:chgData name="Steve Shellhammer" userId="0e71f22d-ee3e-49c0-82ff-dbc290af8082" providerId="ADAL" clId="{F718944D-3EDF-43E8-890B-133C22958E21}" dt="2025-02-07T19:51:18.778" v="11983"/>
        <pc:sldMkLst>
          <pc:docMk/>
          <pc:sldMk cId="370704678" sldId="646"/>
        </pc:sldMkLst>
      </pc:sldChg>
      <pc:sldChg chg="addSp modSp new mod ord">
        <pc:chgData name="Steve Shellhammer" userId="0e71f22d-ee3e-49c0-82ff-dbc290af8082" providerId="ADAL" clId="{F718944D-3EDF-43E8-890B-133C22958E21}" dt="2025-02-07T19:51:23.671" v="11985"/>
        <pc:sldMkLst>
          <pc:docMk/>
          <pc:sldMk cId="2399119464" sldId="647"/>
        </pc:sldMkLst>
      </pc:sldChg>
      <pc:sldChg chg="modSp new mod">
        <pc:chgData name="Steve Shellhammer" userId="0e71f22d-ee3e-49c0-82ff-dbc290af8082" providerId="ADAL" clId="{F718944D-3EDF-43E8-890B-133C22958E21}" dt="2025-03-09T18:29:34.669" v="12122"/>
        <pc:sldMkLst>
          <pc:docMk/>
          <pc:sldMk cId="535794254" sldId="648"/>
        </pc:sldMkLst>
      </pc:sldChg>
      <pc:sldMasterChg chg="modSldLayout">
        <pc:chgData name="Steve Shellhammer" userId="0e71f22d-ee3e-49c0-82ff-dbc290af8082" providerId="ADAL" clId="{F718944D-3EDF-43E8-890B-133C22958E21}" dt="2025-03-05T15:57:11.419" v="12020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F718944D-3EDF-43E8-890B-133C22958E21}" dt="2025-03-05T15:57:11.419" v="12020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</pc:sldChg>
    </pc:docChg>
  </pc:docChgLst>
  <pc:docChgLst>
    <pc:chgData name="Steve Shellhammer" userId="0e71f22d-ee3e-49c0-82ff-dbc290af8082" providerId="ADAL" clId="{B6732E78-2D92-4CC2-86D1-7B5E35E5DA46}"/>
    <pc:docChg chg="undo custSel addSld modSld">
      <pc:chgData name="Steve Shellhammer" userId="0e71f22d-ee3e-49c0-82ff-dbc290af8082" providerId="ADAL" clId="{B6732E78-2D92-4CC2-86D1-7B5E35E5DA46}" dt="2025-05-05T22:24:52.270" v="2590" actId="20577"/>
      <pc:docMkLst>
        <pc:docMk/>
      </pc:docMkLst>
      <pc:sldChg chg="modSp mod">
        <pc:chgData name="Steve Shellhammer" userId="0e71f22d-ee3e-49c0-82ff-dbc290af8082" providerId="ADAL" clId="{B6732E78-2D92-4CC2-86D1-7B5E35E5DA46}" dt="2025-05-05T19:37:01.511" v="2571" actId="20577"/>
        <pc:sldMkLst>
          <pc:docMk/>
          <pc:sldMk cId="3416251944" sldId="644"/>
        </pc:sldMkLst>
      </pc:sldChg>
      <pc:sldChg chg="modSp add mod">
        <pc:chgData name="Steve Shellhammer" userId="0e71f22d-ee3e-49c0-82ff-dbc290af8082" providerId="ADAL" clId="{B6732E78-2D92-4CC2-86D1-7B5E35E5DA46}" dt="2025-04-30T15:41:01.580" v="1172" actId="14100"/>
        <pc:sldMkLst>
          <pc:docMk/>
          <pc:sldMk cId="1909578015" sldId="655"/>
        </pc:sldMkLst>
      </pc:sldChg>
      <pc:sldChg chg="add">
        <pc:chgData name="Steve Shellhammer" userId="0e71f22d-ee3e-49c0-82ff-dbc290af8082" providerId="ADAL" clId="{B6732E78-2D92-4CC2-86D1-7B5E35E5DA46}" dt="2025-04-30T15:40:49.176" v="1171"/>
        <pc:sldMkLst>
          <pc:docMk/>
          <pc:sldMk cId="1142460089" sldId="656"/>
        </pc:sldMkLst>
      </pc:sldChg>
      <pc:sldChg chg="addSp delSp modSp add mod">
        <pc:chgData name="Steve Shellhammer" userId="0e71f22d-ee3e-49c0-82ff-dbc290af8082" providerId="ADAL" clId="{B6732E78-2D92-4CC2-86D1-7B5E35E5DA46}" dt="2025-04-30T16:01:06.561" v="1184" actId="14100"/>
        <pc:sldMkLst>
          <pc:docMk/>
          <pc:sldMk cId="1807179456" sldId="657"/>
        </pc:sldMkLst>
      </pc:sldChg>
      <pc:sldChg chg="addSp modSp mod">
        <pc:chgData name="Steve Shellhammer" userId="0e71f22d-ee3e-49c0-82ff-dbc290af8082" providerId="ADAL" clId="{B6732E78-2D92-4CC2-86D1-7B5E35E5DA46}" dt="2025-05-05T22:24:52.270" v="2590" actId="20577"/>
        <pc:sldMkLst>
          <pc:docMk/>
          <pc:sldMk cId="636833392" sldId="658"/>
        </pc:sldMkLst>
      </pc:sldChg>
      <pc:sldChg chg="modSp mod">
        <pc:chgData name="Steve Shellhammer" userId="0e71f22d-ee3e-49c0-82ff-dbc290af8082" providerId="ADAL" clId="{B6732E78-2D92-4CC2-86D1-7B5E35E5DA46}" dt="2025-04-30T16:16:55.161" v="1913" actId="20577"/>
        <pc:sldMkLst>
          <pc:docMk/>
          <pc:sldMk cId="46153395" sldId="659"/>
        </pc:sldMkLst>
      </pc:sldChg>
      <pc:sldChg chg="addSp modSp new mod">
        <pc:chgData name="Steve Shellhammer" userId="0e71f22d-ee3e-49c0-82ff-dbc290af8082" providerId="ADAL" clId="{B6732E78-2D92-4CC2-86D1-7B5E35E5DA46}" dt="2025-05-05T22:21:18.005" v="2577" actId="1036"/>
        <pc:sldMkLst>
          <pc:docMk/>
          <pc:sldMk cId="568273368" sldId="660"/>
        </pc:sldMkLst>
      </pc:sldChg>
      <pc:sldChg chg="addSp modSp new mod">
        <pc:chgData name="Steve Shellhammer" userId="0e71f22d-ee3e-49c0-82ff-dbc290af8082" providerId="ADAL" clId="{B6732E78-2D92-4CC2-86D1-7B5E35E5DA46}" dt="2025-05-05T22:21:23.268" v="2578"/>
        <pc:sldMkLst>
          <pc:docMk/>
          <pc:sldMk cId="1273020631" sldId="661"/>
        </pc:sldMkLst>
      </pc:sldChg>
      <pc:sldChg chg="addSp modSp new mod">
        <pc:chgData name="Steve Shellhammer" userId="0e71f22d-ee3e-49c0-82ff-dbc290af8082" providerId="ADAL" clId="{B6732E78-2D92-4CC2-86D1-7B5E35E5DA46}" dt="2025-05-05T22:21:25.727" v="2579"/>
        <pc:sldMkLst>
          <pc:docMk/>
          <pc:sldMk cId="2584292420" sldId="662"/>
        </pc:sldMkLst>
      </pc:sldChg>
      <pc:sldChg chg="addSp delSp modSp add mod">
        <pc:chgData name="Steve Shellhammer" userId="0e71f22d-ee3e-49c0-82ff-dbc290af8082" providerId="ADAL" clId="{B6732E78-2D92-4CC2-86D1-7B5E35E5DA46}" dt="2025-05-05T22:21:26.811" v="2580"/>
        <pc:sldMkLst>
          <pc:docMk/>
          <pc:sldMk cId="3477735707" sldId="663"/>
        </pc:sldMkLst>
      </pc:sldChg>
      <pc:sldChg chg="modSp new mod">
        <pc:chgData name="Steve Shellhammer" userId="0e71f22d-ee3e-49c0-82ff-dbc290af8082" providerId="ADAL" clId="{B6732E78-2D92-4CC2-86D1-7B5E35E5DA46}" dt="2025-04-30T15:39:48.733" v="1170" actId="33524"/>
        <pc:sldMkLst>
          <pc:docMk/>
          <pc:sldMk cId="2939560049" sldId="664"/>
        </pc:sldMkLst>
      </pc:sldChg>
      <pc:sldChg chg="addSp delSp modSp new mod">
        <pc:chgData name="Steve Shellhammer" userId="0e71f22d-ee3e-49c0-82ff-dbc290af8082" providerId="ADAL" clId="{B6732E78-2D92-4CC2-86D1-7B5E35E5DA46}" dt="2025-05-05T22:22:17.497" v="2581"/>
        <pc:sldMkLst>
          <pc:docMk/>
          <pc:sldMk cId="2965794073" sldId="665"/>
        </pc:sldMkLst>
      </pc:sldChg>
      <pc:sldChg chg="addSp delSp modSp new mod">
        <pc:chgData name="Steve Shellhammer" userId="0e71f22d-ee3e-49c0-82ff-dbc290af8082" providerId="ADAL" clId="{B6732E78-2D92-4CC2-86D1-7B5E35E5DA46}" dt="2025-05-05T22:22:21.756" v="2582"/>
        <pc:sldMkLst>
          <pc:docMk/>
          <pc:sldMk cId="425882075" sldId="666"/>
        </pc:sldMkLst>
      </pc:sldChg>
      <pc:sldChg chg="addSp modSp new mod">
        <pc:chgData name="Steve Shellhammer" userId="0e71f22d-ee3e-49c0-82ff-dbc290af8082" providerId="ADAL" clId="{B6732E78-2D92-4CC2-86D1-7B5E35E5DA46}" dt="2025-05-05T22:22:50.369" v="2583"/>
        <pc:sldMkLst>
          <pc:docMk/>
          <pc:sldMk cId="742926875" sldId="667"/>
        </pc:sldMkLst>
      </pc:sldChg>
      <pc:sldChg chg="addSp modSp new mod">
        <pc:chgData name="Steve Shellhammer" userId="0e71f22d-ee3e-49c0-82ff-dbc290af8082" providerId="ADAL" clId="{B6732E78-2D92-4CC2-86D1-7B5E35E5DA46}" dt="2025-05-05T22:22:55.548" v="2584"/>
        <pc:sldMkLst>
          <pc:docMk/>
          <pc:sldMk cId="1547595628" sldId="668"/>
        </pc:sldMkLst>
      </pc:sldChg>
      <pc:sldChg chg="modSp new mod">
        <pc:chgData name="Steve Shellhammer" userId="0e71f22d-ee3e-49c0-82ff-dbc290af8082" providerId="ADAL" clId="{B6732E78-2D92-4CC2-86D1-7B5E35E5DA46}" dt="2025-04-30T16:19:36.567" v="1996" actId="20577"/>
        <pc:sldMkLst>
          <pc:docMk/>
          <pc:sldMk cId="1153217878" sldId="669"/>
        </pc:sldMkLst>
      </pc:sldChg>
      <pc:sldChg chg="modSp add mod">
        <pc:chgData name="Steve Shellhammer" userId="0e71f22d-ee3e-49c0-82ff-dbc290af8082" providerId="ADAL" clId="{B6732E78-2D92-4CC2-86D1-7B5E35E5DA46}" dt="2025-04-30T17:25:33.582" v="2477" actId="6549"/>
        <pc:sldMkLst>
          <pc:docMk/>
          <pc:sldMk cId="3287516207" sldId="670"/>
        </pc:sldMkLst>
      </pc:sldChg>
      <pc:sldChg chg="modSp new mod">
        <pc:chgData name="Steve Shellhammer" userId="0e71f22d-ee3e-49c0-82ff-dbc290af8082" providerId="ADAL" clId="{B6732E78-2D92-4CC2-86D1-7B5E35E5DA46}" dt="2025-04-30T17:26:25.247" v="2486" actId="113"/>
        <pc:sldMkLst>
          <pc:docMk/>
          <pc:sldMk cId="193632459" sldId="671"/>
        </pc:sldMkLst>
      </pc:sldChg>
      <pc:sldChg chg="modSp new mod">
        <pc:chgData name="Steve Shellhammer" userId="0e71f22d-ee3e-49c0-82ff-dbc290af8082" providerId="ADAL" clId="{B6732E78-2D92-4CC2-86D1-7B5E35E5DA46}" dt="2025-04-30T17:22:41.216" v="2476" actId="113"/>
        <pc:sldMkLst>
          <pc:docMk/>
          <pc:sldMk cId="2070968047" sldId="672"/>
        </pc:sldMkLst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</pc:sldChg>
    </pc:docChg>
  </pc:docChgLst>
  <pc:docChgLst>
    <pc:chgData name="Steve Shellhammer" userId="0e71f22d-ee3e-49c0-82ff-dbc290af8082" providerId="ADAL" clId="{C15423F7-7331-4EBB-B0DF-94D16AFE56C5}"/>
    <pc:docChg chg="modSld modMainMaster">
      <pc:chgData name="Steve Shellhammer" userId="0e71f22d-ee3e-49c0-82ff-dbc290af8082" providerId="ADAL" clId="{C15423F7-7331-4EBB-B0DF-94D16AFE56C5}" dt="2021-10-12T19:40:25.557" v="133" actId="6549"/>
      <pc:docMkLst>
        <pc:docMk/>
      </pc:docMkLst>
      <pc:sldChg chg="modSp mod">
        <pc:chgData name="Steve Shellhammer" userId="0e71f22d-ee3e-49c0-82ff-dbc290af8082" providerId="ADAL" clId="{C15423F7-7331-4EBB-B0DF-94D16AFE56C5}" dt="2021-10-12T19:37:08.066" v="91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C15423F7-7331-4EBB-B0DF-94D16AFE56C5}" dt="2021-10-12T19:37:36.004" v="95" actId="20577"/>
        <pc:sldMkLst>
          <pc:docMk/>
          <pc:sldMk cId="1033386959" sldId="530"/>
        </pc:sldMkLst>
      </pc:sldChg>
      <pc:sldChg chg="modSp mod">
        <pc:chgData name="Steve Shellhammer" userId="0e71f22d-ee3e-49c0-82ff-dbc290af8082" providerId="ADAL" clId="{C15423F7-7331-4EBB-B0DF-94D16AFE56C5}" dt="2021-10-12T19:39:44.435" v="132" actId="20577"/>
        <pc:sldMkLst>
          <pc:docMk/>
          <pc:sldMk cId="913928595" sldId="536"/>
        </pc:sldMkLst>
      </pc:sldChg>
      <pc:sldChg chg="modSp mod">
        <pc:chgData name="Steve Shellhammer" userId="0e71f22d-ee3e-49c0-82ff-dbc290af8082" providerId="ADAL" clId="{C15423F7-7331-4EBB-B0DF-94D16AFE56C5}" dt="2021-10-12T19:38:05.651" v="101" actId="20577"/>
        <pc:sldMkLst>
          <pc:docMk/>
          <pc:sldMk cId="2716857888" sldId="537"/>
        </pc:sldMkLst>
      </pc:sldChg>
      <pc:sldChg chg="modSp mod">
        <pc:chgData name="Steve Shellhammer" userId="0e71f22d-ee3e-49c0-82ff-dbc290af8082" providerId="ADAL" clId="{C15423F7-7331-4EBB-B0DF-94D16AFE56C5}" dt="2021-10-12T19:40:25.557" v="133" actId="6549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C15423F7-7331-4EBB-B0DF-94D16AFE56C5}" dt="2021-09-28T23:17:59.955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5423F7-7331-4EBB-B0DF-94D16AFE56C5}" dt="2021-09-28T23:17:59.955" v="7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F520BEC8-AE19-4105-8353-B9CB856426EC}"/>
    <pc:docChg chg="undo custSel addSld delSld modSld sldOrd modMainMaster">
      <pc:chgData name="Steve Shellhammer" userId="0e71f22d-ee3e-49c0-82ff-dbc290af8082" providerId="ADAL" clId="{F520BEC8-AE19-4105-8353-B9CB856426EC}" dt="2024-07-10T16:00:03.410" v="6142" actId="20577"/>
      <pc:docMkLst>
        <pc:docMk/>
      </pc:docMkLst>
      <pc:sldChg chg="modSp mod">
        <pc:chgData name="Steve Shellhammer" userId="0e71f22d-ee3e-49c0-82ff-dbc290af8082" providerId="ADAL" clId="{F520BEC8-AE19-4105-8353-B9CB856426EC}" dt="2024-06-21T00:09:07.534" v="609" actId="14100"/>
        <pc:sldMkLst>
          <pc:docMk/>
          <pc:sldMk cId="993489634" sldId="56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352232393" sldId="56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439122583" sldId="56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807226184" sldId="56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688041361" sldId="567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22521580" sldId="568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113331865" sldId="569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029833144" sldId="571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709006339" sldId="57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969590804" sldId="57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803452206" sldId="574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417826229" sldId="57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443101857" sldId="57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894305849" sldId="577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178946698" sldId="578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55909902" sldId="579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960370175" sldId="580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032376208" sldId="581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182489786" sldId="58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007742443" sldId="58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123477143" sldId="584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770980165" sldId="58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888207847" sldId="58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683490881" sldId="587"/>
        </pc:sldMkLst>
      </pc:sldChg>
      <pc:sldChg chg="modSp add mod">
        <pc:chgData name="Steve Shellhammer" userId="0e71f22d-ee3e-49c0-82ff-dbc290af8082" providerId="ADAL" clId="{F520BEC8-AE19-4105-8353-B9CB856426EC}" dt="2024-06-21T16:08:14.065" v="2102" actId="255"/>
        <pc:sldMkLst>
          <pc:docMk/>
          <pc:sldMk cId="1405330531" sldId="588"/>
        </pc:sldMkLst>
      </pc:sldChg>
      <pc:sldChg chg="addSp delSp modSp new del mod">
        <pc:chgData name="Steve Shellhammer" userId="0e71f22d-ee3e-49c0-82ff-dbc290af8082" providerId="ADAL" clId="{F520BEC8-AE19-4105-8353-B9CB856426EC}" dt="2024-06-21T17:38:50.944" v="2458" actId="47"/>
        <pc:sldMkLst>
          <pc:docMk/>
          <pc:sldMk cId="3364792125" sldId="589"/>
        </pc:sldMkLst>
      </pc:sldChg>
      <pc:sldChg chg="modSp new del mod">
        <pc:chgData name="Steve Shellhammer" userId="0e71f22d-ee3e-49c0-82ff-dbc290af8082" providerId="ADAL" clId="{F520BEC8-AE19-4105-8353-B9CB856426EC}" dt="2024-06-21T00:24:40.591" v="1067" actId="47"/>
        <pc:sldMkLst>
          <pc:docMk/>
          <pc:sldMk cId="1566893768" sldId="590"/>
        </pc:sldMkLst>
      </pc:sldChg>
      <pc:sldChg chg="addSp modSp add mod">
        <pc:chgData name="Steve Shellhammer" userId="0e71f22d-ee3e-49c0-82ff-dbc290af8082" providerId="ADAL" clId="{F520BEC8-AE19-4105-8353-B9CB856426EC}" dt="2024-07-01T22:06:54.231" v="5537" actId="20577"/>
        <pc:sldMkLst>
          <pc:docMk/>
          <pc:sldMk cId="470537490" sldId="591"/>
        </pc:sldMkLst>
      </pc:sldChg>
      <pc:sldChg chg="addSp delSp modSp new mod">
        <pc:chgData name="Steve Shellhammer" userId="0e71f22d-ee3e-49c0-82ff-dbc290af8082" providerId="ADAL" clId="{F520BEC8-AE19-4105-8353-B9CB856426EC}" dt="2024-07-10T15:56:39.355" v="6130" actId="1035"/>
        <pc:sldMkLst>
          <pc:docMk/>
          <pc:sldMk cId="1083766750" sldId="592"/>
        </pc:sldMkLst>
      </pc:sldChg>
      <pc:sldChg chg="modSp new del mod">
        <pc:chgData name="Steve Shellhammer" userId="0e71f22d-ee3e-49c0-82ff-dbc290af8082" providerId="ADAL" clId="{F520BEC8-AE19-4105-8353-B9CB856426EC}" dt="2024-06-21T16:03:11.766" v="1863" actId="47"/>
        <pc:sldMkLst>
          <pc:docMk/>
          <pc:sldMk cId="1586299038" sldId="593"/>
        </pc:sldMkLst>
      </pc:sldChg>
      <pc:sldChg chg="modSp new mod">
        <pc:chgData name="Steve Shellhammer" userId="0e71f22d-ee3e-49c0-82ff-dbc290af8082" providerId="ADAL" clId="{F520BEC8-AE19-4105-8353-B9CB856426EC}" dt="2024-06-21T20:48:38.540" v="4805" actId="20577"/>
        <pc:sldMkLst>
          <pc:docMk/>
          <pc:sldMk cId="2480858265" sldId="593"/>
        </pc:sldMkLst>
      </pc:sldChg>
      <pc:sldChg chg="modSp new mod">
        <pc:chgData name="Steve Shellhammer" userId="0e71f22d-ee3e-49c0-82ff-dbc290af8082" providerId="ADAL" clId="{F520BEC8-AE19-4105-8353-B9CB856426EC}" dt="2024-06-21T18:31:52.736" v="4715" actId="20577"/>
        <pc:sldMkLst>
          <pc:docMk/>
          <pc:sldMk cId="1517107591" sldId="594"/>
        </pc:sldMkLst>
      </pc:sldChg>
      <pc:sldChg chg="addSp modSp new mod">
        <pc:chgData name="Steve Shellhammer" userId="0e71f22d-ee3e-49c0-82ff-dbc290af8082" providerId="ADAL" clId="{F520BEC8-AE19-4105-8353-B9CB856426EC}" dt="2024-06-21T17:51:45.833" v="2900" actId="20577"/>
        <pc:sldMkLst>
          <pc:docMk/>
          <pc:sldMk cId="2562261222" sldId="595"/>
        </pc:sldMkLst>
      </pc:sldChg>
      <pc:sldChg chg="addSp modSp new del mod">
        <pc:chgData name="Steve Shellhammer" userId="0e71f22d-ee3e-49c0-82ff-dbc290af8082" providerId="ADAL" clId="{F520BEC8-AE19-4105-8353-B9CB856426EC}" dt="2024-06-21T18:24:56.498" v="4166" actId="47"/>
        <pc:sldMkLst>
          <pc:docMk/>
          <pc:sldMk cId="1015676089" sldId="596"/>
        </pc:sldMkLst>
      </pc:sldChg>
      <pc:sldChg chg="modSp add mod ord">
        <pc:chgData name="Steve Shellhammer" userId="0e71f22d-ee3e-49c0-82ff-dbc290af8082" providerId="ADAL" clId="{F520BEC8-AE19-4105-8353-B9CB856426EC}" dt="2024-06-21T20:49:23.058" v="4814" actId="20577"/>
        <pc:sldMkLst>
          <pc:docMk/>
          <pc:sldMk cId="3428602540" sldId="597"/>
        </pc:sldMkLst>
      </pc:sldChg>
      <pc:sldChg chg="addSp modSp new del mod">
        <pc:chgData name="Steve Shellhammer" userId="0e71f22d-ee3e-49c0-82ff-dbc290af8082" providerId="ADAL" clId="{F520BEC8-AE19-4105-8353-B9CB856426EC}" dt="2024-07-01T23:06:20.485" v="5564" actId="47"/>
        <pc:sldMkLst>
          <pc:docMk/>
          <pc:sldMk cId="4064899680" sldId="598"/>
        </pc:sldMkLst>
      </pc:sldChg>
      <pc:sldChg chg="addSp delSp modSp new mod">
        <pc:chgData name="Steve Shellhammer" userId="0e71f22d-ee3e-49c0-82ff-dbc290af8082" providerId="ADAL" clId="{F520BEC8-AE19-4105-8353-B9CB856426EC}" dt="2024-06-21T18:13:30.609" v="3888" actId="1037"/>
        <pc:sldMkLst>
          <pc:docMk/>
          <pc:sldMk cId="4060783297" sldId="599"/>
        </pc:sldMkLst>
      </pc:sldChg>
      <pc:sldChg chg="modSp new del mod">
        <pc:chgData name="Steve Shellhammer" userId="0e71f22d-ee3e-49c0-82ff-dbc290af8082" providerId="ADAL" clId="{F520BEC8-AE19-4105-8353-B9CB856426EC}" dt="2024-06-21T18:25:14.692" v="4167" actId="47"/>
        <pc:sldMkLst>
          <pc:docMk/>
          <pc:sldMk cId="1863598346" sldId="600"/>
        </pc:sldMkLst>
      </pc:sldChg>
      <pc:sldChg chg="modSp new mod">
        <pc:chgData name="Steve Shellhammer" userId="0e71f22d-ee3e-49c0-82ff-dbc290af8082" providerId="ADAL" clId="{F520BEC8-AE19-4105-8353-B9CB856426EC}" dt="2024-06-21T20:50:11.342" v="4838" actId="6549"/>
        <pc:sldMkLst>
          <pc:docMk/>
          <pc:sldMk cId="251378730" sldId="601"/>
        </pc:sldMkLst>
      </pc:sldChg>
      <pc:sldChg chg="modSp new mod">
        <pc:chgData name="Steve Shellhammer" userId="0e71f22d-ee3e-49c0-82ff-dbc290af8082" providerId="ADAL" clId="{F520BEC8-AE19-4105-8353-B9CB856426EC}" dt="2024-06-21T18:35:45.092" v="4778" actId="20577"/>
        <pc:sldMkLst>
          <pc:docMk/>
          <pc:sldMk cId="386115416" sldId="602"/>
        </pc:sldMkLst>
      </pc:sldChg>
      <pc:sldChg chg="addSp modSp new mod">
        <pc:chgData name="Steve Shellhammer" userId="0e71f22d-ee3e-49c0-82ff-dbc290af8082" providerId="ADAL" clId="{F520BEC8-AE19-4105-8353-B9CB856426EC}" dt="2024-06-21T18:23:53.682" v="4163" actId="20577"/>
        <pc:sldMkLst>
          <pc:docMk/>
          <pc:sldMk cId="2782558786" sldId="603"/>
        </pc:sldMkLst>
      </pc:sldChg>
      <pc:sldChg chg="addSp delSp modSp new mod">
        <pc:chgData name="Steve Shellhammer" userId="0e71f22d-ee3e-49c0-82ff-dbc290af8082" providerId="ADAL" clId="{F520BEC8-AE19-4105-8353-B9CB856426EC}" dt="2024-07-01T23:06:47.036" v="5595" actId="478"/>
        <pc:sldMkLst>
          <pc:docMk/>
          <pc:sldMk cId="793655961" sldId="604"/>
        </pc:sldMkLst>
      </pc:sldChg>
      <pc:sldChg chg="modSp new mod">
        <pc:chgData name="Steve Shellhammer" userId="0e71f22d-ee3e-49c0-82ff-dbc290af8082" providerId="ADAL" clId="{F520BEC8-AE19-4105-8353-B9CB856426EC}" dt="2024-06-28T00:08:20.895" v="5528" actId="20577"/>
        <pc:sldMkLst>
          <pc:docMk/>
          <pc:sldMk cId="36714341" sldId="605"/>
        </pc:sldMkLst>
      </pc:sldChg>
      <pc:sldChg chg="modSp new mod">
        <pc:chgData name="Steve Shellhammer" userId="0e71f22d-ee3e-49c0-82ff-dbc290af8082" providerId="ADAL" clId="{F520BEC8-AE19-4105-8353-B9CB856426EC}" dt="2024-07-01T23:09:13.883" v="5878" actId="20577"/>
        <pc:sldMkLst>
          <pc:docMk/>
          <pc:sldMk cId="3572002730" sldId="606"/>
        </pc:sldMkLst>
      </pc:sldChg>
    </pc:docChg>
  </pc:docChgLst>
  <pc:docChgLst>
    <pc:chgData name="Steve Shellhammer" userId="0e71f22d-ee3e-49c0-82ff-dbc290af8082" providerId="ADAL" clId="{5928116A-CE4C-458E-85EF-5733AB473F59}"/>
    <pc:docChg chg="undo redo custSel addSld modSld">
      <pc:chgData name="Steve Shellhammer" userId="0e71f22d-ee3e-49c0-82ff-dbc290af8082" providerId="ADAL" clId="{5928116A-CE4C-458E-85EF-5733AB473F59}" dt="2025-07-10T21:59:58.076" v="1387" actId="313"/>
      <pc:docMkLst>
        <pc:docMk/>
      </pc:docMkLst>
      <pc:sldChg chg="modSp mod">
        <pc:chgData name="Steve Shellhammer" userId="0e71f22d-ee3e-49c0-82ff-dbc290af8082" providerId="ADAL" clId="{5928116A-CE4C-458E-85EF-5733AB473F59}" dt="2025-07-10T20:21:08.296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5928116A-CE4C-458E-85EF-5733AB473F59}" dt="2025-07-10T20:21:08.296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5928116A-CE4C-458E-85EF-5733AB473F59}" dt="2025-07-10T20:27:38.689" v="468" actId="20577"/>
        <pc:sldMkLst>
          <pc:docMk/>
          <pc:sldMk cId="2178380870" sldId="257"/>
        </pc:sldMkLst>
        <pc:spChg chg="mod">
          <ac:chgData name="Steve Shellhammer" userId="0e71f22d-ee3e-49c0-82ff-dbc290af8082" providerId="ADAL" clId="{5928116A-CE4C-458E-85EF-5733AB473F59}" dt="2025-07-10T20:27:38.689" v="468" actId="20577"/>
          <ac:spMkLst>
            <pc:docMk/>
            <pc:sldMk cId="2178380870" sldId="257"/>
            <ac:spMk id="3" creationId="{40CB21E3-897F-5E18-26EF-CCB912FEC724}"/>
          </ac:spMkLst>
        </pc:spChg>
      </pc:sldChg>
      <pc:sldChg chg="delSp modSp new mod">
        <pc:chgData name="Steve Shellhammer" userId="0e71f22d-ee3e-49c0-82ff-dbc290af8082" providerId="ADAL" clId="{5928116A-CE4C-458E-85EF-5733AB473F59}" dt="2025-07-10T20:24:33.412" v="179" actId="403"/>
        <pc:sldMkLst>
          <pc:docMk/>
          <pc:sldMk cId="284436746" sldId="269"/>
        </pc:sldMkLst>
      </pc:sldChg>
      <pc:sldChg chg="addSp delSp modSp new mod">
        <pc:chgData name="Steve Shellhammer" userId="0e71f22d-ee3e-49c0-82ff-dbc290af8082" providerId="ADAL" clId="{5928116A-CE4C-458E-85EF-5733AB473F59}" dt="2025-07-10T21:11:57.961" v="1079" actId="20577"/>
        <pc:sldMkLst>
          <pc:docMk/>
          <pc:sldMk cId="1056659531" sldId="270"/>
        </pc:sldMkLst>
        <pc:spChg chg="mod">
          <ac:chgData name="Steve Shellhammer" userId="0e71f22d-ee3e-49c0-82ff-dbc290af8082" providerId="ADAL" clId="{5928116A-CE4C-458E-85EF-5733AB473F59}" dt="2025-07-10T21:07:48.813" v="936" actId="14100"/>
          <ac:spMkLst>
            <pc:docMk/>
            <pc:sldMk cId="1056659531" sldId="270"/>
            <ac:spMk id="2" creationId="{8737E4D7-7E89-23D1-C580-E338A160AB1D}"/>
          </ac:spMkLst>
        </pc:spChg>
        <pc:spChg chg="mod">
          <ac:chgData name="Steve Shellhammer" userId="0e71f22d-ee3e-49c0-82ff-dbc290af8082" providerId="ADAL" clId="{5928116A-CE4C-458E-85EF-5733AB473F59}" dt="2025-07-10T21:11:57.961" v="1079" actId="20577"/>
          <ac:spMkLst>
            <pc:docMk/>
            <pc:sldMk cId="1056659531" sldId="270"/>
            <ac:spMk id="3" creationId="{82943F1A-E0B8-0E78-1D33-0123CFA8332D}"/>
          </ac:spMkLst>
        </pc:spChg>
      </pc:sldChg>
      <pc:sldChg chg="addSp delSp modSp add mod">
        <pc:chgData name="Steve Shellhammer" userId="0e71f22d-ee3e-49c0-82ff-dbc290af8082" providerId="ADAL" clId="{5928116A-CE4C-458E-85EF-5733AB473F59}" dt="2025-07-10T21:11:20.269" v="1076" actId="1076"/>
        <pc:sldMkLst>
          <pc:docMk/>
          <pc:sldMk cId="84997078" sldId="271"/>
        </pc:sldMkLst>
      </pc:sldChg>
      <pc:sldChg chg="addSp delSp modSp new mod">
        <pc:chgData name="Steve Shellhammer" userId="0e71f22d-ee3e-49c0-82ff-dbc290af8082" providerId="ADAL" clId="{5928116A-CE4C-458E-85EF-5733AB473F59}" dt="2025-07-10T21:06:18.626" v="927" actId="1035"/>
        <pc:sldMkLst>
          <pc:docMk/>
          <pc:sldMk cId="297222375" sldId="272"/>
        </pc:sldMkLst>
      </pc:sldChg>
      <pc:sldChg chg="addSp modSp new mod">
        <pc:chgData name="Steve Shellhammer" userId="0e71f22d-ee3e-49c0-82ff-dbc290af8082" providerId="ADAL" clId="{5928116A-CE4C-458E-85EF-5733AB473F59}" dt="2025-07-10T21:11:30.979" v="1077" actId="20577"/>
        <pc:sldMkLst>
          <pc:docMk/>
          <pc:sldMk cId="1560192087" sldId="273"/>
        </pc:sldMkLst>
      </pc:sldChg>
      <pc:sldChg chg="modSp new mod">
        <pc:chgData name="Steve Shellhammer" userId="0e71f22d-ee3e-49c0-82ff-dbc290af8082" providerId="ADAL" clId="{5928116A-CE4C-458E-85EF-5733AB473F59}" dt="2025-07-10T21:59:58.076" v="1387" actId="313"/>
        <pc:sldMkLst>
          <pc:docMk/>
          <pc:sldMk cId="370019865" sldId="274"/>
        </pc:sldMkLst>
      </pc:sldChg>
      <pc:sldChg chg="modSp new mod">
        <pc:chgData name="Steve Shellhammer" userId="0e71f22d-ee3e-49c0-82ff-dbc290af8082" providerId="ADAL" clId="{5928116A-CE4C-458E-85EF-5733AB473F59}" dt="2025-07-10T21:57:12.436" v="1258" actId="14100"/>
        <pc:sldMkLst>
          <pc:docMk/>
          <pc:sldMk cId="3600034192" sldId="275"/>
        </pc:sldMkLst>
      </pc:sldChg>
    </pc:docChg>
  </pc:docChgLst>
  <pc:docChgLst>
    <pc:chgData name="Steve Shellhammer" userId="0e71f22d-ee3e-49c0-82ff-dbc290af8082" providerId="ADAL" clId="{56766B77-AE17-4FC4-B1C5-FA376F3FB728}"/>
    <pc:docChg chg="undo custSel addSld delSld modSld sldOrd modMainMaster">
      <pc:chgData name="Steve Shellhammer" userId="0e71f22d-ee3e-49c0-82ff-dbc290af8082" providerId="ADAL" clId="{56766B77-AE17-4FC4-B1C5-FA376F3FB728}" dt="2022-10-13T18:39:37.806" v="2769" actId="12"/>
      <pc:docMkLst>
        <pc:docMk/>
      </pc:docMkLst>
      <pc:sldChg chg="modSp mod">
        <pc:chgData name="Steve Shellhammer" userId="0e71f22d-ee3e-49c0-82ff-dbc290af8082" providerId="ADAL" clId="{56766B77-AE17-4FC4-B1C5-FA376F3FB728}" dt="2022-10-13T18:22:22.991" v="2152" actId="20577"/>
        <pc:sldMkLst>
          <pc:docMk/>
          <pc:sldMk cId="491374436" sldId="529"/>
        </pc:sldMkLst>
      </pc:sldChg>
      <pc:sldChg chg="modSp new mod">
        <pc:chgData name="Steve Shellhammer" userId="0e71f22d-ee3e-49c0-82ff-dbc290af8082" providerId="ADAL" clId="{56766B77-AE17-4FC4-B1C5-FA376F3FB728}" dt="2022-10-13T18:22:43.143" v="2164" actId="2057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1522346237" sldId="530"/>
        </pc:sldMkLst>
      </pc:sldChg>
      <pc:sldChg chg="addSp delSp modSp new mod">
        <pc:chgData name="Steve Shellhammer" userId="0e71f22d-ee3e-49c0-82ff-dbc290af8082" providerId="ADAL" clId="{56766B77-AE17-4FC4-B1C5-FA376F3FB728}" dt="2022-10-13T18:31:11.031" v="2668"/>
        <pc:sldMkLst>
          <pc:docMk/>
          <pc:sldMk cId="1294843283" sldId="531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091154829" sldId="531"/>
        </pc:sldMkLst>
      </pc:sldChg>
      <pc:sldChg chg="modSp new mod">
        <pc:chgData name="Steve Shellhammer" userId="0e71f22d-ee3e-49c0-82ff-dbc290af8082" providerId="ADAL" clId="{56766B77-AE17-4FC4-B1C5-FA376F3FB728}" dt="2022-10-13T18:39:37.806" v="2769" actId="12"/>
        <pc:sldMkLst>
          <pc:docMk/>
          <pc:sldMk cId="3326374592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696924047" sldId="533"/>
        </pc:sldMkLst>
      </pc:sldChg>
      <pc:sldChg chg="addSp delSp modSp new del mod">
        <pc:chgData name="Steve Shellhammer" userId="0e71f22d-ee3e-49c0-82ff-dbc290af8082" providerId="ADAL" clId="{56766B77-AE17-4FC4-B1C5-FA376F3FB728}" dt="2022-10-13T18:34:40.005" v="2711" actId="47"/>
        <pc:sldMkLst>
          <pc:docMk/>
          <pc:sldMk cId="1759018141" sldId="533"/>
        </pc:sldMkLst>
      </pc:sldChg>
      <pc:sldChg chg="addSp delSp modSp new mod">
        <pc:chgData name="Steve Shellhammer" userId="0e71f22d-ee3e-49c0-82ff-dbc290af8082" providerId="ADAL" clId="{56766B77-AE17-4FC4-B1C5-FA376F3FB728}" dt="2022-10-13T18:39:02.266" v="2753"/>
        <pc:sldMkLst>
          <pc:docMk/>
          <pc:sldMk cId="2774879971" sldId="534"/>
        </pc:sldMkLst>
      </pc:sldChg>
      <pc:sldChg chg="modSp new mod">
        <pc:chgData name="Steve Shellhammer" userId="0e71f22d-ee3e-49c0-82ff-dbc290af8082" providerId="ADAL" clId="{56766B77-AE17-4FC4-B1C5-FA376F3FB728}" dt="2022-10-13T18:28:33.504" v="2582" actId="20577"/>
        <pc:sldMkLst>
          <pc:docMk/>
          <pc:sldMk cId="2721194055" sldId="535"/>
        </pc:sldMkLst>
      </pc:sldChg>
      <pc:sldChg chg="addSp modSp new mod ord">
        <pc:chgData name="Steve Shellhammer" userId="0e71f22d-ee3e-49c0-82ff-dbc290af8082" providerId="ADAL" clId="{56766B77-AE17-4FC4-B1C5-FA376F3FB728}" dt="2022-10-13T18:34:02.444" v="2710" actId="1076"/>
        <pc:sldMkLst>
          <pc:docMk/>
          <pc:sldMk cId="1369013148" sldId="536"/>
        </pc:sldMkLst>
      </pc:sldChg>
      <pc:sldChg chg="addSp delSp modSp add mod">
        <pc:chgData name="Steve Shellhammer" userId="0e71f22d-ee3e-49c0-82ff-dbc290af8082" providerId="ADAL" clId="{56766B77-AE17-4FC4-B1C5-FA376F3FB728}" dt="2022-10-13T18:37:45.172" v="2744" actId="14734"/>
        <pc:sldMkLst>
          <pc:docMk/>
          <pc:sldMk cId="1345301289" sldId="537"/>
        </pc:sldMkLst>
      </pc:sldChg>
      <pc:sldMasterChg chg="modSp mod modSldLayout">
        <pc:chgData name="Steve Shellhammer" userId="0e71f22d-ee3e-49c0-82ff-dbc290af8082" providerId="ADAL" clId="{56766B77-AE17-4FC4-B1C5-FA376F3FB728}" dt="2022-10-12T22:38:28.179" v="81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56766B77-AE17-4FC4-B1C5-FA376F3FB728}" dt="2022-10-12T22:38:28.179" v="81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</pc:sldChg>
    </pc:docChg>
  </pc:docChgLst>
  <pc:docChgLst>
    <pc:chgData name="Steve Shellhammer" userId="0e71f22d-ee3e-49c0-82ff-dbc290af8082" providerId="ADAL" clId="{A0829777-3B43-42B3-A421-BFF4116BD79B}"/>
    <pc:docChg chg="undo custSel addSld delSld modSld modMainMaster">
      <pc:chgData name="Steve Shellhammer" userId="0e71f22d-ee3e-49c0-82ff-dbc290af8082" providerId="ADAL" clId="{A0829777-3B43-42B3-A421-BFF4116BD79B}" dt="2024-11-11T17:56:44.601" v="7708" actId="14100"/>
      <pc:docMkLst>
        <pc:docMk/>
      </pc:docMkLst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993489634" sldId="56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405330531" sldId="588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470537490" sldId="591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083766750" sldId="59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480858265" sldId="593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517107591" sldId="594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562261222" sldId="595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428602540" sldId="597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4060783297" sldId="599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51378730" sldId="601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86115416" sldId="60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782558786" sldId="603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793655961" sldId="604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6714341" sldId="605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572002730" sldId="606"/>
        </pc:sldMkLst>
      </pc:sldChg>
      <pc:sldChg chg="modSp new mod">
        <pc:chgData name="Steve Shellhammer" userId="0e71f22d-ee3e-49c0-82ff-dbc290af8082" providerId="ADAL" clId="{A0829777-3B43-42B3-A421-BFF4116BD79B}" dt="2024-10-15T23:07:27.834" v="817" actId="20577"/>
        <pc:sldMkLst>
          <pc:docMk/>
          <pc:sldMk cId="2060461938" sldId="607"/>
        </pc:sldMkLst>
      </pc:sldChg>
      <pc:sldChg chg="delSp modSp new del mod">
        <pc:chgData name="Steve Shellhammer" userId="0e71f22d-ee3e-49c0-82ff-dbc290af8082" providerId="ADAL" clId="{A0829777-3B43-42B3-A421-BFF4116BD79B}" dt="2024-10-16T17:22:09.077" v="4751" actId="47"/>
        <pc:sldMkLst>
          <pc:docMk/>
          <pc:sldMk cId="3067458878" sldId="608"/>
        </pc:sldMkLst>
      </pc:sldChg>
      <pc:sldChg chg="modSp new mod">
        <pc:chgData name="Steve Shellhammer" userId="0e71f22d-ee3e-49c0-82ff-dbc290af8082" providerId="ADAL" clId="{A0829777-3B43-42B3-A421-BFF4116BD79B}" dt="2024-11-11T17:49:37.945" v="7455" actId="313"/>
        <pc:sldMkLst>
          <pc:docMk/>
          <pc:sldMk cId="2460021355" sldId="609"/>
        </pc:sldMkLst>
      </pc:sldChg>
      <pc:sldChg chg="addSp modSp new mod">
        <pc:chgData name="Steve Shellhammer" userId="0e71f22d-ee3e-49c0-82ff-dbc290af8082" providerId="ADAL" clId="{A0829777-3B43-42B3-A421-BFF4116BD79B}" dt="2024-10-16T16:25:56.819" v="1968" actId="20577"/>
        <pc:sldMkLst>
          <pc:docMk/>
          <pc:sldMk cId="1145829403" sldId="610"/>
        </pc:sldMkLst>
      </pc:sldChg>
      <pc:sldChg chg="modSp new mod">
        <pc:chgData name="Steve Shellhammer" userId="0e71f22d-ee3e-49c0-82ff-dbc290af8082" providerId="ADAL" clId="{A0829777-3B43-42B3-A421-BFF4116BD79B}" dt="2024-11-11T17:50:38.457" v="7535" actId="20577"/>
        <pc:sldMkLst>
          <pc:docMk/>
          <pc:sldMk cId="2835748976" sldId="611"/>
        </pc:sldMkLst>
      </pc:sldChg>
      <pc:sldChg chg="modSp new del mod">
        <pc:chgData name="Steve Shellhammer" userId="0e71f22d-ee3e-49c0-82ff-dbc290af8082" providerId="ADAL" clId="{A0829777-3B43-42B3-A421-BFF4116BD79B}" dt="2024-10-22T16:25:49.202" v="6413" actId="47"/>
        <pc:sldMkLst>
          <pc:docMk/>
          <pc:sldMk cId="4233999391" sldId="612"/>
        </pc:sldMkLst>
      </pc:sldChg>
      <pc:sldChg chg="modSp new mod">
        <pc:chgData name="Steve Shellhammer" userId="0e71f22d-ee3e-49c0-82ff-dbc290af8082" providerId="ADAL" clId="{A0829777-3B43-42B3-A421-BFF4116BD79B}" dt="2024-11-11T17:54:58.502" v="7645" actId="14100"/>
        <pc:sldMkLst>
          <pc:docMk/>
          <pc:sldMk cId="3660220991" sldId="613"/>
        </pc:sldMkLst>
      </pc:sldChg>
      <pc:sldChg chg="add del">
        <pc:chgData name="Steve Shellhammer" userId="0e71f22d-ee3e-49c0-82ff-dbc290af8082" providerId="ADAL" clId="{A0829777-3B43-42B3-A421-BFF4116BD79B}" dt="2024-10-16T17:05:12.104" v="3753" actId="47"/>
        <pc:sldMkLst>
          <pc:docMk/>
          <pc:sldMk cId="184951412" sldId="614"/>
        </pc:sldMkLst>
      </pc:sldChg>
      <pc:sldChg chg="modSp add mod">
        <pc:chgData name="Steve Shellhammer" userId="0e71f22d-ee3e-49c0-82ff-dbc290af8082" providerId="ADAL" clId="{A0829777-3B43-42B3-A421-BFF4116BD79B}" dt="2024-11-11T17:53:27.470" v="7640" actId="20577"/>
        <pc:sldMkLst>
          <pc:docMk/>
          <pc:sldMk cId="843504882" sldId="614"/>
        </pc:sldMkLst>
      </pc:sldChg>
      <pc:sldChg chg="modSp add mod">
        <pc:chgData name="Steve Shellhammer" userId="0e71f22d-ee3e-49c0-82ff-dbc290af8082" providerId="ADAL" clId="{A0829777-3B43-42B3-A421-BFF4116BD79B}" dt="2024-10-22T16:28:09.537" v="6427" actId="255"/>
        <pc:sldMkLst>
          <pc:docMk/>
          <pc:sldMk cId="4049907211" sldId="615"/>
        </pc:sldMkLst>
      </pc:sldChg>
      <pc:sldChg chg="modSp new mod">
        <pc:chgData name="Steve Shellhammer" userId="0e71f22d-ee3e-49c0-82ff-dbc290af8082" providerId="ADAL" clId="{A0829777-3B43-42B3-A421-BFF4116BD79B}" dt="2024-10-16T17:43:14.576" v="6075" actId="14100"/>
        <pc:sldMkLst>
          <pc:docMk/>
          <pc:sldMk cId="3571426537" sldId="616"/>
        </pc:sldMkLst>
      </pc:sldChg>
      <pc:sldChg chg="modSp new mod">
        <pc:chgData name="Steve Shellhammer" userId="0e71f22d-ee3e-49c0-82ff-dbc290af8082" providerId="ADAL" clId="{A0829777-3B43-42B3-A421-BFF4116BD79B}" dt="2024-11-11T17:56:44.601" v="7708" actId="14100"/>
        <pc:sldMkLst>
          <pc:docMk/>
          <pc:sldMk cId="437436726" sldId="617"/>
        </pc:sldMkLst>
      </pc:sldChg>
      <pc:sldChg chg="modSp new del mod">
        <pc:chgData name="Steve Shellhammer" userId="0e71f22d-ee3e-49c0-82ff-dbc290af8082" providerId="ADAL" clId="{A0829777-3B43-42B3-A421-BFF4116BD79B}" dt="2024-10-22T16:29:44.872" v="6429" actId="47"/>
        <pc:sldMkLst>
          <pc:docMk/>
          <pc:sldMk cId="2290642685" sldId="618"/>
        </pc:sldMkLst>
      </pc:sldChg>
      <pc:sldChg chg="modSp new mod">
        <pc:chgData name="Steve Shellhammer" userId="0e71f22d-ee3e-49c0-82ff-dbc290af8082" providerId="ADAL" clId="{A0829777-3B43-42B3-A421-BFF4116BD79B}" dt="2024-11-11T17:44:26.998" v="7426" actId="20577"/>
        <pc:sldMkLst>
          <pc:docMk/>
          <pc:sldMk cId="101363789" sldId="619"/>
        </pc:sldMkLst>
      </pc:sldChg>
      <pc:sldChg chg="modSp new mod">
        <pc:chgData name="Steve Shellhammer" userId="0e71f22d-ee3e-49c0-82ff-dbc290af8082" providerId="ADAL" clId="{A0829777-3B43-42B3-A421-BFF4116BD79B}" dt="2024-11-11T17:45:37.274" v="7447" actId="20577"/>
        <pc:sldMkLst>
          <pc:docMk/>
          <pc:sldMk cId="3330696826" sldId="620"/>
        </pc:sldMkLst>
      </pc:sldChg>
      <pc:sldChg chg="modSp new del mod">
        <pc:chgData name="Steve Shellhammer" userId="0e71f22d-ee3e-49c0-82ff-dbc290af8082" providerId="ADAL" clId="{A0829777-3B43-42B3-A421-BFF4116BD79B}" dt="2024-11-11T17:49:20.820" v="7448" actId="47"/>
        <pc:sldMkLst>
          <pc:docMk/>
          <pc:sldMk cId="2768435636" sldId="621"/>
        </pc:sldMkLst>
      </pc:sldChg>
      <pc:sldChg chg="addSp modSp new mod">
        <pc:chgData name="Steve Shellhammer" userId="0e71f22d-ee3e-49c0-82ff-dbc290af8082" providerId="ADAL" clId="{A0829777-3B43-42B3-A421-BFF4116BD79B}" dt="2024-10-22T16:25:34.039" v="6412" actId="122"/>
        <pc:sldMkLst>
          <pc:docMk/>
          <pc:sldMk cId="1431270486" sldId="622"/>
        </pc:sldMkLst>
      </pc:sldChg>
      <pc:sldChg chg="modSp new del mod">
        <pc:chgData name="Steve Shellhammer" userId="0e71f22d-ee3e-49c0-82ff-dbc290af8082" providerId="ADAL" clId="{A0829777-3B43-42B3-A421-BFF4116BD79B}" dt="2024-10-22T16:25:51.357" v="6414" actId="47"/>
        <pc:sldMkLst>
          <pc:docMk/>
          <pc:sldMk cId="1316554191" sldId="623"/>
        </pc:sldMkLst>
      </pc:sldChg>
    </pc:docChg>
  </pc:docChgLst>
  <pc:docChgLst>
    <pc:chgData name="Steve Shellhammer" userId="0e71f22d-ee3e-49c0-82ff-dbc290af8082" providerId="ADAL" clId="{7F90DE8A-4B83-4D05-8D44-29DBDF769277}"/>
    <pc:docChg chg="undo custSel addSld delSld modSld sldOrd modMainMaster">
      <pc:chgData name="Steve Shellhammer" userId="0e71f22d-ee3e-49c0-82ff-dbc290af8082" providerId="ADAL" clId="{7F90DE8A-4B83-4D05-8D44-29DBDF769277}" dt="2022-11-14T01:12:18.275" v="4684" actId="20577"/>
      <pc:docMkLst>
        <pc:docMk/>
      </pc:docMkLst>
      <pc:sldChg chg="del">
        <pc:chgData name="Steve Shellhammer" userId="0e71f22d-ee3e-49c0-82ff-dbc290af8082" providerId="ADAL" clId="{7F90DE8A-4B83-4D05-8D44-29DBDF769277}" dt="2022-11-08T22:09:43.140" v="3346" actId="47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7F90DE8A-4B83-4D05-8D44-29DBDF769277}" dt="2022-11-08T22:06:08.686" v="3301" actId="20577"/>
        <pc:sldMkLst>
          <pc:docMk/>
          <pc:sldMk cId="529197180" sldId="538"/>
        </pc:sldMkLst>
      </pc:sldChg>
      <pc:sldChg chg="modSp mod">
        <pc:chgData name="Steve Shellhammer" userId="0e71f22d-ee3e-49c0-82ff-dbc290af8082" providerId="ADAL" clId="{7F90DE8A-4B83-4D05-8D44-29DBDF769277}" dt="2022-11-09T22:50:14.786" v="4670" actId="20577"/>
        <pc:sldMkLst>
          <pc:docMk/>
          <pc:sldMk cId="3185913972" sldId="544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025649819" sldId="545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19007463" sldId="546"/>
        </pc:sldMkLst>
      </pc:sldChg>
      <pc:sldChg chg="modSp mod">
        <pc:chgData name="Steve Shellhammer" userId="0e71f22d-ee3e-49c0-82ff-dbc290af8082" providerId="ADAL" clId="{7F90DE8A-4B83-4D05-8D44-29DBDF769277}" dt="2022-11-09T21:41:06.115" v="4423" actId="20577"/>
        <pc:sldMkLst>
          <pc:docMk/>
          <pc:sldMk cId="2878109814" sldId="549"/>
        </pc:sldMkLst>
      </pc:sldChg>
      <pc:sldChg chg="modSp mod">
        <pc:chgData name="Steve Shellhammer" userId="0e71f22d-ee3e-49c0-82ff-dbc290af8082" providerId="ADAL" clId="{7F90DE8A-4B83-4D05-8D44-29DBDF769277}" dt="2022-11-08T22:06:41.115" v="3315" actId="1035"/>
        <pc:sldMkLst>
          <pc:docMk/>
          <pc:sldMk cId="4286855190" sldId="554"/>
        </pc:sldMkLst>
      </pc:sldChg>
      <pc:sldChg chg="addSp delSp modSp new mod ord">
        <pc:chgData name="Steve Shellhammer" userId="0e71f22d-ee3e-49c0-82ff-dbc290af8082" providerId="ADAL" clId="{7F90DE8A-4B83-4D05-8D44-29DBDF769277}" dt="2022-11-08T19:38:34.066" v="46"/>
        <pc:sldMkLst>
          <pc:docMk/>
          <pc:sldMk cId="287235473" sldId="555"/>
        </pc:sldMkLst>
      </pc:sldChg>
      <pc:sldChg chg="addSp modSp add mod">
        <pc:chgData name="Steve Shellhammer" userId="0e71f22d-ee3e-49c0-82ff-dbc290af8082" providerId="ADAL" clId="{7F90DE8A-4B83-4D05-8D44-29DBDF769277}" dt="2022-11-09T21:41:26.792" v="4441" actId="20577"/>
        <pc:sldMkLst>
          <pc:docMk/>
          <pc:sldMk cId="3794324091" sldId="556"/>
        </pc:sldMkLst>
      </pc:sldChg>
      <pc:sldChg chg="addSp modSp new mod">
        <pc:chgData name="Steve Shellhammer" userId="0e71f22d-ee3e-49c0-82ff-dbc290af8082" providerId="ADAL" clId="{7F90DE8A-4B83-4D05-8D44-29DBDF769277}" dt="2022-11-09T21:41:40.135" v="4443" actId="20577"/>
        <pc:sldMkLst>
          <pc:docMk/>
          <pc:sldMk cId="4033374927" sldId="557"/>
        </pc:sldMkLst>
      </pc:sldChg>
      <pc:sldChg chg="addSp delSp modSp add mod">
        <pc:chgData name="Steve Shellhammer" userId="0e71f22d-ee3e-49c0-82ff-dbc290af8082" providerId="ADAL" clId="{7F90DE8A-4B83-4D05-8D44-29DBDF769277}" dt="2022-11-09T21:42:09.062" v="4457" actId="33524"/>
        <pc:sldMkLst>
          <pc:docMk/>
          <pc:sldMk cId="3007808864" sldId="558"/>
        </pc:sldMkLst>
      </pc:sldChg>
      <pc:sldChg chg="addSp delSp modSp add mod">
        <pc:chgData name="Steve Shellhammer" userId="0e71f22d-ee3e-49c0-82ff-dbc290af8082" providerId="ADAL" clId="{7F90DE8A-4B83-4D05-8D44-29DBDF769277}" dt="2022-11-09T21:42:56.876" v="4459"/>
        <pc:sldMkLst>
          <pc:docMk/>
          <pc:sldMk cId="3180985409" sldId="559"/>
        </pc:sldMkLst>
      </pc:sldChg>
      <pc:sldChg chg="addSp delSp modSp add mod">
        <pc:chgData name="Steve Shellhammer" userId="0e71f22d-ee3e-49c0-82ff-dbc290af8082" providerId="ADAL" clId="{7F90DE8A-4B83-4D05-8D44-29DBDF769277}" dt="2022-11-09T21:43:20.019" v="4463" actId="20577"/>
        <pc:sldMkLst>
          <pc:docMk/>
          <pc:sldMk cId="2172269271" sldId="560"/>
        </pc:sldMkLst>
      </pc:sldChg>
      <pc:sldChg chg="modSp new mod">
        <pc:chgData name="Steve Shellhammer" userId="0e71f22d-ee3e-49c0-82ff-dbc290af8082" providerId="ADAL" clId="{7F90DE8A-4B83-4D05-8D44-29DBDF769277}" dt="2022-11-09T21:45:25.762" v="4492" actId="20577"/>
        <pc:sldMkLst>
          <pc:docMk/>
          <pc:sldMk cId="1464544389" sldId="561"/>
        </pc:sldMkLst>
      </pc:sldChg>
      <pc:sldChg chg="addSp modSp new mod">
        <pc:chgData name="Steve Shellhammer" userId="0e71f22d-ee3e-49c0-82ff-dbc290af8082" providerId="ADAL" clId="{7F90DE8A-4B83-4D05-8D44-29DBDF769277}" dt="2022-11-09T21:46:50.376" v="4593" actId="20577"/>
        <pc:sldMkLst>
          <pc:docMk/>
          <pc:sldMk cId="1976483129" sldId="562"/>
        </pc:sldMkLst>
      </pc:sldChg>
      <pc:sldChg chg="delSp modSp add mod">
        <pc:chgData name="Steve Shellhammer" userId="0e71f22d-ee3e-49c0-82ff-dbc290af8082" providerId="ADAL" clId="{7F90DE8A-4B83-4D05-8D44-29DBDF769277}" dt="2022-11-09T21:47:18.363" v="4596"/>
        <pc:sldMkLst>
          <pc:docMk/>
          <pc:sldMk cId="3972056907" sldId="563"/>
        </pc:sldMkLst>
      </pc:sldChg>
      <pc:sldChg chg="modSp new mod">
        <pc:chgData name="Steve Shellhammer" userId="0e71f22d-ee3e-49c0-82ff-dbc290af8082" providerId="ADAL" clId="{7F90DE8A-4B83-4D05-8D44-29DBDF769277}" dt="2022-11-09T21:48:44.448" v="4665" actId="20577"/>
        <pc:sldMkLst>
          <pc:docMk/>
          <pc:sldMk cId="949041964" sldId="564"/>
        </pc:sldMkLst>
      </pc:sldChg>
      <pc:sldChg chg="modSp new mod">
        <pc:chgData name="Steve Shellhammer" userId="0e71f22d-ee3e-49c0-82ff-dbc290af8082" providerId="ADAL" clId="{7F90DE8A-4B83-4D05-8D44-29DBDF769277}" dt="2022-11-09T21:49:04.845" v="4667" actId="403"/>
        <pc:sldMkLst>
          <pc:docMk/>
          <pc:sldMk cId="2743555411" sldId="565"/>
        </pc:sldMkLst>
      </pc:sldChg>
      <pc:sldChg chg="modSp new mod">
        <pc:chgData name="Steve Shellhammer" userId="0e71f22d-ee3e-49c0-82ff-dbc290af8082" providerId="ADAL" clId="{7F90DE8A-4B83-4D05-8D44-29DBDF769277}" dt="2022-11-09T21:47:56.980" v="4664" actId="20577"/>
        <pc:sldMkLst>
          <pc:docMk/>
          <pc:sldMk cId="1755746894" sldId="566"/>
        </pc:sldMkLst>
      </pc:sldChg>
      <pc:sldMasterChg chg="modSldLayout">
        <pc:chgData name="Steve Shellhammer" userId="0e71f22d-ee3e-49c0-82ff-dbc290af8082" providerId="ADAL" clId="{7F90DE8A-4B83-4D05-8D44-29DBDF769277}" dt="2022-11-14T01:12:18.275" v="468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7F90DE8A-4B83-4D05-8D44-29DBDF769277}" dt="2022-11-14T01:12:18.275" v="4684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802.11-25/1222r0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90560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2800" dirty="0">
                <a:cs typeface="Calibri" panose="020F0502020204030204" pitchFamily="34" charset="0"/>
              </a:rPr>
              <a:t>AMP Downlink Sync Field Design for Transmission to Non-Backscatter STAs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2025-07-27</a:t>
            </a:r>
            <a:endParaRPr lang="en-GB" sz="2133" b="0" dirty="0">
              <a:highlight>
                <a:srgbClr val="FFFF00"/>
              </a:highligh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6547"/>
              </p:ext>
            </p:extLst>
          </p:nvPr>
        </p:nvGraphicFramePr>
        <p:xfrm>
          <a:off x="609600" y="2590800"/>
          <a:ext cx="7655876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8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2104821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229179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78664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Pooria Pakrooh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ppakrooh@qti.qualcomm.com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323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Manideep Dunna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mdunna@qti.qualcomm.com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4035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 Chen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alicel@qti.qualcomm.com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96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08611-B87A-98B2-B144-5CA876959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10F5-558C-3DFB-6453-E98F96B9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Option #1 Sync Field Design (Length 24 Chips)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89D00-D03E-6DE5-9B69-04508F0761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</p:spPr>
            <p:txBody>
              <a:bodyPr/>
              <a:lstStyle/>
              <a:p>
                <a:r>
                  <a:rPr lang="en-US" dirty="0"/>
                  <a:t>Chip Duration = 2 µs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= 001100111010010010111010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= 110011000101101101000101</a:t>
                </a:r>
              </a:p>
              <a:p>
                <a:endParaRPr lang="en-US" dirty="0"/>
              </a:p>
              <a:p>
                <a:r>
                  <a:rPr lang="en-US" dirty="0"/>
                  <a:t>Correlation Plots on Subsequent Slides</a:t>
                </a:r>
              </a:p>
              <a:p>
                <a:r>
                  <a:rPr lang="en-US" dirty="0"/>
                  <a:t>Input is 32 µs On Symbols (802.11 preamble) followed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, and followed by zeros</a:t>
                </a:r>
              </a:p>
              <a:p>
                <a:r>
                  <a:rPr lang="en-US" dirty="0"/>
                  <a:t>Reference Sequence for Correlation-based Sync Field Detector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a Single Correlation required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89D00-D03E-6DE5-9B69-04508F0761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  <a:blipFill>
                <a:blip r:embed="rId2"/>
                <a:stretch>
                  <a:fillRect l="-99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935C1-1E16-F903-6A4B-8E2B2B83D8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D73D-55BA-2564-9AF9-D6DE6AA724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A1B826-2293-3D2A-FBAF-61EC539A60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08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55471-FE07-1C13-147A-B2A9DBE5F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85EC-C4E9-01F5-CD3C-6CCB89AB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6F111-8D02-E8D7-D903-863DAECB2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12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6F111-8D02-E8D7-D903-863DAECB2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67F19-A415-B854-0056-400764AFA0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81A34-39F4-5FE8-6A22-464F85E83C4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CDA11B-4F0F-F0DC-0A3B-9D888232AE3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3679F9-AA1C-B224-87CC-A8CB8498E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745" y="1649160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0681-BC4F-2FE0-C8DD-11CDFCAB7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FA3D-4EC6-751C-7193-11C528EE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3"/>
            <a:ext cx="9067800" cy="944878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4DA24-319F-E688-9BB2-4B5C09858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4DA24-319F-E688-9BB2-4B5C09858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23D90-DC91-31E6-BEF4-1454012840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5E40C-461F-C072-5832-F49A5BE625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F3CC3D-6601-B96F-D77F-10252271731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3728C6F-5373-6F1A-F998-C43207F17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27" y="1524000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8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C3683-C877-D5AE-3789-CB3C7CED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3AB7A26-4CCD-E147-9F83-F34D77676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64" y="1630687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166A0-E3ED-EA14-1238-E22C28BE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86B3B-A540-3F27-B165-5D4664DEBF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6" y="1559874"/>
                <a:ext cx="3733800" cy="4548292"/>
              </a:xfrm>
            </p:spPr>
            <p:txBody>
              <a:bodyPr/>
              <a:lstStyle/>
              <a:p>
                <a:r>
                  <a:rPr lang="en-US" sz="2000" dirty="0"/>
                  <a:t>Main Peak = 15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Other minimum peaks before the Main Peak are all 1 or 2</a:t>
                </a:r>
              </a:p>
              <a:p>
                <a:r>
                  <a:rPr lang="en-US" sz="2000" dirty="0"/>
                  <a:t>The Strongest Negative peak is only one Chip before the Main Peak</a:t>
                </a:r>
              </a:p>
              <a:p>
                <a:r>
                  <a:rPr lang="en-US" sz="2000" dirty="0"/>
                  <a:t>This Strongest Negative Peak can be easily addressed by waiting and checking on Chip after it, to find the strong positive peak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86B3B-A540-3F27-B165-5D4664DEB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6" y="1559874"/>
                <a:ext cx="3733800" cy="4548292"/>
              </a:xfrm>
              <a:blipFill>
                <a:blip r:embed="rId4"/>
                <a:stretch>
                  <a:fillRect l="-1471" t="-804" r="-1471" b="-13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90A0B-767F-55BB-8B90-E00C16C604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79A51-1184-868E-5FDE-C0E66913ED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02CD8F-3587-F9AB-8F8E-776B6E2E9D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35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36E8-3DE2-369C-BD8B-3F10107E0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CCF6EF7-0373-87AA-D157-500269D85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309" y="1642232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E860C-E195-7A5E-35BF-2E102A5A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69002-ED24-A784-C535-43387068D2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7400" y="1642232"/>
                <a:ext cx="3657600" cy="4858478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7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Positive peak is only one Chip before the Main Peak</a:t>
                </a:r>
              </a:p>
              <a:p>
                <a:r>
                  <a:rPr lang="en-US" sz="2000" dirty="0"/>
                  <a:t>This Strongest Positive Peak can be easily addressed by waiting and checking on Chip after it, to find the strong negative peak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69002-ED24-A784-C535-43387068D2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7400" y="1642232"/>
                <a:ext cx="3657600" cy="4858478"/>
              </a:xfrm>
              <a:blipFill>
                <a:blip r:embed="rId4"/>
                <a:stretch>
                  <a:fillRect l="-1500" t="-627" r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6176C-875B-7659-83CE-D25ABAFD69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EC39-E874-866E-CDB1-C573FECBE8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BF5F14-B084-63D2-D0A2-2CC4F9E5291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6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971E3-5D11-8D79-47FE-B653558FD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18CE-02DC-3413-FE18-C2974120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Option #2 Sync Field Design (Length 32 Chips)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D42E7-043B-D965-71FA-F4B337A48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</p:spPr>
            <p:txBody>
              <a:bodyPr/>
              <a:lstStyle/>
              <a:p>
                <a:r>
                  <a:rPr lang="en-US" dirty="0"/>
                  <a:t>Chip Duration = 2 µs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= 01011010010111000110001011101100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= 10100101101000111001110100010011</a:t>
                </a:r>
              </a:p>
              <a:p>
                <a:endParaRPr lang="en-US" dirty="0"/>
              </a:p>
              <a:p>
                <a:r>
                  <a:rPr lang="en-US" dirty="0"/>
                  <a:t>Correlation Plots on Subsequent Slides</a:t>
                </a:r>
              </a:p>
              <a:p>
                <a:r>
                  <a:rPr lang="en-US" dirty="0"/>
                  <a:t>Input is 32 µs On Symbols (802.11 preamble) followed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, and followed by zeros</a:t>
                </a:r>
              </a:p>
              <a:p>
                <a:r>
                  <a:rPr lang="en-US" dirty="0"/>
                  <a:t>Reference Sequence for Correlation-based Sync Field Detector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a Single Correlation required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D42E7-043B-D965-71FA-F4B337A48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  <a:blipFill>
                <a:blip r:embed="rId2"/>
                <a:stretch>
                  <a:fillRect l="-99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F25FE-BD1A-54FF-9A86-BFA19F4FE6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46DF7-C259-FB79-FA3E-B31671A98D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EBEE33-83D7-F5F5-08EE-3A2397F7EA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59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0BC04-E9C3-C878-7C0D-7D4DABD3A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8109-7D3C-E552-EEF6-ECD2A0F4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6550A-716C-2028-847F-F3EA95434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16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Negative peak is only one Chip before the Main Peak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042A1-7181-AE64-678A-1EFAD9CEE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FD079-2842-D70C-7D12-98410B6A48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1F6-B667-0B69-F376-5BFB2917879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555A30-2FEF-4C85-55BB-40605C48AE8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781C05-0CD4-AA94-7862-A5E3BD88D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612054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9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ADD20-F39E-E2F3-E59C-58C3737F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279B-55EC-FBBC-773B-2C87C7A8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3"/>
            <a:ext cx="9067800" cy="944878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53A95-E023-CB01-D724-42C9FE31B5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2625D-5348-4B05-1080-CBCD0B758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EFB67-0B06-6A22-C313-859EAB3C3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DE14-BA13-5687-2890-02306C16731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7EE74E-98FE-1B84-6DD5-53CFAAEB8F8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0A0B8E8-601E-A470-2613-4ED17587C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364" y="1676400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6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3F85C-C462-279C-9777-5E24AF5B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FFE8C5D-F40D-34C1-DAA8-B755E1349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491" y="1371600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E7D41-D63F-C68E-67F3-237DC99B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EBD73-665F-5F86-5CEB-AA9EFDCDF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6" y="1952418"/>
                <a:ext cx="3809994" cy="4548292"/>
              </a:xfrm>
            </p:spPr>
            <p:txBody>
              <a:bodyPr/>
              <a:lstStyle/>
              <a:p>
                <a:r>
                  <a:rPr lang="en-US" sz="2000" dirty="0"/>
                  <a:t>Main Peak = 19</a:t>
                </a:r>
              </a:p>
              <a:p>
                <a:r>
                  <a:rPr lang="en-US" sz="2000" dirty="0"/>
                  <a:t>Maximum Positive Peak before Main Peak = 3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Negative peak is only one Chip before the Main Peak</a:t>
                </a:r>
              </a:p>
              <a:p>
                <a:r>
                  <a:rPr lang="en-US" sz="2000" dirty="0"/>
                  <a:t>This Strongest Negative Peak can be easily addressed by waiting and checking on Chip after it, to find the strong positive peak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EBD73-665F-5F86-5CEB-AA9EFDCDF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6" y="1952418"/>
                <a:ext cx="3809994" cy="4548292"/>
              </a:xfrm>
              <a:blipFill>
                <a:blip r:embed="rId4"/>
                <a:stretch>
                  <a:fillRect l="-1440" t="-670" r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EA1A7-2B43-207B-E75F-567037705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F029B-EA4E-488A-76ED-337CF3773CA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28BFDD-4BCF-390D-86E4-B3571C35C2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76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E4402-4BA9-BE41-E056-CAE511A92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B87B810-7861-A411-D3CF-B323792B2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1630687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032E1-7F1D-45AF-471E-6D77434C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E0C03-43BD-0911-49E6-51738C49F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91200" y="1952418"/>
                <a:ext cx="37338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9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Positive peak is only one Chip before the Main Peak</a:t>
                </a:r>
              </a:p>
              <a:p>
                <a:r>
                  <a:rPr lang="en-US" sz="2000" dirty="0"/>
                  <a:t>This Strongest Negative Peak can be easily addressed by waiting and checking on Chip after it, to find the strong positive peak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E0C03-43BD-0911-49E6-51738C49F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1200" y="1952418"/>
                <a:ext cx="3733800" cy="4548292"/>
              </a:xfrm>
              <a:blipFill>
                <a:blip r:embed="rId4"/>
                <a:stretch>
                  <a:fillRect l="-1468" t="-670" r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16DDC-2AEE-8971-A223-DFD1E6A6BB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D9AFB-0AC6-0D3A-F6B0-468EB5882F2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1CC3ED-C669-FC5E-4324-771ECBFA35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5FD4-3DD5-883C-8BCC-543BDDBF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21E3-897F-5E18-26EF-CCB912FEC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start with a few slides on the Duration of the Sync Field using Simulations, with and without Clock Offset</a:t>
            </a:r>
          </a:p>
          <a:p>
            <a:r>
              <a:rPr lang="en-US" dirty="0"/>
              <a:t>We begin with a discussion on the Requirements and then how those lead to the Downlink Sync Field Design</a:t>
            </a:r>
          </a:p>
          <a:p>
            <a:r>
              <a:rPr lang="en-US" dirty="0"/>
              <a:t>We provide a two options for the Sequence in the Downlink Sync Field Design, and provide Correlation Plots</a:t>
            </a:r>
          </a:p>
          <a:p>
            <a:r>
              <a:rPr lang="en-US" dirty="0"/>
              <a:t>Straw Polls</a:t>
            </a:r>
          </a:p>
          <a:p>
            <a:r>
              <a:rPr lang="en-US" dirty="0"/>
              <a:t>Backup Slides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B62D8-FAF6-8009-5AA9-A971DC7F1E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CA23B-0F26-E6E0-88AF-44C64570853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783B6C-BD72-C05D-1C52-3AB534A5D9E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38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E851-4246-05A3-D7E1-9D1BE0E1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CDDFF-8F84-6EC3-65D1-C82563BB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1952418"/>
            <a:ext cx="8380307" cy="4548292"/>
          </a:xfrm>
        </p:spPr>
        <p:txBody>
          <a:bodyPr/>
          <a:lstStyle/>
          <a:p>
            <a:r>
              <a:rPr lang="en-US" dirty="0"/>
              <a:t>Provided simulation results for the Sync Field Detector for different Sync Field Lengths, with and without Clock Offset</a:t>
            </a:r>
          </a:p>
          <a:p>
            <a:pPr lvl="1"/>
            <a:r>
              <a:rPr lang="en-US" dirty="0"/>
              <a:t>Provided summary table of Sync Field Margin relative to Data Field target SNR</a:t>
            </a:r>
          </a:p>
          <a:p>
            <a:r>
              <a:rPr lang="en-US" dirty="0"/>
              <a:t>Provided our view of Sync Field Requirements and Structure</a:t>
            </a:r>
          </a:p>
          <a:p>
            <a:r>
              <a:rPr lang="en-US" dirty="0"/>
              <a:t> Gave two option for the Sync Field sequence                     (Length 24 and Length 32 Chips)</a:t>
            </a:r>
          </a:p>
          <a:p>
            <a:pPr lvl="1"/>
            <a:r>
              <a:rPr lang="en-US" dirty="0"/>
              <a:t>Length 16 is provided in the Backup Slides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6FE8-CD1E-8F85-F32C-E1BCE074D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38ACA-5AB5-EC8C-4850-2789E39BF72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C42605-FE79-C506-4FDF-D49A4AA5099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28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2BFD-507A-D617-21D8-33E0FCB2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B652-2CD8-581A-F872-DA257D46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" y="2057400"/>
            <a:ext cx="8715588" cy="43874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you agree to add the following content to the 802.11bp SFD?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Chip Duration of the Downlink Sync Field Transmitted to a non-Backscatter STA shall be 2 µs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E1FE0-7234-100F-573B-19BEDD8BAA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C998A-7C53-C062-848B-98DEA3AFF50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4F6BCE-03B4-99FE-C874-9469FC7DCB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77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DCF64-C05A-930B-F697-61F66F783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D221-D69D-97F8-8FB0-405A8CD5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7075B-0B65-F4AC-55F2-622AB9AFE5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2113282"/>
                <a:ext cx="8730827" cy="438742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Do you agree to add the following content to the 802.11bp SFD?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 Downlink Sync Field Transmitted to a non-Backscatter STA shall use a Sequence of Chips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indicate a data rate of 250 kb/s and a Sequence of Chips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indicate a data rate of 1 Mb/s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Note,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Logical Complement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marL="487693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7075B-0B65-F4AC-55F2-622AB9AFE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2113282"/>
                <a:ext cx="8730827" cy="4387427"/>
              </a:xfrm>
              <a:blipFill>
                <a:blip r:embed="rId2"/>
                <a:stretch>
                  <a:fillRect l="-907" t="-1113" r="-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3C3A4-BBF2-7BFE-59E4-30B6CEB75F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3FDB-4A00-58B5-1EA9-664F502514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E6F344-000B-9418-9FF0-4DE584394C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086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44DF-0AE4-A776-DC6B-A2E8D533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514D0-2F0A-FD6D-BB76-5A0FA2E7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13282"/>
            <a:ext cx="8717280" cy="43874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you agree to add the following content to the 802.11bp SFD?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Downlink Sync Field Transmitted to a non-Backscatter STA shall have </a:t>
            </a:r>
            <a:r>
              <a:rPr lang="en-US">
                <a:solidFill>
                  <a:schemeClr val="tx1"/>
                </a:solidFill>
              </a:rPr>
              <a:t>a length of 24 Chips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560C6-118F-A09B-8309-676CEC017F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C5B95-4A7F-BF0A-F2FE-F645843E80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3C0164-068E-9F6A-B844-6CF0726E445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113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DD5C-AA98-EBF7-D928-C7C67A07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28E93-D6BC-4BE7-DE8F-94879372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8380307" cy="438742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Steve Shellhammer, et. al., Initial Thoughts on AMP Downlink Sync Field Design, IEEE 802.11-25/794r0, May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Steve Shellhammer, et. al., “Two AMP Downlink Sync Field Detectors,” IEEE 802.11-25/1221r0, July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Steve Shellhammer, et. al., “AMP Downlink Special Segment,” IEEE 802.11-25/1220r0, July 2025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367A-4CAC-EA82-D093-02CD95CE20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2AF99-BDDB-6278-6BDD-E9692001551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09CE3C-442C-4E72-DE39-15B9E1322A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301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ED46-6771-DF53-A42F-D19A56FC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21373"/>
            <a:ext cx="8288868" cy="1136227"/>
          </a:xfrm>
        </p:spPr>
        <p:txBody>
          <a:bodyPr/>
          <a:lstStyle/>
          <a:p>
            <a:r>
              <a:rPr lang="en-US" sz="4400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1EED9-3A36-19C8-D744-B5BBE75985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F40E-01A9-862C-9D67-8DCBEF01C7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100372-CA97-7DB4-EC9A-3684905CE6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546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DD81-DE6F-B883-01E4-92E9B7EF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Alternate Sync Field Design (Length 16 Chips)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0A566-2AB4-B566-6616-00B5F1C9FA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</p:spPr>
            <p:txBody>
              <a:bodyPr/>
              <a:lstStyle/>
              <a:p>
                <a:r>
                  <a:rPr lang="en-US" dirty="0"/>
                  <a:t>Chip Duration = 2 µs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= 0111010010011100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= 1000101101100011</a:t>
                </a:r>
              </a:p>
              <a:p>
                <a:endParaRPr lang="en-US" dirty="0"/>
              </a:p>
              <a:p>
                <a:r>
                  <a:rPr lang="en-US" dirty="0"/>
                  <a:t>Correlation Plots on Subsequent Slides</a:t>
                </a:r>
              </a:p>
              <a:p>
                <a:r>
                  <a:rPr lang="en-US" dirty="0"/>
                  <a:t>Input is 32 µs On Symbols (802.11 preamble) followed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, and followed by zeros</a:t>
                </a:r>
              </a:p>
              <a:p>
                <a:r>
                  <a:rPr lang="en-US" dirty="0"/>
                  <a:t>Reference Sequence for Correlation-based Sync Field Detector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a Single Correlation required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0A566-2AB4-B566-6616-00B5F1C9FA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  <a:blipFill>
                <a:blip r:embed="rId2"/>
                <a:stretch>
                  <a:fillRect l="-99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44DF-7270-DBF7-D0B6-B35EB3DEAF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A00E0-AA80-78AD-5D6C-1683B5DDECD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4701CD-2C53-32E0-85F8-899BD7D9B2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89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B3CB-D6C5-EC94-5A2A-111E8DFC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042A1-7181-AE64-678A-1EFAD9CEEE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8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042A1-7181-AE64-678A-1EFAD9CEE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31E4D-A993-E1D2-3300-FAB6287AC9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4A358-287E-58CD-6674-D0563F0B9BD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CB7505-5732-481F-EFA3-60673718E22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0ABD52-E59B-59F1-FBCB-92A6CC905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545" y="1621451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3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E6540-F1D3-3A03-4F91-CFE99D5DD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4627-39D8-C317-3525-62346D2A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3"/>
            <a:ext cx="9067800" cy="944878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2625D-5348-4B05-1080-CBCD0B758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2625D-5348-4B05-1080-CBCD0B758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CEF98-A924-A2FF-AA97-D7435140BD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866F-B6AA-8CF8-4ABB-564B839DA3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4E17DD-E9F6-DE34-A556-DD03504891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DEAD422-1DE9-046E-5420-A79AF3981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855" y="1676401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09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D0011-ACFB-B642-DF60-A95205A9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A681A-DBA3-3402-5599-D68B9225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57A41-E76D-4F1B-436D-A0719156D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9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Negative peak is only one Chip before the Main Peak</a:t>
                </a:r>
              </a:p>
              <a:p>
                <a:r>
                  <a:rPr lang="en-US" sz="2000" dirty="0"/>
                  <a:t>Other minimum peaks before the Main Peak are all 1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57A41-E76D-4F1B-436D-A0719156D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A20E6-DBBA-6009-00A5-185866F785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19493-D544-6980-07B1-983FA96E070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8CDFC2-08E9-1AF0-1C34-D557EC67834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E08450-24F6-4463-C033-87EE9818E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1630687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4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4AD9-71DD-69DE-329E-1B2F4B0A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D2DDF-165E-8E88-3ACD-67D0AB9E7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the SNR for a 10% PER of the 250 kb/s Data Field is around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−6.9 </m:t>
                    </m:r>
                  </m:oMath>
                </a14:m>
                <a:r>
                  <a:rPr lang="en-US" dirty="0"/>
                  <a:t>dB [1]</a:t>
                </a:r>
              </a:p>
              <a:p>
                <a:pPr lvl="1"/>
                <a:r>
                  <a:rPr lang="en-US" dirty="0"/>
                  <a:t>We will use the simulation results to calculate the Margin, in dB, compared to the target Data Field SNR</a:t>
                </a:r>
              </a:p>
              <a:p>
                <a:r>
                  <a:rPr lang="en-US" dirty="0"/>
                  <a:t>We set the threshold of the Correlation-based Sync Field Detector so at to get a False Alarm rate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dirty="0"/>
                  <a:t> with a Noise Input of 5 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D2DDF-165E-8E88-3ACD-67D0AB9E7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6" t="-1113" r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6161-2185-79C6-8244-933BEC3C83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023A-87EA-4691-0959-506CDC9022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0FC162-91A3-D0F0-4721-0E22E8F480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332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2E757-327E-E9ED-8334-7A39586EA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967C-1122-F7D2-A669-28006AB8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A96FB-F1EF-BE4D-93B3-C33797F322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3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Positive peak is only one Chip before the Main Peak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A96FB-F1EF-BE4D-93B3-C33797F32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26AC-037B-16C8-0162-7416B075D6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6E199-A68E-0AE6-393F-EA3FC20A75A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2CD510-43E2-3047-F3EF-F696ACD9DD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428A4C-BA00-BD08-3EC6-3DAC7C812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1578346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A7AEE6F-B997-441E-4963-32BAC17EB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79" y="1752600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EB13C-814C-9D0E-E93A-32E68B30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sz="3200" dirty="0"/>
              <a:t>Length 16 Chip Sync Field (2 µs Chips)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D8D80-BA81-696E-1C01-1DF074361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1" y="2113282"/>
            <a:ext cx="3549220" cy="4387427"/>
          </a:xfrm>
        </p:spPr>
        <p:txBody>
          <a:bodyPr/>
          <a:lstStyle/>
          <a:p>
            <a:r>
              <a:rPr lang="en-US" dirty="0"/>
              <a:t>Impact of Clock Offset is small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8ED85-E2F0-91F5-CB94-7E8D911C28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FCF22-4047-0C4B-6F76-DA54E88AE9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8AAF85-9D04-9825-AA5C-79BAFE4DA4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64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5A878-AEF7-68B8-809E-C1AE7D64F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466BD61-7832-3DF9-DBED-56A0DF1AD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79" y="1608670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BD7B1-1872-F087-8227-023053E0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sz="3200" dirty="0"/>
              <a:t>Length 24 Chip Sync Field (2 µs Chips)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41234-089D-4B1A-EB1F-42DB731D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1" y="2113282"/>
            <a:ext cx="3549220" cy="4387427"/>
          </a:xfrm>
        </p:spPr>
        <p:txBody>
          <a:bodyPr/>
          <a:lstStyle/>
          <a:p>
            <a:r>
              <a:rPr lang="en-US" dirty="0"/>
              <a:t>Impact of Clock Offset is slightly larger due to longer sequence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66FB3-5348-AC50-97EC-0BDCB4E404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A932-54C3-920B-0BB8-A0FBAC94C3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ACC9BE-BCB3-F460-414C-C038190F894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24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EEC0-B977-0F22-2CC8-4ED183DDC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6990786-4DAD-7EEA-FA05-820003C28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506" y="1686100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7F758F-DD67-0E7A-BE21-26C72E2E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sz="3200" dirty="0"/>
              <a:t>Length 32 Chip Sync Field (2 µs Chips)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B59FA-6E2F-51A8-597C-629BBB0C3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1" y="2113282"/>
            <a:ext cx="3549220" cy="4387427"/>
          </a:xfrm>
        </p:spPr>
        <p:txBody>
          <a:bodyPr/>
          <a:lstStyle/>
          <a:p>
            <a:r>
              <a:rPr lang="en-US" dirty="0"/>
              <a:t>Impact of Clock Offset is slightly larger due to longer sequence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E3126-E4F0-9E26-CDA7-15AAE6E3B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D83DC-DDCA-A5A1-250D-BD5670F4EF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818D44-C111-947D-2AA7-B57660D12B4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22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4E35-F1F3-0AC7-44C9-1249DC3B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Margin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78FA3-2600-D3EC-5F5B-C0639140A5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FEFB7-820C-E787-EC6D-680D4975E1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CAF2BB-3EB8-C177-D8DB-AF511E0EC1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E01C9F8C-D9B1-5483-AC8F-6D83E438E4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20975051"/>
                  </p:ext>
                </p:extLst>
              </p:nvPr>
            </p:nvGraphicFramePr>
            <p:xfrm>
              <a:off x="182880" y="2179320"/>
              <a:ext cx="9418320" cy="3078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3261023433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337442468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663883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751081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022559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Sequence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Clock Offset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(PPM)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Data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Sync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Sync Field Margin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9097417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−7.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511161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−7.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7811965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−8.8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1.9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96368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−8.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907540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−9.6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2.7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89254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−9.4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8435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E01C9F8C-D9B1-5483-AC8F-6D83E438E4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20975051"/>
                  </p:ext>
                </p:extLst>
              </p:nvPr>
            </p:nvGraphicFramePr>
            <p:xfrm>
              <a:off x="182880" y="2179320"/>
              <a:ext cx="9418320" cy="3078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3261023433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337442468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663883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751081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0225591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Sequence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Clock Offset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(PPM)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Data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Sync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Sync Field Margin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9097417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184615" r="-20138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184615" r="-10138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184615" r="-1389" b="-5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111616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284615" r="-201389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284615" r="-101389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284615" r="-1389" b="-4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811965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378788" r="-201389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378788" r="-101389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378788" r="-1389" b="-3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963686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486154" r="-20138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486154" r="-10138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486154" r="-1389" b="-2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075409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586154" r="-20138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586154" r="-10138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586154" r="-1389" b="-1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8892548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686154" r="-20138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686154" r="-10138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686154" r="-1389" b="-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4353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89E3-1E90-6C35-EF86-A49F8412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5791200"/>
            <a:ext cx="8288868" cy="709509"/>
          </a:xfrm>
        </p:spPr>
        <p:txBody>
          <a:bodyPr/>
          <a:lstStyle/>
          <a:p>
            <a:r>
              <a:rPr lang="en-US" dirty="0"/>
              <a:t>A Length 24 Chip sequence provides sufficient margin</a:t>
            </a:r>
          </a:p>
        </p:txBody>
      </p:sp>
    </p:spTree>
    <p:extLst>
      <p:ext uri="{BB962C8B-B14F-4D97-AF65-F5344CB8AC3E}">
        <p14:creationId xmlns:p14="http://schemas.microsoft.com/office/powerpoint/2010/main" val="318947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4D7-7E89-23D1-C580-E338A160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640077"/>
          </a:xfrm>
        </p:spPr>
        <p:txBody>
          <a:bodyPr/>
          <a:lstStyle/>
          <a:p>
            <a:r>
              <a:rPr lang="en-US" dirty="0"/>
              <a:t>Our Recommended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43F1A-E0B8-0E78-1D33-0123CFA83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372" y="1752600"/>
                <a:ext cx="8476827" cy="4831077"/>
              </a:xfrm>
            </p:spPr>
            <p:txBody>
              <a:bodyPr/>
              <a:lstStyle/>
              <a:p>
                <a:r>
                  <a:rPr lang="en-US" dirty="0"/>
                  <a:t>The AMP Downlink Sync Field shall support two receiver architectures [2]</a:t>
                </a:r>
              </a:p>
              <a:p>
                <a:pPr marL="944893" lvl="1" indent="-457200">
                  <a:buFont typeface="+mj-lt"/>
                  <a:buAutoNum type="arabicPeriod"/>
                </a:pPr>
                <a:r>
                  <a:rPr lang="en-US" dirty="0"/>
                  <a:t>Correlation-Based Sync Field Detector</a:t>
                </a:r>
              </a:p>
              <a:p>
                <a:pPr marL="944893" lvl="1" indent="-457200">
                  <a:buFont typeface="+mj-lt"/>
                  <a:buAutoNum type="arabicPeriod"/>
                </a:pPr>
                <a:r>
                  <a:rPr lang="en-US" dirty="0"/>
                  <a:t>Differential Decoder Sync Field Detector</a:t>
                </a:r>
              </a:p>
              <a:p>
                <a:r>
                  <a:rPr lang="en-US" dirty="0"/>
                  <a:t>Use Sequence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for 250 kb/s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for 1 Mb/s PPDU</a:t>
                </a:r>
              </a:p>
              <a:p>
                <a:r>
                  <a:rPr lang="en-US" dirty="0"/>
                  <a:t>Use a Common Reference Sequence for detection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Minimize Side Peaks before Main Peak in Correlation-based Sync Field Detector</a:t>
                </a:r>
              </a:p>
              <a:p>
                <a:r>
                  <a:rPr lang="en-US" dirty="0"/>
                  <a:t>Minimize Side Peaks before Main Peak in Differential Decoder Sync Field Detector</a:t>
                </a:r>
              </a:p>
              <a:p>
                <a:r>
                  <a:rPr lang="en-US" dirty="0"/>
                  <a:t>Optimize the sequence for both types of Sync Field Detectors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43F1A-E0B8-0E78-1D33-0123CFA83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372" y="1752600"/>
                <a:ext cx="8476827" cy="4831077"/>
              </a:xfrm>
              <a:blipFill>
                <a:blip r:embed="rId2"/>
                <a:stretch>
                  <a:fillRect l="-935" t="-1010" r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D74C3-1B86-D396-EA55-1B9F78DFC5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B61DD-A946-6BC5-3483-985560275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9EAAAC-5866-A94F-0548-2EF0AC242A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65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B596-2284-430E-064D-DC2AC1AE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DE51-442A-3050-07A3-11072B95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67749"/>
            <a:ext cx="8288868" cy="1010918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 propose a Sync Field  Structure which consists of two Segments [3]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CE649-7F1C-3244-9943-F91BCEB19D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CE72-95AC-3100-5F16-9305912DDFA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CE378F-58C3-A5B9-FB22-80267661411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26B9AA-B128-2A5F-5754-194F2F37A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4629" y="3003976"/>
            <a:ext cx="5962650" cy="933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90BFA4C-D535-3BB9-9BBC-1D64448EFE5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0033" y="4436534"/>
                <a:ext cx="8288868" cy="21471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1" i="1" kern="0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kern="0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kern="0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kern="0" dirty="0"/>
                  <a:t> is used by the receiver to detect the Sync Field and determine the timing alignment</a:t>
                </a:r>
              </a:p>
              <a:p>
                <a:r>
                  <a:rPr lang="en-US" kern="0" dirty="0"/>
                  <a:t>The Special Segment is used by the receiver to reduce the False Alarm Rate when the STA is receiving random Data Field, potentially on a different Channel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90BFA4C-D535-3BB9-9BBC-1D64448EF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33" y="4436534"/>
                <a:ext cx="8288868" cy="2147144"/>
              </a:xfrm>
              <a:prstGeom prst="rect">
                <a:avLst/>
              </a:prstGeom>
              <a:blipFill>
                <a:blip r:embed="rId4"/>
                <a:stretch>
                  <a:fillRect l="-956" t="-2273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34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8f6f869-1ed0-46b3-a227-1d3e52347e28}" enabled="1" method="Standar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9694</TotalTime>
  <Words>1776</Words>
  <Application>Microsoft Office PowerPoint</Application>
  <PresentationFormat>Custom</PresentationFormat>
  <Paragraphs>284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Unicode MS</vt:lpstr>
      <vt:lpstr>Calibri</vt:lpstr>
      <vt:lpstr>Cambria Math</vt:lpstr>
      <vt:lpstr>Courier New</vt:lpstr>
      <vt:lpstr>Times New Roman</vt:lpstr>
      <vt:lpstr>Office Theme</vt:lpstr>
      <vt:lpstr>AMP Downlink Sync Field Design for Transmission to Non-Backscatter STAs</vt:lpstr>
      <vt:lpstr>Introduction</vt:lpstr>
      <vt:lpstr>Sync Field Simulation</vt:lpstr>
      <vt:lpstr>Length 16 Chip Sync Field (2 µs Chips) </vt:lpstr>
      <vt:lpstr>Length 24 Chip Sync Field (2 µs Chips) </vt:lpstr>
      <vt:lpstr>Length 32 Chip Sync Field (2 µs Chips) </vt:lpstr>
      <vt:lpstr>Sync Field Margin</vt:lpstr>
      <vt:lpstr>Our Recommended Requirements</vt:lpstr>
      <vt:lpstr>Sync Field Structure</vt:lpstr>
      <vt:lpstr>Option #1 Sync Field Design (Length 24 Chips)</vt:lpstr>
      <vt:lpstr>Correlation Plots – Correlation-Based Sync Field Detector</vt:lpstr>
      <vt:lpstr>Correlation Plots – Correlation-Based Sync Field Detector</vt:lpstr>
      <vt:lpstr>Correlation Plots – Differential Decoder Sync Field Detector</vt:lpstr>
      <vt:lpstr>Correlation Plots – Differential Decoder Sync Field Detector</vt:lpstr>
      <vt:lpstr>Option #2 Sync Field Design (Length 32 Chips)</vt:lpstr>
      <vt:lpstr>Correlation Plots – Correlation-Based Sync Field Detector</vt:lpstr>
      <vt:lpstr>Correlation Plots – Correlation-Based Sync Field Detector</vt:lpstr>
      <vt:lpstr>Correlation Plots – Differential Decoder Sync Field Detector</vt:lpstr>
      <vt:lpstr>Correlation Plots – Differential Decoder Sync Field Detector</vt:lpstr>
      <vt:lpstr>Summary</vt:lpstr>
      <vt:lpstr>Straw Poll #1</vt:lpstr>
      <vt:lpstr>Straw Poll #2</vt:lpstr>
      <vt:lpstr>Straw Poll #3</vt:lpstr>
      <vt:lpstr>References</vt:lpstr>
      <vt:lpstr>Backup Slides</vt:lpstr>
      <vt:lpstr>Alternate Sync Field Design (Length 16 Chips)</vt:lpstr>
      <vt:lpstr>Correlation Plots – Correlation-Based Sync Field Detector</vt:lpstr>
      <vt:lpstr>Correlation Plots – Correlation-Based Sync Field Detector</vt:lpstr>
      <vt:lpstr>Correlation Plots – Differential Decoder Sync Field Detector</vt:lpstr>
      <vt:lpstr>Correlation Plots – Differential Decoder Sync Field Detector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2025-07-27T15:57:40Z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