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9" r:id="rId7"/>
    <p:sldId id="260" r:id="rId8"/>
    <p:sldId id="272" r:id="rId9"/>
    <p:sldId id="273" r:id="rId10"/>
    <p:sldId id="274" r:id="rId11"/>
    <p:sldId id="275" r:id="rId12"/>
    <p:sldId id="276" r:id="rId13"/>
    <p:sldId id="277" r:id="rId14"/>
    <p:sldId id="267" r:id="rId15"/>
    <p:sldId id="271" r:id="rId16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952803-5936-47C4-82EE-CF10D8847108}" v="13" dt="2025-07-27T15:53:01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57" autoAdjust="0"/>
    <p:restoredTop sz="96240" autoAdjust="0"/>
  </p:normalViewPr>
  <p:slideViewPr>
    <p:cSldViewPr>
      <p:cViewPr varScale="1">
        <p:scale>
          <a:sx n="104" d="100"/>
          <a:sy n="104" d="100"/>
        </p:scale>
        <p:origin x="2406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</pc:sldChg>
    </pc:docChg>
  </pc:docChgLst>
  <pc:docChgLst>
    <pc:chgData name="Steve Shellhammer" userId="0e71f22d-ee3e-49c0-82ff-dbc290af8082" providerId="ADAL" clId="{9F105A25-84E9-4B3A-B843-26DAF7531D43}"/>
    <pc:docChg chg="undo custSel addSld delSld modSld sldOrd">
      <pc:chgData name="Steve Shellhammer" userId="0e71f22d-ee3e-49c0-82ff-dbc290af8082" providerId="ADAL" clId="{9F105A25-84E9-4B3A-B843-26DAF7531D43}" dt="2025-07-19T17:06:43.101" v="2977" actId="14100"/>
      <pc:docMkLst>
        <pc:docMk/>
      </pc:docMkLst>
      <pc:sldChg chg="modSp mod">
        <pc:chgData name="Steve Shellhammer" userId="0e71f22d-ee3e-49c0-82ff-dbc290af8082" providerId="ADAL" clId="{9F105A25-84E9-4B3A-B843-26DAF7531D43}" dt="2025-07-18T17:02:12.761" v="13" actId="13926"/>
        <pc:sldMkLst>
          <pc:docMk/>
          <pc:sldMk cId="0" sldId="256"/>
        </pc:sldMkLst>
        <pc:spChg chg="mod">
          <ac:chgData name="Steve Shellhammer" userId="0e71f22d-ee3e-49c0-82ff-dbc290af8082" providerId="ADAL" clId="{9F105A25-84E9-4B3A-B843-26DAF7531D43}" dt="2025-07-18T17:02:00.151" v="1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9F105A25-84E9-4B3A-B843-26DAF7531D43}" dt="2025-07-18T17:02:12.761" v="13" actId="13926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9F105A25-84E9-4B3A-B843-26DAF7531D43}" dt="2025-07-18T17:03:51.546" v="129" actId="20577"/>
        <pc:sldMkLst>
          <pc:docMk/>
          <pc:sldMk cId="2178380870" sldId="257"/>
        </pc:sldMkLst>
        <pc:spChg chg="mod">
          <ac:chgData name="Steve Shellhammer" userId="0e71f22d-ee3e-49c0-82ff-dbc290af8082" providerId="ADAL" clId="{9F105A25-84E9-4B3A-B843-26DAF7531D43}" dt="2025-07-18T17:03:51.546" v="129" actId="20577"/>
          <ac:spMkLst>
            <pc:docMk/>
            <pc:sldMk cId="2178380870" sldId="257"/>
            <ac:spMk id="3" creationId="{40CB21E3-897F-5E18-26EF-CCB912FEC724}"/>
          </ac:spMkLst>
        </pc:spChg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216227559" sldId="258"/>
        </pc:sldMkLst>
      </pc:sldChg>
      <pc:sldChg chg="addSp delSp modSp mod">
        <pc:chgData name="Steve Shellhammer" userId="0e71f22d-ee3e-49c0-82ff-dbc290af8082" providerId="ADAL" clId="{9F105A25-84E9-4B3A-B843-26DAF7531D43}" dt="2025-07-18T17:11:18.727" v="350" actId="404"/>
        <pc:sldMkLst>
          <pc:docMk/>
          <pc:sldMk cId="3474519411" sldId="259"/>
        </pc:sldMkLst>
        <pc:spChg chg="mod">
          <ac:chgData name="Steve Shellhammer" userId="0e71f22d-ee3e-49c0-82ff-dbc290af8082" providerId="ADAL" clId="{9F105A25-84E9-4B3A-B843-26DAF7531D43}" dt="2025-07-18T17:11:18.727" v="350" actId="404"/>
          <ac:spMkLst>
            <pc:docMk/>
            <pc:sldMk cId="3474519411" sldId="259"/>
            <ac:spMk id="2" creationId="{69F2DA8B-A216-5F20-D539-BE747DE9F5E9}"/>
          </ac:spMkLst>
        </pc:spChg>
        <pc:spChg chg="add mod">
          <ac:chgData name="Steve Shellhammer" userId="0e71f22d-ee3e-49c0-82ff-dbc290af8082" providerId="ADAL" clId="{9F105A25-84E9-4B3A-B843-26DAF7531D43}" dt="2025-07-18T17:11:13.575" v="349" actId="1076"/>
          <ac:spMkLst>
            <pc:docMk/>
            <pc:sldMk cId="3474519411" sldId="259"/>
            <ac:spMk id="7" creationId="{75FD9574-70EF-A82A-2524-E19BC0D9142C}"/>
          </ac:spMkLst>
        </pc:spChg>
        <pc:picChg chg="mod">
          <ac:chgData name="Steve Shellhammer" userId="0e71f22d-ee3e-49c0-82ff-dbc290af8082" providerId="ADAL" clId="{9F105A25-84E9-4B3A-B843-26DAF7531D43}" dt="2025-07-18T17:11:09.001" v="348" actId="1076"/>
          <ac:picMkLst>
            <pc:docMk/>
            <pc:sldMk cId="3474519411" sldId="259"/>
            <ac:picMk id="8" creationId="{73CCC069-D8DD-41A8-53EC-C3694CC7921E}"/>
          </ac:picMkLst>
        </pc:picChg>
      </pc:sldChg>
      <pc:sldChg chg="modSp mod">
        <pc:chgData name="Steve Shellhammer" userId="0e71f22d-ee3e-49c0-82ff-dbc290af8082" providerId="ADAL" clId="{9F105A25-84E9-4B3A-B843-26DAF7531D43}" dt="2025-07-18T17:19:01.379" v="707" actId="20577"/>
        <pc:sldMkLst>
          <pc:docMk/>
          <pc:sldMk cId="1454345861" sldId="260"/>
        </pc:sldMkLst>
        <pc:spChg chg="mod">
          <ac:chgData name="Steve Shellhammer" userId="0e71f22d-ee3e-49c0-82ff-dbc290af8082" providerId="ADAL" clId="{9F105A25-84E9-4B3A-B843-26DAF7531D43}" dt="2025-07-18T17:18:52.952" v="706" actId="14100"/>
          <ac:spMkLst>
            <pc:docMk/>
            <pc:sldMk cId="1454345861" sldId="260"/>
            <ac:spMk id="2" creationId="{EC6B43AC-24BD-D027-66A0-E6E5644E91CE}"/>
          </ac:spMkLst>
        </pc:spChg>
        <pc:spChg chg="mod">
          <ac:chgData name="Steve Shellhammer" userId="0e71f22d-ee3e-49c0-82ff-dbc290af8082" providerId="ADAL" clId="{9F105A25-84E9-4B3A-B843-26DAF7531D43}" dt="2025-07-18T17:18:48.427" v="705" actId="1076"/>
          <ac:spMkLst>
            <pc:docMk/>
            <pc:sldMk cId="1454345861" sldId="260"/>
            <ac:spMk id="3" creationId="{F38A1380-5BC1-2625-994B-D52EA8D5F55E}"/>
          </ac:spMkLst>
        </pc:spChg>
        <pc:spChg chg="mod">
          <ac:chgData name="Steve Shellhammer" userId="0e71f22d-ee3e-49c0-82ff-dbc290af8082" providerId="ADAL" clId="{9F105A25-84E9-4B3A-B843-26DAF7531D43}" dt="2025-07-18T17:19:01.379" v="707" actId="20577"/>
          <ac:spMkLst>
            <pc:docMk/>
            <pc:sldMk cId="1454345861" sldId="260"/>
            <ac:spMk id="8" creationId="{7C9FA448-6C8E-3414-332F-C0E54B8CE3CD}"/>
          </ac:spMkLst>
        </pc:spChg>
        <pc:picChg chg="mod">
          <ac:chgData name="Steve Shellhammer" userId="0e71f22d-ee3e-49c0-82ff-dbc290af8082" providerId="ADAL" clId="{9F105A25-84E9-4B3A-B843-26DAF7531D43}" dt="2025-07-18T17:12:03.791" v="353" actId="1076"/>
          <ac:picMkLst>
            <pc:docMk/>
            <pc:sldMk cId="1454345861" sldId="260"/>
            <ac:picMk id="7" creationId="{1E9A1A78-97D7-B912-C702-F6E38D9B1E1C}"/>
          </ac:picMkLst>
        </pc:picChg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2167406973" sldId="261"/>
        </pc:sldMkLst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863164461" sldId="262"/>
        </pc:sldMkLst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1513761334" sldId="263"/>
        </pc:sldMkLst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2416489664" sldId="264"/>
        </pc:sldMkLst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766856802" sldId="265"/>
        </pc:sldMkLst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3039296594" sldId="266"/>
        </pc:sldMkLst>
      </pc:sldChg>
      <pc:sldChg chg="addSp modSp mod ord">
        <pc:chgData name="Steve Shellhammer" userId="0e71f22d-ee3e-49c0-82ff-dbc290af8082" providerId="ADAL" clId="{9F105A25-84E9-4B3A-B843-26DAF7531D43}" dt="2025-07-19T17:06:43.101" v="2977" actId="14100"/>
        <pc:sldMkLst>
          <pc:docMk/>
          <pc:sldMk cId="316184766" sldId="267"/>
        </pc:sldMkLst>
        <pc:spChg chg="mod">
          <ac:chgData name="Steve Shellhammer" userId="0e71f22d-ee3e-49c0-82ff-dbc290af8082" providerId="ADAL" clId="{9F105A25-84E9-4B3A-B843-26DAF7531D43}" dt="2025-07-19T17:03:45.538" v="2871" actId="20577"/>
          <ac:spMkLst>
            <pc:docMk/>
            <pc:sldMk cId="316184766" sldId="267"/>
            <ac:spMk id="3" creationId="{AD127F35-8E3F-FC11-E40C-133B157A6D79}"/>
          </ac:spMkLst>
        </pc:spChg>
      </pc:sldChg>
      <pc:sldChg chg="del">
        <pc:chgData name="Steve Shellhammer" userId="0e71f22d-ee3e-49c0-82ff-dbc290af8082" providerId="ADAL" clId="{9F105A25-84E9-4B3A-B843-26DAF7531D43}" dt="2025-07-19T16:54:17.815" v="1761" actId="47"/>
        <pc:sldMkLst>
          <pc:docMk/>
          <pc:sldMk cId="3201011359" sldId="268"/>
        </pc:sldMkLst>
      </pc:sldChg>
      <pc:sldChg chg="delSp modSp new del mod">
        <pc:chgData name="Steve Shellhammer" userId="0e71f22d-ee3e-49c0-82ff-dbc290af8082" providerId="ADAL" clId="{9F105A25-84E9-4B3A-B843-26DAF7531D43}" dt="2025-07-19T16:54:17.815" v="1761" actId="47"/>
        <pc:sldMkLst>
          <pc:docMk/>
          <pc:sldMk cId="3492964534" sldId="269"/>
        </pc:sldMkLst>
      </pc:sldChg>
      <pc:sldChg chg="modSp new del">
        <pc:chgData name="Steve Shellhammer" userId="0e71f22d-ee3e-49c0-82ff-dbc290af8082" providerId="ADAL" clId="{9F105A25-84E9-4B3A-B843-26DAF7531D43}" dt="2025-07-19T16:50:11.576" v="1614" actId="47"/>
        <pc:sldMkLst>
          <pc:docMk/>
          <pc:sldMk cId="1034745917" sldId="270"/>
        </pc:sldMkLst>
      </pc:sldChg>
      <pc:sldChg chg="modSp new del mod">
        <pc:chgData name="Steve Shellhammer" userId="0e71f22d-ee3e-49c0-82ff-dbc290af8082" providerId="ADAL" clId="{9F105A25-84E9-4B3A-B843-26DAF7531D43}" dt="2025-07-18T17:09:26.160" v="255" actId="47"/>
        <pc:sldMkLst>
          <pc:docMk/>
          <pc:sldMk cId="2680411255" sldId="270"/>
        </pc:sldMkLst>
      </pc:sldChg>
      <pc:sldChg chg="modSp add mod">
        <pc:chgData name="Steve Shellhammer" userId="0e71f22d-ee3e-49c0-82ff-dbc290af8082" providerId="ADAL" clId="{9F105A25-84E9-4B3A-B843-26DAF7531D43}" dt="2025-07-19T16:30:01.160" v="723" actId="313"/>
        <pc:sldMkLst>
          <pc:docMk/>
          <pc:sldMk cId="4065434258" sldId="271"/>
        </pc:sldMkLst>
        <pc:spChg chg="mod">
          <ac:chgData name="Steve Shellhammer" userId="0e71f22d-ee3e-49c0-82ff-dbc290af8082" providerId="ADAL" clId="{9F105A25-84E9-4B3A-B843-26DAF7531D43}" dt="2025-07-19T16:30:01.160" v="723" actId="313"/>
          <ac:spMkLst>
            <pc:docMk/>
            <pc:sldMk cId="4065434258" sldId="271"/>
            <ac:spMk id="3" creationId="{0960D090-7022-099A-7CF4-C3BD5E98C1E1}"/>
          </ac:spMkLst>
        </pc:spChg>
      </pc:sldChg>
      <pc:sldChg chg="addSp modSp new mod">
        <pc:chgData name="Steve Shellhammer" userId="0e71f22d-ee3e-49c0-82ff-dbc290af8082" providerId="ADAL" clId="{9F105A25-84E9-4B3A-B843-26DAF7531D43}" dt="2025-07-19T16:49:59.261" v="1613" actId="20577"/>
        <pc:sldMkLst>
          <pc:docMk/>
          <pc:sldMk cId="1237142494" sldId="272"/>
        </pc:sldMkLst>
        <pc:spChg chg="mod">
          <ac:chgData name="Steve Shellhammer" userId="0e71f22d-ee3e-49c0-82ff-dbc290af8082" providerId="ADAL" clId="{9F105A25-84E9-4B3A-B843-26DAF7531D43}" dt="2025-07-19T16:34:35.058" v="953" actId="14100"/>
          <ac:spMkLst>
            <pc:docMk/>
            <pc:sldMk cId="1237142494" sldId="272"/>
            <ac:spMk id="2" creationId="{5A1EE54A-B761-74F4-F787-ECFB115571DF}"/>
          </ac:spMkLst>
        </pc:spChg>
        <pc:spChg chg="mod">
          <ac:chgData name="Steve Shellhammer" userId="0e71f22d-ee3e-49c0-82ff-dbc290af8082" providerId="ADAL" clId="{9F105A25-84E9-4B3A-B843-26DAF7531D43}" dt="2025-07-19T16:36:50.377" v="1238" actId="14100"/>
          <ac:spMkLst>
            <pc:docMk/>
            <pc:sldMk cId="1237142494" sldId="272"/>
            <ac:spMk id="3" creationId="{87F0EE28-EB3A-4031-BFC0-DCE2BB422C1D}"/>
          </ac:spMkLst>
        </pc:spChg>
        <pc:spChg chg="add mod">
          <ac:chgData name="Steve Shellhammer" userId="0e71f22d-ee3e-49c0-82ff-dbc290af8082" providerId="ADAL" clId="{9F105A25-84E9-4B3A-B843-26DAF7531D43}" dt="2025-07-19T16:49:59.261" v="1613" actId="20577"/>
          <ac:spMkLst>
            <pc:docMk/>
            <pc:sldMk cId="1237142494" sldId="272"/>
            <ac:spMk id="8" creationId="{9670665D-C2A2-3DC8-A9EC-B057EB84850A}"/>
          </ac:spMkLst>
        </pc:spChg>
        <pc:picChg chg="add mod">
          <ac:chgData name="Steve Shellhammer" userId="0e71f22d-ee3e-49c0-82ff-dbc290af8082" providerId="ADAL" clId="{9F105A25-84E9-4B3A-B843-26DAF7531D43}" dt="2025-07-19T16:36:52.714" v="1241" actId="1035"/>
          <ac:picMkLst>
            <pc:docMk/>
            <pc:sldMk cId="1237142494" sldId="272"/>
            <ac:picMk id="7" creationId="{C684695C-EAE9-D9B1-F155-3E95C65F2240}"/>
          </ac:picMkLst>
        </pc:picChg>
      </pc:sldChg>
      <pc:sldChg chg="modSp new mod">
        <pc:chgData name="Steve Shellhammer" userId="0e71f22d-ee3e-49c0-82ff-dbc290af8082" providerId="ADAL" clId="{9F105A25-84E9-4B3A-B843-26DAF7531D43}" dt="2025-07-19T16:49:08.089" v="1608" actId="20577"/>
        <pc:sldMkLst>
          <pc:docMk/>
          <pc:sldMk cId="1475682955" sldId="273"/>
        </pc:sldMkLst>
        <pc:spChg chg="mod">
          <ac:chgData name="Steve Shellhammer" userId="0e71f22d-ee3e-49c0-82ff-dbc290af8082" providerId="ADAL" clId="{9F105A25-84E9-4B3A-B843-26DAF7531D43}" dt="2025-07-19T16:46:58.875" v="1326" actId="14100"/>
          <ac:spMkLst>
            <pc:docMk/>
            <pc:sldMk cId="1475682955" sldId="273"/>
            <ac:spMk id="2" creationId="{2986DA55-5687-342D-5170-27FFB5577FA7}"/>
          </ac:spMkLst>
        </pc:spChg>
        <pc:spChg chg="mod">
          <ac:chgData name="Steve Shellhammer" userId="0e71f22d-ee3e-49c0-82ff-dbc290af8082" providerId="ADAL" clId="{9F105A25-84E9-4B3A-B843-26DAF7531D43}" dt="2025-07-19T16:49:08.089" v="1608" actId="20577"/>
          <ac:spMkLst>
            <pc:docMk/>
            <pc:sldMk cId="1475682955" sldId="273"/>
            <ac:spMk id="3" creationId="{BA316F2D-59B2-1121-0C23-52F0F1ABFA5A}"/>
          </ac:spMkLst>
        </pc:spChg>
      </pc:sldChg>
      <pc:sldChg chg="addSp modSp add mod">
        <pc:chgData name="Steve Shellhammer" userId="0e71f22d-ee3e-49c0-82ff-dbc290af8082" providerId="ADAL" clId="{9F105A25-84E9-4B3A-B843-26DAF7531D43}" dt="2025-07-19T17:05:50.243" v="2938" actId="14100"/>
        <pc:sldMkLst>
          <pc:docMk/>
          <pc:sldMk cId="1560192087" sldId="274"/>
        </pc:sldMkLst>
        <pc:spChg chg="mod">
          <ac:chgData name="Steve Shellhammer" userId="0e71f22d-ee3e-49c0-82ff-dbc290af8082" providerId="ADAL" clId="{9F105A25-84E9-4B3A-B843-26DAF7531D43}" dt="2025-07-19T16:51:33.852" v="1630" actId="20577"/>
          <ac:spMkLst>
            <pc:docMk/>
            <pc:sldMk cId="1560192087" sldId="274"/>
            <ac:spMk id="2" creationId="{6738ABF3-5FDA-4D1C-42FE-BBC89CE1B7B6}"/>
          </ac:spMkLst>
        </pc:spChg>
        <pc:spChg chg="add mod">
          <ac:chgData name="Steve Shellhammer" userId="0e71f22d-ee3e-49c0-82ff-dbc290af8082" providerId="ADAL" clId="{9F105A25-84E9-4B3A-B843-26DAF7531D43}" dt="2025-07-19T17:05:50.243" v="2938" actId="14100"/>
          <ac:spMkLst>
            <pc:docMk/>
            <pc:sldMk cId="1560192087" sldId="274"/>
            <ac:spMk id="9" creationId="{B2FDDC1C-1336-9FCE-A526-2FE36D2A125A}"/>
          </ac:spMkLst>
        </pc:spChg>
      </pc:sldChg>
      <pc:sldChg chg="modSp add mod">
        <pc:chgData name="Steve Shellhammer" userId="0e71f22d-ee3e-49c0-82ff-dbc290af8082" providerId="ADAL" clId="{9F105A25-84E9-4B3A-B843-26DAF7531D43}" dt="2025-07-19T16:51:52.282" v="1631" actId="6549"/>
        <pc:sldMkLst>
          <pc:docMk/>
          <pc:sldMk cId="297222375" sldId="275"/>
        </pc:sldMkLst>
        <pc:spChg chg="mod">
          <ac:chgData name="Steve Shellhammer" userId="0e71f22d-ee3e-49c0-82ff-dbc290af8082" providerId="ADAL" clId="{9F105A25-84E9-4B3A-B843-26DAF7531D43}" dt="2025-07-19T16:51:52.282" v="1631" actId="6549"/>
          <ac:spMkLst>
            <pc:docMk/>
            <pc:sldMk cId="297222375" sldId="275"/>
            <ac:spMk id="2" creationId="{2689830A-649C-BDDE-0E7D-992F9BDAF933}"/>
          </ac:spMkLst>
        </pc:spChg>
      </pc:sldChg>
      <pc:sldChg chg="modSp new mod">
        <pc:chgData name="Steve Shellhammer" userId="0e71f22d-ee3e-49c0-82ff-dbc290af8082" providerId="ADAL" clId="{9F105A25-84E9-4B3A-B843-26DAF7531D43}" dt="2025-07-19T16:59:01.203" v="2374" actId="33524"/>
        <pc:sldMkLst>
          <pc:docMk/>
          <pc:sldMk cId="1673871698" sldId="276"/>
        </pc:sldMkLst>
        <pc:spChg chg="mod">
          <ac:chgData name="Steve Shellhammer" userId="0e71f22d-ee3e-49c0-82ff-dbc290af8082" providerId="ADAL" clId="{9F105A25-84E9-4B3A-B843-26DAF7531D43}" dt="2025-07-19T16:54:50.464" v="1791" actId="20577"/>
          <ac:spMkLst>
            <pc:docMk/>
            <pc:sldMk cId="1673871698" sldId="276"/>
            <ac:spMk id="2" creationId="{C1421E1F-22E6-A5FB-1983-FF2A22292B0B}"/>
          </ac:spMkLst>
        </pc:spChg>
        <pc:spChg chg="mod">
          <ac:chgData name="Steve Shellhammer" userId="0e71f22d-ee3e-49c0-82ff-dbc290af8082" providerId="ADAL" clId="{9F105A25-84E9-4B3A-B843-26DAF7531D43}" dt="2025-07-19T16:59:01.203" v="2374" actId="33524"/>
          <ac:spMkLst>
            <pc:docMk/>
            <pc:sldMk cId="1673871698" sldId="276"/>
            <ac:spMk id="3" creationId="{6BB4964A-C565-57F0-E950-95009BC358B8}"/>
          </ac:spMkLst>
        </pc:spChg>
      </pc:sldChg>
      <pc:sldChg chg="modSp new mod">
        <pc:chgData name="Steve Shellhammer" userId="0e71f22d-ee3e-49c0-82ff-dbc290af8082" providerId="ADAL" clId="{9F105A25-84E9-4B3A-B843-26DAF7531D43}" dt="2025-07-19T17:02:22.135" v="2807" actId="33524"/>
        <pc:sldMkLst>
          <pc:docMk/>
          <pc:sldMk cId="1165975421" sldId="277"/>
        </pc:sldMkLst>
        <pc:spChg chg="mod">
          <ac:chgData name="Steve Shellhammer" userId="0e71f22d-ee3e-49c0-82ff-dbc290af8082" providerId="ADAL" clId="{9F105A25-84E9-4B3A-B843-26DAF7531D43}" dt="2025-07-19T16:59:25.197" v="2382" actId="20577"/>
          <ac:spMkLst>
            <pc:docMk/>
            <pc:sldMk cId="1165975421" sldId="277"/>
            <ac:spMk id="2" creationId="{C18AE29B-D7DF-55FC-8D6C-7368CDDC3BBF}"/>
          </ac:spMkLst>
        </pc:spChg>
        <pc:spChg chg="mod">
          <ac:chgData name="Steve Shellhammer" userId="0e71f22d-ee3e-49c0-82ff-dbc290af8082" providerId="ADAL" clId="{9F105A25-84E9-4B3A-B843-26DAF7531D43}" dt="2025-07-19T17:02:22.135" v="2807" actId="33524"/>
          <ac:spMkLst>
            <pc:docMk/>
            <pc:sldMk cId="1165975421" sldId="277"/>
            <ac:spMk id="3" creationId="{600C385F-E6C0-023E-8537-58B8AC4B99EA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</pc:sld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</pc:docChg>
  </pc:docChgLst>
  <pc:docChgLst>
    <pc:chgData name="Steve Shellhammer" userId="0e71f22d-ee3e-49c0-82ff-dbc290af8082" providerId="ADAL" clId="{B13CF66C-23F0-4F71-8A7A-457942D941AA}"/>
    <pc:docChg chg="custSel addSld delSld modSld">
      <pc:chgData name="Steve Shellhammer" userId="0e71f22d-ee3e-49c0-82ff-dbc290af8082" providerId="ADAL" clId="{B13CF66C-23F0-4F71-8A7A-457942D941AA}" dt="2025-05-07T16:05:08.665" v="1132" actId="6549"/>
      <pc:docMkLst>
        <pc:docMk/>
      </pc:docMkLst>
      <pc:sldChg chg="modSp mod">
        <pc:chgData name="Steve Shellhammer" userId="0e71f22d-ee3e-49c0-82ff-dbc290af8082" providerId="ADAL" clId="{B13CF66C-23F0-4F71-8A7A-457942D941AA}" dt="2025-05-06T17:24:57.199" v="1" actId="20577"/>
        <pc:sldMkLst>
          <pc:docMk/>
          <pc:sldMk cId="3416251944" sldId="644"/>
        </pc:sldMkLst>
      </pc:sldChg>
      <pc:sldChg chg="modSp mod">
        <pc:chgData name="Steve Shellhammer" userId="0e71f22d-ee3e-49c0-82ff-dbc290af8082" providerId="ADAL" clId="{B13CF66C-23F0-4F71-8A7A-457942D941AA}" dt="2025-05-06T17:25:49.319" v="2" actId="115"/>
        <pc:sldMkLst>
          <pc:docMk/>
          <pc:sldMk cId="791970837" sldId="646"/>
        </pc:sldMkLst>
      </pc:sldChg>
      <pc:sldChg chg="modSp mod">
        <pc:chgData name="Steve Shellhammer" userId="0e71f22d-ee3e-49c0-82ff-dbc290af8082" providerId="ADAL" clId="{B13CF66C-23F0-4F71-8A7A-457942D941AA}" dt="2025-05-06T17:38:28.619" v="117" actId="1035"/>
        <pc:sldMkLst>
          <pc:docMk/>
          <pc:sldMk cId="1909578015" sldId="655"/>
        </pc:sldMkLst>
      </pc:sldChg>
      <pc:sldChg chg="modSp mod">
        <pc:chgData name="Steve Shellhammer" userId="0e71f22d-ee3e-49c0-82ff-dbc290af8082" providerId="ADAL" clId="{B13CF66C-23F0-4F71-8A7A-457942D941AA}" dt="2025-05-06T21:12:21.838" v="635" actId="14100"/>
        <pc:sldMkLst>
          <pc:docMk/>
          <pc:sldMk cId="1142460089" sldId="656"/>
        </pc:sldMkLst>
      </pc:sldChg>
      <pc:sldChg chg="addSp delSp modSp mod">
        <pc:chgData name="Steve Shellhammer" userId="0e71f22d-ee3e-49c0-82ff-dbc290af8082" providerId="ADAL" clId="{B13CF66C-23F0-4F71-8A7A-457942D941AA}" dt="2025-05-07T16:03:13.221" v="1106" actId="6549"/>
        <pc:sldMkLst>
          <pc:docMk/>
          <pc:sldMk cId="1807179456" sldId="657"/>
        </pc:sldMkLst>
      </pc:sldChg>
      <pc:sldChg chg="del">
        <pc:chgData name="Steve Shellhammer" userId="0e71f22d-ee3e-49c0-82ff-dbc290af8082" providerId="ADAL" clId="{B13CF66C-23F0-4F71-8A7A-457942D941AA}" dt="2025-05-06T17:33:43.378" v="90" actId="47"/>
        <pc:sldMkLst>
          <pc:docMk/>
          <pc:sldMk cId="636833392" sldId="658"/>
        </pc:sldMkLst>
      </pc:sldChg>
      <pc:sldChg chg="modSp mod">
        <pc:chgData name="Steve Shellhammer" userId="0e71f22d-ee3e-49c0-82ff-dbc290af8082" providerId="ADAL" clId="{B13CF66C-23F0-4F71-8A7A-457942D941AA}" dt="2025-05-07T16:05:08.665" v="1132" actId="6549"/>
        <pc:sldMkLst>
          <pc:docMk/>
          <pc:sldMk cId="46153395" sldId="659"/>
        </pc:sldMkLst>
      </pc:sldChg>
      <pc:sldChg chg="del">
        <pc:chgData name="Steve Shellhammer" userId="0e71f22d-ee3e-49c0-82ff-dbc290af8082" providerId="ADAL" clId="{B13CF66C-23F0-4F71-8A7A-457942D941AA}" dt="2025-05-06T17:34:05.891" v="91" actId="47"/>
        <pc:sldMkLst>
          <pc:docMk/>
          <pc:sldMk cId="568273368" sldId="660"/>
        </pc:sldMkLst>
      </pc:sldChg>
      <pc:sldChg chg="del">
        <pc:chgData name="Steve Shellhammer" userId="0e71f22d-ee3e-49c0-82ff-dbc290af8082" providerId="ADAL" clId="{B13CF66C-23F0-4F71-8A7A-457942D941AA}" dt="2025-05-06T17:34:05.891" v="91" actId="47"/>
        <pc:sldMkLst>
          <pc:docMk/>
          <pc:sldMk cId="1273020631" sldId="661"/>
        </pc:sldMkLst>
      </pc:sldChg>
      <pc:sldChg chg="del">
        <pc:chgData name="Steve Shellhammer" userId="0e71f22d-ee3e-49c0-82ff-dbc290af8082" providerId="ADAL" clId="{B13CF66C-23F0-4F71-8A7A-457942D941AA}" dt="2025-05-06T17:34:05.891" v="91" actId="47"/>
        <pc:sldMkLst>
          <pc:docMk/>
          <pc:sldMk cId="2584292420" sldId="662"/>
        </pc:sldMkLst>
      </pc:sldChg>
      <pc:sldChg chg="del">
        <pc:chgData name="Steve Shellhammer" userId="0e71f22d-ee3e-49c0-82ff-dbc290af8082" providerId="ADAL" clId="{B13CF66C-23F0-4F71-8A7A-457942D941AA}" dt="2025-05-06T17:34:05.891" v="91" actId="47"/>
        <pc:sldMkLst>
          <pc:docMk/>
          <pc:sldMk cId="3477735707" sldId="663"/>
        </pc:sldMkLst>
      </pc:sldChg>
      <pc:sldChg chg="modSp del mod">
        <pc:chgData name="Steve Shellhammer" userId="0e71f22d-ee3e-49c0-82ff-dbc290af8082" providerId="ADAL" clId="{B13CF66C-23F0-4F71-8A7A-457942D941AA}" dt="2025-05-06T17:35:21.698" v="116" actId="47"/>
        <pc:sldMkLst>
          <pc:docMk/>
          <pc:sldMk cId="2939560049" sldId="664"/>
        </pc:sldMkLst>
      </pc:sldChg>
      <pc:sldChg chg="del">
        <pc:chgData name="Steve Shellhammer" userId="0e71f22d-ee3e-49c0-82ff-dbc290af8082" providerId="ADAL" clId="{B13CF66C-23F0-4F71-8A7A-457942D941AA}" dt="2025-05-06T17:34:15.829" v="92" actId="47"/>
        <pc:sldMkLst>
          <pc:docMk/>
          <pc:sldMk cId="2965794073" sldId="665"/>
        </pc:sldMkLst>
      </pc:sldChg>
      <pc:sldChg chg="del">
        <pc:chgData name="Steve Shellhammer" userId="0e71f22d-ee3e-49c0-82ff-dbc290af8082" providerId="ADAL" clId="{B13CF66C-23F0-4F71-8A7A-457942D941AA}" dt="2025-05-06T17:34:15.829" v="92" actId="47"/>
        <pc:sldMkLst>
          <pc:docMk/>
          <pc:sldMk cId="425882075" sldId="666"/>
        </pc:sldMkLst>
      </pc:sldChg>
      <pc:sldChg chg="del">
        <pc:chgData name="Steve Shellhammer" userId="0e71f22d-ee3e-49c0-82ff-dbc290af8082" providerId="ADAL" clId="{B13CF66C-23F0-4F71-8A7A-457942D941AA}" dt="2025-05-06T17:34:15.829" v="92" actId="47"/>
        <pc:sldMkLst>
          <pc:docMk/>
          <pc:sldMk cId="742926875" sldId="667"/>
        </pc:sldMkLst>
      </pc:sldChg>
      <pc:sldChg chg="del">
        <pc:chgData name="Steve Shellhammer" userId="0e71f22d-ee3e-49c0-82ff-dbc290af8082" providerId="ADAL" clId="{B13CF66C-23F0-4F71-8A7A-457942D941AA}" dt="2025-05-06T17:34:15.829" v="92" actId="47"/>
        <pc:sldMkLst>
          <pc:docMk/>
          <pc:sldMk cId="1547595628" sldId="668"/>
        </pc:sldMkLst>
      </pc:sldChg>
      <pc:sldChg chg="del">
        <pc:chgData name="Steve Shellhammer" userId="0e71f22d-ee3e-49c0-82ff-dbc290af8082" providerId="ADAL" clId="{B13CF66C-23F0-4F71-8A7A-457942D941AA}" dt="2025-05-06T18:07:02.648" v="157" actId="47"/>
        <pc:sldMkLst>
          <pc:docMk/>
          <pc:sldMk cId="1153217878" sldId="669"/>
        </pc:sldMkLst>
      </pc:sldChg>
      <pc:sldChg chg="del">
        <pc:chgData name="Steve Shellhammer" userId="0e71f22d-ee3e-49c0-82ff-dbc290af8082" providerId="ADAL" clId="{B13CF66C-23F0-4F71-8A7A-457942D941AA}" dt="2025-05-06T17:34:25.973" v="93" actId="47"/>
        <pc:sldMkLst>
          <pc:docMk/>
          <pc:sldMk cId="3287516207" sldId="670"/>
        </pc:sldMkLst>
      </pc:sldChg>
      <pc:sldChg chg="del">
        <pc:chgData name="Steve Shellhammer" userId="0e71f22d-ee3e-49c0-82ff-dbc290af8082" providerId="ADAL" clId="{B13CF66C-23F0-4F71-8A7A-457942D941AA}" dt="2025-05-06T17:34:25.973" v="93" actId="47"/>
        <pc:sldMkLst>
          <pc:docMk/>
          <pc:sldMk cId="193632459" sldId="671"/>
        </pc:sldMkLst>
      </pc:sldChg>
      <pc:sldChg chg="del">
        <pc:chgData name="Steve Shellhammer" userId="0e71f22d-ee3e-49c0-82ff-dbc290af8082" providerId="ADAL" clId="{B13CF66C-23F0-4F71-8A7A-457942D941AA}" dt="2025-05-06T17:34:25.973" v="93" actId="47"/>
        <pc:sldMkLst>
          <pc:docMk/>
          <pc:sldMk cId="2070968047" sldId="672"/>
        </pc:sldMkLst>
      </pc:sldChg>
      <pc:sldChg chg="addSp delSp modSp new mod">
        <pc:chgData name="Steve Shellhammer" userId="0e71f22d-ee3e-49c0-82ff-dbc290af8082" providerId="ADAL" clId="{B13CF66C-23F0-4F71-8A7A-457942D941AA}" dt="2025-05-06T22:26:54.881" v="1084" actId="20577"/>
        <pc:sldMkLst>
          <pc:docMk/>
          <pc:sldMk cId="977086031" sldId="673"/>
        </pc:sldMkLst>
      </pc:sldChg>
      <pc:sldChg chg="modSp new mod">
        <pc:chgData name="Steve Shellhammer" userId="0e71f22d-ee3e-49c0-82ff-dbc290af8082" providerId="ADAL" clId="{B13CF66C-23F0-4F71-8A7A-457942D941AA}" dt="2025-05-07T16:02:07.318" v="1093" actId="6549"/>
        <pc:sldMkLst>
          <pc:docMk/>
          <pc:sldMk cId="3104237447" sldId="674"/>
        </pc:sldMkLst>
      </pc:sldChg>
      <pc:sldChg chg="addSp delSp modSp new mod">
        <pc:chgData name="Steve Shellhammer" userId="0e71f22d-ee3e-49c0-82ff-dbc290af8082" providerId="ADAL" clId="{B13CF66C-23F0-4F71-8A7A-457942D941AA}" dt="2025-05-07T16:04:42.729" v="1122" actId="2165"/>
        <pc:sldMkLst>
          <pc:docMk/>
          <pc:sldMk cId="339680252" sldId="675"/>
        </pc:sldMkLst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DF00792E-8A8C-442F-966D-242E61D94E2B}"/>
    <pc:docChg chg="custSel addSld delSld modSld">
      <pc:chgData name="Steve Shellhammer" userId="0e71f22d-ee3e-49c0-82ff-dbc290af8082" providerId="ADAL" clId="{DF00792E-8A8C-442F-966D-242E61D94E2B}" dt="2025-04-24T15:29:57.420" v="1153" actId="20577"/>
      <pc:docMkLst>
        <pc:docMk/>
      </pc:docMkLst>
      <pc:sldChg chg="modSp mod">
        <pc:chgData name="Steve Shellhammer" userId="0e71f22d-ee3e-49c0-82ff-dbc290af8082" providerId="ADAL" clId="{DF00792E-8A8C-442F-966D-242E61D94E2B}" dt="2025-04-15T17:22:49.524" v="912" actId="20577"/>
        <pc:sldMkLst>
          <pc:docMk/>
          <pc:sldMk cId="3416251944" sldId="644"/>
        </pc:sldMkLst>
      </pc:sldChg>
      <pc:sldChg chg="modSp mod">
        <pc:chgData name="Steve Shellhammer" userId="0e71f22d-ee3e-49c0-82ff-dbc290af8082" providerId="ADAL" clId="{DF00792E-8A8C-442F-966D-242E61D94E2B}" dt="2025-04-15T17:12:16.968" v="332" actId="14100"/>
        <pc:sldMkLst>
          <pc:docMk/>
          <pc:sldMk cId="3054541256" sldId="645"/>
        </pc:sldMkLst>
      </pc:sldChg>
      <pc:sldChg chg="modSp mod">
        <pc:chgData name="Steve Shellhammer" userId="0e71f22d-ee3e-49c0-82ff-dbc290af8082" providerId="ADAL" clId="{DF00792E-8A8C-442F-966D-242E61D94E2B}" dt="2025-04-15T17:15:11.259" v="389" actId="1035"/>
        <pc:sldMkLst>
          <pc:docMk/>
          <pc:sldMk cId="791970837" sldId="646"/>
        </pc:sldMkLst>
      </pc:sldChg>
      <pc:sldChg chg="modSp del mod">
        <pc:chgData name="Steve Shellhammer" userId="0e71f22d-ee3e-49c0-82ff-dbc290af8082" providerId="ADAL" clId="{DF00792E-8A8C-442F-966D-242E61D94E2B}" dt="2025-04-15T17:15:17.473" v="390" actId="47"/>
        <pc:sldMkLst>
          <pc:docMk/>
          <pc:sldMk cId="1745288792" sldId="647"/>
        </pc:sldMkLst>
      </pc:sldChg>
      <pc:sldChg chg="del">
        <pc:chgData name="Steve Shellhammer" userId="0e71f22d-ee3e-49c0-82ff-dbc290af8082" providerId="ADAL" clId="{DF00792E-8A8C-442F-966D-242E61D94E2B}" dt="2025-04-15T17:15:36.315" v="391" actId="47"/>
        <pc:sldMkLst>
          <pc:docMk/>
          <pc:sldMk cId="2360893619" sldId="650"/>
        </pc:sldMkLst>
      </pc:sldChg>
      <pc:sldChg chg="del">
        <pc:chgData name="Steve Shellhammer" userId="0e71f22d-ee3e-49c0-82ff-dbc290af8082" providerId="ADAL" clId="{DF00792E-8A8C-442F-966D-242E61D94E2B}" dt="2025-04-15T17:15:36.315" v="391" actId="47"/>
        <pc:sldMkLst>
          <pc:docMk/>
          <pc:sldMk cId="1516948804" sldId="651"/>
        </pc:sldMkLst>
      </pc:sldChg>
      <pc:sldChg chg="del">
        <pc:chgData name="Steve Shellhammer" userId="0e71f22d-ee3e-49c0-82ff-dbc290af8082" providerId="ADAL" clId="{DF00792E-8A8C-442F-966D-242E61D94E2B}" dt="2025-04-15T17:15:36.315" v="391" actId="47"/>
        <pc:sldMkLst>
          <pc:docMk/>
          <pc:sldMk cId="2364365508" sldId="652"/>
        </pc:sldMkLst>
      </pc:sldChg>
      <pc:sldChg chg="del">
        <pc:chgData name="Steve Shellhammer" userId="0e71f22d-ee3e-49c0-82ff-dbc290af8082" providerId="ADAL" clId="{DF00792E-8A8C-442F-966D-242E61D94E2B}" dt="2025-04-15T17:16:13.738" v="392" actId="47"/>
        <pc:sldMkLst>
          <pc:docMk/>
          <pc:sldMk cId="1909578015" sldId="655"/>
        </pc:sldMkLst>
      </pc:sldChg>
      <pc:sldChg chg="del">
        <pc:chgData name="Steve Shellhammer" userId="0e71f22d-ee3e-49c0-82ff-dbc290af8082" providerId="ADAL" clId="{DF00792E-8A8C-442F-966D-242E61D94E2B}" dt="2025-04-15T17:16:13.738" v="392" actId="47"/>
        <pc:sldMkLst>
          <pc:docMk/>
          <pc:sldMk cId="1142460089" sldId="656"/>
        </pc:sldMkLst>
      </pc:sldChg>
      <pc:sldChg chg="del">
        <pc:chgData name="Steve Shellhammer" userId="0e71f22d-ee3e-49c0-82ff-dbc290af8082" providerId="ADAL" clId="{DF00792E-8A8C-442F-966D-242E61D94E2B}" dt="2025-04-15T17:16:13.738" v="392" actId="47"/>
        <pc:sldMkLst>
          <pc:docMk/>
          <pc:sldMk cId="1807179456" sldId="657"/>
        </pc:sldMkLst>
      </pc:sldChg>
      <pc:sldChg chg="modSp mod">
        <pc:chgData name="Steve Shellhammer" userId="0e71f22d-ee3e-49c0-82ff-dbc290af8082" providerId="ADAL" clId="{DF00792E-8A8C-442F-966D-242E61D94E2B}" dt="2025-04-24T15:29:57.420" v="1153" actId="20577"/>
        <pc:sldMkLst>
          <pc:docMk/>
          <pc:sldMk cId="636833392" sldId="658"/>
        </pc:sldMkLst>
      </pc:sldChg>
      <pc:sldChg chg="modSp new mod">
        <pc:chgData name="Steve Shellhammer" userId="0e71f22d-ee3e-49c0-82ff-dbc290af8082" providerId="ADAL" clId="{DF00792E-8A8C-442F-966D-242E61D94E2B}" dt="2025-04-16T16:00:15.057" v="1120" actId="20577"/>
        <pc:sldMkLst>
          <pc:docMk/>
          <pc:sldMk cId="46153395" sldId="659"/>
        </pc:sldMkLst>
      </pc:sldChg>
      <pc:sldChg chg="del">
        <pc:chgData name="Steve Shellhammer" userId="0e71f22d-ee3e-49c0-82ff-dbc290af8082" providerId="ADAL" clId="{DF00792E-8A8C-442F-966D-242E61D94E2B}" dt="2025-04-15T17:16:13.738" v="392" actId="47"/>
        <pc:sldMkLst>
          <pc:docMk/>
          <pc:sldMk cId="2950795848" sldId="659"/>
        </pc:sldMkLst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</pc:sldChg>
    </pc:docChg>
  </pc:docChgLst>
  <pc:docChgLst>
    <pc:chgData name="Steve Shellhammer" userId="0e71f22d-ee3e-49c0-82ff-dbc290af8082" providerId="ADAL" clId="{BB5C4E90-24C5-4255-B646-F87FDD101426}"/>
    <pc:docChg chg="modSld modMainMaster">
      <pc:chgData name="Steve Shellhammer" userId="0e71f22d-ee3e-49c0-82ff-dbc290af8082" providerId="ADAL" clId="{BB5C4E90-24C5-4255-B646-F87FDD101426}" dt="2024-11-14T01:42:15.875" v="115" actId="113"/>
      <pc:docMkLst>
        <pc:docMk/>
      </pc:docMkLst>
      <pc:sldChg chg="modSp mod">
        <pc:chgData name="Steve Shellhammer" userId="0e71f22d-ee3e-49c0-82ff-dbc290af8082" providerId="ADAL" clId="{BB5C4E90-24C5-4255-B646-F87FDD101426}" dt="2024-11-14T01:23:32.450" v="1" actId="6549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BB5C4E90-24C5-4255-B646-F87FDD101426}" dt="2024-11-14T01:32:48.381" v="104" actId="20577"/>
        <pc:sldMkLst>
          <pc:docMk/>
          <pc:sldMk cId="101363789" sldId="619"/>
        </pc:sldMkLst>
      </pc:sldChg>
      <pc:sldChg chg="modSp mod">
        <pc:chgData name="Steve Shellhammer" userId="0e71f22d-ee3e-49c0-82ff-dbc290af8082" providerId="ADAL" clId="{BB5C4E90-24C5-4255-B646-F87FDD101426}" dt="2024-11-14T01:42:15.875" v="115" actId="113"/>
        <pc:sldMkLst>
          <pc:docMk/>
          <pc:sldMk cId="3330696826" sldId="620"/>
        </pc:sldMkLst>
      </pc:sldChg>
      <pc:sldMasterChg chg="modSldLayout">
        <pc:chgData name="Steve Shellhammer" userId="0e71f22d-ee3e-49c0-82ff-dbc290af8082" providerId="ADAL" clId="{BB5C4E90-24C5-4255-B646-F87FDD101426}" dt="2024-11-14T01:23:45.566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BB5C4E90-24C5-4255-B646-F87FDD101426}" dt="2024-11-14T01:23:45.566" v="3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2EC8C27F-0DD8-466F-AD2B-DA19BD8EA7A0}"/>
    <pc:docChg chg="modSld modMainMaster">
      <pc:chgData name="Steve Shellhammer" userId="0e71f22d-ee3e-49c0-82ff-dbc290af8082" providerId="ADAL" clId="{2EC8C27F-0DD8-466F-AD2B-DA19BD8EA7A0}" dt="2025-05-10T18:37:33.356" v="14" actId="20577"/>
      <pc:docMkLst>
        <pc:docMk/>
      </pc:docMkLst>
      <pc:sldMasterChg chg="modSldLayout">
        <pc:chgData name="Steve Shellhammer" userId="0e71f22d-ee3e-49c0-82ff-dbc290af8082" providerId="ADAL" clId="{2EC8C27F-0DD8-466F-AD2B-DA19BD8EA7A0}" dt="2025-05-09T17:53:53.757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EC8C27F-0DD8-466F-AD2B-DA19BD8EA7A0}" dt="2025-05-09T17:53:53.757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EC8C27F-0DD8-466F-AD2B-DA19BD8EA7A0}" dt="2025-05-09T17:53:53.757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</pc:sldChg>
    </pc:docChg>
  </pc:docChgLst>
  <pc:docChgLst>
    <pc:chgData name="Steve Shellhammer" userId="0e71f22d-ee3e-49c0-82ff-dbc290af8082" providerId="ADAL" clId="{3C55420E-8252-4F17-B8AA-A6FE52C9EC0D}"/>
    <pc:docChg chg="custSel addSld delSld modSld">
      <pc:chgData name="Steve Shellhammer" userId="0e71f22d-ee3e-49c0-82ff-dbc290af8082" providerId="ADAL" clId="{3C55420E-8252-4F17-B8AA-A6FE52C9EC0D}" dt="2025-06-11T23:07:51.417" v="3307" actId="113"/>
      <pc:docMkLst>
        <pc:docMk/>
      </pc:docMkLst>
      <pc:sldChg chg="modSp new mod">
        <pc:chgData name="Steve Shellhammer" userId="0e71f22d-ee3e-49c0-82ff-dbc290af8082" providerId="ADAL" clId="{3C55420E-8252-4F17-B8AA-A6FE52C9EC0D}" dt="2025-06-04T17:16:39.992" v="219" actId="20577"/>
        <pc:sldMkLst>
          <pc:docMk/>
          <pc:sldMk cId="2178380870" sldId="257"/>
        </pc:sldMkLst>
        <pc:spChg chg="mod">
          <ac:chgData name="Steve Shellhammer" userId="0e71f22d-ee3e-49c0-82ff-dbc290af8082" providerId="ADAL" clId="{3C55420E-8252-4F17-B8AA-A6FE52C9EC0D}" dt="2025-06-04T17:15:05.454" v="23" actId="313"/>
          <ac:spMkLst>
            <pc:docMk/>
            <pc:sldMk cId="2178380870" sldId="257"/>
            <ac:spMk id="2" creationId="{8FBD5FD4-3DD5-883C-8BCC-543BDDBF886A}"/>
          </ac:spMkLst>
        </pc:spChg>
        <pc:spChg chg="mod">
          <ac:chgData name="Steve Shellhammer" userId="0e71f22d-ee3e-49c0-82ff-dbc290af8082" providerId="ADAL" clId="{3C55420E-8252-4F17-B8AA-A6FE52C9EC0D}" dt="2025-06-04T17:16:39.992" v="219" actId="20577"/>
          <ac:spMkLst>
            <pc:docMk/>
            <pc:sldMk cId="2178380870" sldId="257"/>
            <ac:spMk id="3" creationId="{40CB21E3-897F-5E18-26EF-CCB912FEC724}"/>
          </ac:spMkLst>
        </pc:spChg>
      </pc:sldChg>
      <pc:sldChg chg="modSp new mod">
        <pc:chgData name="Steve Shellhammer" userId="0e71f22d-ee3e-49c0-82ff-dbc290af8082" providerId="ADAL" clId="{3C55420E-8252-4F17-B8AA-A6FE52C9EC0D}" dt="2025-06-11T23:04:30.466" v="3163" actId="6549"/>
        <pc:sldMkLst>
          <pc:docMk/>
          <pc:sldMk cId="216227559" sldId="258"/>
        </pc:sldMkLst>
      </pc:sldChg>
      <pc:sldChg chg="addSp modSp new mod">
        <pc:chgData name="Steve Shellhammer" userId="0e71f22d-ee3e-49c0-82ff-dbc290af8082" providerId="ADAL" clId="{3C55420E-8252-4F17-B8AA-A6FE52C9EC0D}" dt="2025-06-04T17:25:17.920" v="798" actId="1076"/>
        <pc:sldMkLst>
          <pc:docMk/>
          <pc:sldMk cId="3474519411" sldId="259"/>
        </pc:sldMkLst>
        <pc:spChg chg="mod">
          <ac:chgData name="Steve Shellhammer" userId="0e71f22d-ee3e-49c0-82ff-dbc290af8082" providerId="ADAL" clId="{3C55420E-8252-4F17-B8AA-A6FE52C9EC0D}" dt="2025-06-04T17:23:11.261" v="738" actId="20577"/>
          <ac:spMkLst>
            <pc:docMk/>
            <pc:sldMk cId="3474519411" sldId="259"/>
            <ac:spMk id="2" creationId="{69F2DA8B-A216-5F20-D539-BE747DE9F5E9}"/>
          </ac:spMkLst>
        </pc:spChg>
        <pc:picChg chg="add mod">
          <ac:chgData name="Steve Shellhammer" userId="0e71f22d-ee3e-49c0-82ff-dbc290af8082" providerId="ADAL" clId="{3C55420E-8252-4F17-B8AA-A6FE52C9EC0D}" dt="2025-06-04T17:25:12.471" v="797" actId="1076"/>
          <ac:picMkLst>
            <pc:docMk/>
            <pc:sldMk cId="3474519411" sldId="259"/>
            <ac:picMk id="8" creationId="{73CCC069-D8DD-41A8-53EC-C3694CC7921E}"/>
          </ac:picMkLst>
        </pc:picChg>
      </pc:sldChg>
      <pc:sldChg chg="addSp modSp new mod">
        <pc:chgData name="Steve Shellhammer" userId="0e71f22d-ee3e-49c0-82ff-dbc290af8082" providerId="ADAL" clId="{3C55420E-8252-4F17-B8AA-A6FE52C9EC0D}" dt="2025-06-04T17:41:38.889" v="1273" actId="20577"/>
        <pc:sldMkLst>
          <pc:docMk/>
          <pc:sldMk cId="1454345861" sldId="260"/>
        </pc:sldMkLst>
        <pc:spChg chg="mod">
          <ac:chgData name="Steve Shellhammer" userId="0e71f22d-ee3e-49c0-82ff-dbc290af8082" providerId="ADAL" clId="{3C55420E-8252-4F17-B8AA-A6FE52C9EC0D}" dt="2025-06-04T17:38:46.437" v="1110" actId="1036"/>
          <ac:spMkLst>
            <pc:docMk/>
            <pc:sldMk cId="1454345861" sldId="260"/>
            <ac:spMk id="2" creationId="{EC6B43AC-24BD-D027-66A0-E6E5644E91CE}"/>
          </ac:spMkLst>
        </pc:spChg>
        <pc:spChg chg="mod">
          <ac:chgData name="Steve Shellhammer" userId="0e71f22d-ee3e-49c0-82ff-dbc290af8082" providerId="ADAL" clId="{3C55420E-8252-4F17-B8AA-A6FE52C9EC0D}" dt="2025-06-04T17:38:55.154" v="1112" actId="255"/>
          <ac:spMkLst>
            <pc:docMk/>
            <pc:sldMk cId="1454345861" sldId="260"/>
            <ac:spMk id="3" creationId="{F38A1380-5BC1-2625-994B-D52EA8D5F55E}"/>
          </ac:spMkLst>
        </pc:spChg>
        <pc:spChg chg="add mod">
          <ac:chgData name="Steve Shellhammer" userId="0e71f22d-ee3e-49c0-82ff-dbc290af8082" providerId="ADAL" clId="{3C55420E-8252-4F17-B8AA-A6FE52C9EC0D}" dt="2025-06-04T17:41:38.889" v="1273" actId="20577"/>
          <ac:spMkLst>
            <pc:docMk/>
            <pc:sldMk cId="1454345861" sldId="260"/>
            <ac:spMk id="8" creationId="{7C9FA448-6C8E-3414-332F-C0E54B8CE3CD}"/>
          </ac:spMkLst>
        </pc:spChg>
        <pc:picChg chg="add mod">
          <ac:chgData name="Steve Shellhammer" userId="0e71f22d-ee3e-49c0-82ff-dbc290af8082" providerId="ADAL" clId="{3C55420E-8252-4F17-B8AA-A6FE52C9EC0D}" dt="2025-06-04T17:40:07.872" v="1123" actId="1035"/>
          <ac:picMkLst>
            <pc:docMk/>
            <pc:sldMk cId="1454345861" sldId="260"/>
            <ac:picMk id="7" creationId="{1E9A1A78-97D7-B912-C702-F6E38D9B1E1C}"/>
          </ac:picMkLst>
        </pc:picChg>
      </pc:sldChg>
      <pc:sldChg chg="modSp new mod">
        <pc:chgData name="Steve Shellhammer" userId="0e71f22d-ee3e-49c0-82ff-dbc290af8082" providerId="ADAL" clId="{3C55420E-8252-4F17-B8AA-A6FE52C9EC0D}" dt="2025-06-04T20:30:05.058" v="2347"/>
        <pc:sldMkLst>
          <pc:docMk/>
          <pc:sldMk cId="2167406973" sldId="261"/>
        </pc:sldMkLst>
      </pc:sldChg>
      <pc:sldChg chg="modSp new mod">
        <pc:chgData name="Steve Shellhammer" userId="0e71f22d-ee3e-49c0-82ff-dbc290af8082" providerId="ADAL" clId="{3C55420E-8252-4F17-B8AA-A6FE52C9EC0D}" dt="2025-06-04T17:49:35.541" v="1888" actId="20577"/>
        <pc:sldMkLst>
          <pc:docMk/>
          <pc:sldMk cId="863164461" sldId="262"/>
        </pc:sldMkLst>
      </pc:sldChg>
      <pc:sldChg chg="addSp modSp new mod">
        <pc:chgData name="Steve Shellhammer" userId="0e71f22d-ee3e-49c0-82ff-dbc290af8082" providerId="ADAL" clId="{3C55420E-8252-4F17-B8AA-A6FE52C9EC0D}" dt="2025-06-11T23:05:41.584" v="3209" actId="20577"/>
        <pc:sldMkLst>
          <pc:docMk/>
          <pc:sldMk cId="1513761334" sldId="263"/>
        </pc:sldMkLst>
      </pc:sldChg>
      <pc:sldChg chg="modSp new mod">
        <pc:chgData name="Steve Shellhammer" userId="0e71f22d-ee3e-49c0-82ff-dbc290af8082" providerId="ADAL" clId="{3C55420E-8252-4F17-B8AA-A6FE52C9EC0D}" dt="2025-06-04T20:32:08.044" v="2392" actId="20577"/>
        <pc:sldMkLst>
          <pc:docMk/>
          <pc:sldMk cId="2416489664" sldId="264"/>
        </pc:sldMkLst>
      </pc:sldChg>
      <pc:sldChg chg="addSp modSp new mod">
        <pc:chgData name="Steve Shellhammer" userId="0e71f22d-ee3e-49c0-82ff-dbc290af8082" providerId="ADAL" clId="{3C55420E-8252-4F17-B8AA-A6FE52C9EC0D}" dt="2025-06-04T20:42:17.601" v="2773" actId="255"/>
        <pc:sldMkLst>
          <pc:docMk/>
          <pc:sldMk cId="766856802" sldId="265"/>
        </pc:sldMkLst>
      </pc:sldChg>
      <pc:sldChg chg="modSp new mod">
        <pc:chgData name="Steve Shellhammer" userId="0e71f22d-ee3e-49c0-82ff-dbc290af8082" providerId="ADAL" clId="{3C55420E-8252-4F17-B8AA-A6FE52C9EC0D}" dt="2025-06-11T23:07:16.626" v="3303" actId="33524"/>
        <pc:sldMkLst>
          <pc:docMk/>
          <pc:sldMk cId="3039296594" sldId="266"/>
        </pc:sldMkLst>
      </pc:sldChg>
      <pc:sldChg chg="modSp new mod">
        <pc:chgData name="Steve Shellhammer" userId="0e71f22d-ee3e-49c0-82ff-dbc290af8082" providerId="ADAL" clId="{3C55420E-8252-4F17-B8AA-A6FE52C9EC0D}" dt="2025-06-04T20:47:16.782" v="3150" actId="20577"/>
        <pc:sldMkLst>
          <pc:docMk/>
          <pc:sldMk cId="316184766" sldId="267"/>
        </pc:sldMkLst>
        <pc:spChg chg="mod">
          <ac:chgData name="Steve Shellhammer" userId="0e71f22d-ee3e-49c0-82ff-dbc290af8082" providerId="ADAL" clId="{3C55420E-8252-4F17-B8AA-A6FE52C9EC0D}" dt="2025-06-04T20:46:26.776" v="3073" actId="20577"/>
          <ac:spMkLst>
            <pc:docMk/>
            <pc:sldMk cId="316184766" sldId="267"/>
            <ac:spMk id="2" creationId="{52C10C90-5079-2DFC-FEE6-F4ED16483F45}"/>
          </ac:spMkLst>
        </pc:spChg>
        <pc:spChg chg="mod">
          <ac:chgData name="Steve Shellhammer" userId="0e71f22d-ee3e-49c0-82ff-dbc290af8082" providerId="ADAL" clId="{3C55420E-8252-4F17-B8AA-A6FE52C9EC0D}" dt="2025-06-04T20:47:16.782" v="3150" actId="20577"/>
          <ac:spMkLst>
            <pc:docMk/>
            <pc:sldMk cId="316184766" sldId="267"/>
            <ac:spMk id="3" creationId="{AD127F35-8E3F-FC11-E40C-133B157A6D79}"/>
          </ac:spMkLst>
        </pc:spChg>
      </pc:sldChg>
      <pc:sldChg chg="modSp add mod">
        <pc:chgData name="Steve Shellhammer" userId="0e71f22d-ee3e-49c0-82ff-dbc290af8082" providerId="ADAL" clId="{3C55420E-8252-4F17-B8AA-A6FE52C9EC0D}" dt="2025-06-11T23:07:51.417" v="3307" actId="113"/>
        <pc:sldMkLst>
          <pc:docMk/>
          <pc:sldMk cId="3201011359" sldId="268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3416251944" sldId="644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3993664294" sldId="645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636263850" sldId="646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2104081314" sldId="647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1509467910" sldId="648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4293569573" sldId="649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3085472140" sldId="650"/>
        </pc:sldMkLst>
      </pc:sldChg>
      <pc:sldChg chg="del">
        <pc:chgData name="Steve Shellhammer" userId="0e71f22d-ee3e-49c0-82ff-dbc290af8082" providerId="ADAL" clId="{3C55420E-8252-4F17-B8AA-A6FE52C9EC0D}" dt="2025-06-04T17:14:49.362" v="9" actId="47"/>
        <pc:sldMkLst>
          <pc:docMk/>
          <pc:sldMk cId="2497952378" sldId="651"/>
        </pc:sldMkLst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</pc:sldChg>
    </pc:docChg>
  </pc:docChgLst>
  <pc:docChgLst>
    <pc:chgData name="Steve Shellhammer" userId="0e71f22d-ee3e-49c0-82ff-dbc290af8082" providerId="ADAL" clId="{3D2370D9-6733-4ECD-864E-BD4B8CBB3BDE}"/>
    <pc:docChg chg="undo custSel addSld delSld modSld modMainMaster">
      <pc:chgData name="Steve Shellhammer" userId="0e71f22d-ee3e-49c0-82ff-dbc290af8082" providerId="ADAL" clId="{3D2370D9-6733-4ECD-864E-BD4B8CBB3BDE}" dt="2025-05-29T20:58:01.247" v="1383" actId="113"/>
      <pc:docMkLst>
        <pc:docMk/>
      </pc:docMkLst>
      <pc:sldChg chg="modSp mod">
        <pc:chgData name="Steve Shellhammer" userId="0e71f22d-ee3e-49c0-82ff-dbc290af8082" providerId="ADAL" clId="{3D2370D9-6733-4ECD-864E-BD4B8CBB3BDE}" dt="2025-05-29T19:28:53.208" v="437" actId="20577"/>
        <pc:sldMkLst>
          <pc:docMk/>
          <pc:sldMk cId="3416251944" sldId="644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3054541256" sldId="645"/>
        </pc:sldMkLst>
      </pc:sldChg>
      <pc:sldChg chg="modSp new mod">
        <pc:chgData name="Steve Shellhammer" userId="0e71f22d-ee3e-49c0-82ff-dbc290af8082" providerId="ADAL" clId="{3D2370D9-6733-4ECD-864E-BD4B8CBB3BDE}" dt="2025-05-29T20:58:01.247" v="1383" actId="113"/>
        <pc:sldMkLst>
          <pc:docMk/>
          <pc:sldMk cId="3993664294" sldId="645"/>
        </pc:sldMkLst>
      </pc:sldChg>
      <pc:sldChg chg="addSp modSp new mod">
        <pc:chgData name="Steve Shellhammer" userId="0e71f22d-ee3e-49c0-82ff-dbc290af8082" providerId="ADAL" clId="{3D2370D9-6733-4ECD-864E-BD4B8CBB3BDE}" dt="2025-05-29T20:21:44.043" v="1053" actId="14100"/>
        <pc:sldMkLst>
          <pc:docMk/>
          <pc:sldMk cId="636263850" sldId="646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791970837" sldId="646"/>
        </pc:sldMkLst>
      </pc:sldChg>
      <pc:sldChg chg="addSp delSp modSp add mod">
        <pc:chgData name="Steve Shellhammer" userId="0e71f22d-ee3e-49c0-82ff-dbc290af8082" providerId="ADAL" clId="{3D2370D9-6733-4ECD-864E-BD4B8CBB3BDE}" dt="2025-05-29T20:52:59.906" v="1164" actId="20577"/>
        <pc:sldMkLst>
          <pc:docMk/>
          <pc:sldMk cId="2104081314" sldId="647"/>
        </pc:sldMkLst>
      </pc:sldChg>
      <pc:sldChg chg="addSp modSp new mod">
        <pc:chgData name="Steve Shellhammer" userId="0e71f22d-ee3e-49c0-82ff-dbc290af8082" providerId="ADAL" clId="{3D2370D9-6733-4ECD-864E-BD4B8CBB3BDE}" dt="2025-05-29T20:55:49.813" v="1203"/>
        <pc:sldMkLst>
          <pc:docMk/>
          <pc:sldMk cId="1509467910" sldId="648"/>
        </pc:sldMkLst>
      </pc:sldChg>
      <pc:sldChg chg="addSp delSp modSp new mod">
        <pc:chgData name="Steve Shellhammer" userId="0e71f22d-ee3e-49c0-82ff-dbc290af8082" providerId="ADAL" clId="{3D2370D9-6733-4ECD-864E-BD4B8CBB3BDE}" dt="2025-05-29T20:14:11.835" v="1051" actId="1076"/>
        <pc:sldMkLst>
          <pc:docMk/>
          <pc:sldMk cId="4293569573" sldId="649"/>
        </pc:sldMkLst>
      </pc:sldChg>
      <pc:sldChg chg="add">
        <pc:chgData name="Steve Shellhammer" userId="0e71f22d-ee3e-49c0-82ff-dbc290af8082" providerId="ADAL" clId="{3D2370D9-6733-4ECD-864E-BD4B8CBB3BDE}" dt="2025-05-29T20:52:19.372" v="1154"/>
        <pc:sldMkLst>
          <pc:docMk/>
          <pc:sldMk cId="3085472140" sldId="650"/>
        </pc:sldMkLst>
      </pc:sldChg>
      <pc:sldChg chg="modSp new mod">
        <pc:chgData name="Steve Shellhammer" userId="0e71f22d-ee3e-49c0-82ff-dbc290af8082" providerId="ADAL" clId="{3D2370D9-6733-4ECD-864E-BD4B8CBB3BDE}" dt="2025-05-29T20:57:26.019" v="1375"/>
        <pc:sldMkLst>
          <pc:docMk/>
          <pc:sldMk cId="2497952378" sldId="651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3879339100" sldId="653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1909578015" sldId="655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1142460089" sldId="656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1807179456" sldId="657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46153395" sldId="659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977086031" sldId="673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3104237447" sldId="674"/>
        </pc:sldMkLst>
      </pc:sldChg>
      <pc:sldChg chg="del">
        <pc:chgData name="Steve Shellhammer" userId="0e71f22d-ee3e-49c0-82ff-dbc290af8082" providerId="ADAL" clId="{3D2370D9-6733-4ECD-864E-BD4B8CBB3BDE}" dt="2025-05-29T19:29:04.710" v="438" actId="47"/>
        <pc:sldMkLst>
          <pc:docMk/>
          <pc:sldMk cId="339680252" sldId="675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</pc:sldChg>
    </pc:docChg>
  </pc:docChgLst>
  <pc:docChgLst>
    <pc:chgData name="Steve Shellhammer" userId="0e71f22d-ee3e-49c0-82ff-dbc290af8082" providerId="ADAL" clId="{C100BC26-CC8F-49FC-8380-0871830128C9}"/>
    <pc:docChg chg="undo custSel addSld delSld modSld modMainMaster">
      <pc:chgData name="Steve Shellhammer" userId="0e71f22d-ee3e-49c0-82ff-dbc290af8082" providerId="ADAL" clId="{C100BC26-CC8F-49FC-8380-0871830128C9}" dt="2025-04-14T23:40:42.550" v="5172" actId="20577"/>
      <pc:docMkLst>
        <pc:docMk/>
      </pc:docMkLst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1698326807" sldId="624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435654242" sldId="628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2753591371" sldId="631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1857020960" sldId="632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294778214" sldId="633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384420077" sldId="634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427692152" sldId="635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873630558" sldId="636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915385252" sldId="637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172964857" sldId="641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384883424" sldId="643"/>
        </pc:sldMkLst>
      </pc:sldChg>
      <pc:sldChg chg="modSp mod">
        <pc:chgData name="Steve Shellhammer" userId="0e71f22d-ee3e-49c0-82ff-dbc290af8082" providerId="ADAL" clId="{C100BC26-CC8F-49FC-8380-0871830128C9}" dt="2025-04-14T22:50:44.842" v="5038"/>
        <pc:sldMkLst>
          <pc:docMk/>
          <pc:sldMk cId="3416251944" sldId="644"/>
        </pc:sldMkLst>
      </pc:sldChg>
      <pc:sldChg chg="modSp new mod">
        <pc:chgData name="Steve Shellhammer" userId="0e71f22d-ee3e-49c0-82ff-dbc290af8082" providerId="ADAL" clId="{C100BC26-CC8F-49FC-8380-0871830128C9}" dt="2025-04-14T23:37:14.094" v="5041" actId="20577"/>
        <pc:sldMkLst>
          <pc:docMk/>
          <pc:sldMk cId="3054541256" sldId="645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681180894" sldId="645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370704678" sldId="646"/>
        </pc:sldMkLst>
      </pc:sldChg>
      <pc:sldChg chg="modSp new mod">
        <pc:chgData name="Steve Shellhammer" userId="0e71f22d-ee3e-49c0-82ff-dbc290af8082" providerId="ADAL" clId="{C100BC26-CC8F-49FC-8380-0871830128C9}" dt="2025-04-14T23:39:59.784" v="5132" actId="6549"/>
        <pc:sldMkLst>
          <pc:docMk/>
          <pc:sldMk cId="791970837" sldId="646"/>
        </pc:sldMkLst>
      </pc:sldChg>
      <pc:sldChg chg="addSp delSp modSp new add del mod">
        <pc:chgData name="Steve Shellhammer" userId="0e71f22d-ee3e-49c0-82ff-dbc290af8082" providerId="ADAL" clId="{C100BC26-CC8F-49FC-8380-0871830128C9}" dt="2025-04-14T23:40:42.550" v="5172" actId="20577"/>
        <pc:sldMkLst>
          <pc:docMk/>
          <pc:sldMk cId="1745288792" sldId="647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2399119464" sldId="647"/>
        </pc:sldMkLst>
      </pc:sldChg>
      <pc:sldChg chg="modSp new del mod">
        <pc:chgData name="Steve Shellhammer" userId="0e71f22d-ee3e-49c0-82ff-dbc290af8082" providerId="ADAL" clId="{C100BC26-CC8F-49FC-8380-0871830128C9}" dt="2025-04-08T17:37:18.620" v="2953" actId="47"/>
        <pc:sldMkLst>
          <pc:docMk/>
          <pc:sldMk cId="342102014" sldId="648"/>
        </pc:sldMkLst>
      </pc:sldChg>
      <pc:sldChg chg="del">
        <pc:chgData name="Steve Shellhammer" userId="0e71f22d-ee3e-49c0-82ff-dbc290af8082" providerId="ADAL" clId="{C100BC26-CC8F-49FC-8380-0871830128C9}" dt="2025-04-08T00:40:21.439" v="50" actId="47"/>
        <pc:sldMkLst>
          <pc:docMk/>
          <pc:sldMk cId="535794254" sldId="648"/>
        </pc:sldMkLst>
      </pc:sldChg>
      <pc:sldChg chg="modSp new del mod">
        <pc:chgData name="Steve Shellhammer" userId="0e71f22d-ee3e-49c0-82ff-dbc290af8082" providerId="ADAL" clId="{C100BC26-CC8F-49FC-8380-0871830128C9}" dt="2025-04-08T18:17:29.415" v="3308" actId="47"/>
        <pc:sldMkLst>
          <pc:docMk/>
          <pc:sldMk cId="380423458" sldId="649"/>
        </pc:sldMkLst>
      </pc:sldChg>
      <pc:sldChg chg="modSp new mod">
        <pc:chgData name="Steve Shellhammer" userId="0e71f22d-ee3e-49c0-82ff-dbc290af8082" providerId="ADAL" clId="{C100BC26-CC8F-49FC-8380-0871830128C9}" dt="2025-04-08T17:45:53.809" v="3082" actId="20577"/>
        <pc:sldMkLst>
          <pc:docMk/>
          <pc:sldMk cId="2360893619" sldId="650"/>
        </pc:sldMkLst>
      </pc:sldChg>
      <pc:sldChg chg="addSp delSp modSp new mod">
        <pc:chgData name="Steve Shellhammer" userId="0e71f22d-ee3e-49c0-82ff-dbc290af8082" providerId="ADAL" clId="{C100BC26-CC8F-49FC-8380-0871830128C9}" dt="2025-04-08T18:22:54.293" v="3473"/>
        <pc:sldMkLst>
          <pc:docMk/>
          <pc:sldMk cId="1516948804" sldId="651"/>
        </pc:sldMkLst>
      </pc:sldChg>
      <pc:sldChg chg="addSp delSp modSp add mod">
        <pc:chgData name="Steve Shellhammer" userId="0e71f22d-ee3e-49c0-82ff-dbc290af8082" providerId="ADAL" clId="{C100BC26-CC8F-49FC-8380-0871830128C9}" dt="2025-04-08T18:21:14.152" v="3471" actId="14100"/>
        <pc:sldMkLst>
          <pc:docMk/>
          <pc:sldMk cId="2364365508" sldId="652"/>
        </pc:sldMkLst>
      </pc:sldChg>
      <pc:sldChg chg="addSp modSp new mod">
        <pc:chgData name="Steve Shellhammer" userId="0e71f22d-ee3e-49c0-82ff-dbc290af8082" providerId="ADAL" clId="{C100BC26-CC8F-49FC-8380-0871830128C9}" dt="2025-04-09T17:26:42.443" v="4258" actId="20577"/>
        <pc:sldMkLst>
          <pc:docMk/>
          <pc:sldMk cId="3879339100" sldId="653"/>
        </pc:sldMkLst>
      </pc:sldChg>
      <pc:sldChg chg="delSp modSp new del mod">
        <pc:chgData name="Steve Shellhammer" userId="0e71f22d-ee3e-49c0-82ff-dbc290af8082" providerId="ADAL" clId="{C100BC26-CC8F-49FC-8380-0871830128C9}" dt="2025-04-09T17:26:36.651" v="4257" actId="47"/>
        <pc:sldMkLst>
          <pc:docMk/>
          <pc:sldMk cId="4127321729" sldId="654"/>
        </pc:sldMkLst>
      </pc:sldChg>
      <pc:sldChg chg="addSp modSp new mod">
        <pc:chgData name="Steve Shellhammer" userId="0e71f22d-ee3e-49c0-82ff-dbc290af8082" providerId="ADAL" clId="{C100BC26-CC8F-49FC-8380-0871830128C9}" dt="2025-04-10T17:08:12.370" v="4545" actId="14100"/>
        <pc:sldMkLst>
          <pc:docMk/>
          <pc:sldMk cId="1909578015" sldId="655"/>
        </pc:sldMkLst>
      </pc:sldChg>
      <pc:sldChg chg="addSp modSp new mod">
        <pc:chgData name="Steve Shellhammer" userId="0e71f22d-ee3e-49c0-82ff-dbc290af8082" providerId="ADAL" clId="{C100BC26-CC8F-49FC-8380-0871830128C9}" dt="2025-04-09T17:31:47.207" v="4379" actId="20577"/>
        <pc:sldMkLst>
          <pc:docMk/>
          <pc:sldMk cId="1142460089" sldId="656"/>
        </pc:sldMkLst>
      </pc:sldChg>
      <pc:sldChg chg="addSp delSp modSp new mod">
        <pc:chgData name="Steve Shellhammer" userId="0e71f22d-ee3e-49c0-82ff-dbc290af8082" providerId="ADAL" clId="{C100BC26-CC8F-49FC-8380-0871830128C9}" dt="2025-04-10T17:07:33.391" v="4543" actId="20577"/>
        <pc:sldMkLst>
          <pc:docMk/>
          <pc:sldMk cId="1807179456" sldId="657"/>
        </pc:sldMkLst>
      </pc:sldChg>
      <pc:sldChg chg="modSp new mod">
        <pc:chgData name="Steve Shellhammer" userId="0e71f22d-ee3e-49c0-82ff-dbc290af8082" providerId="ADAL" clId="{C100BC26-CC8F-49FC-8380-0871830128C9}" dt="2025-04-09T17:24:20.631" v="4255" actId="20577"/>
        <pc:sldMkLst>
          <pc:docMk/>
          <pc:sldMk cId="636833392" sldId="658"/>
        </pc:sldMkLst>
      </pc:sldChg>
      <pc:sldChg chg="addSp delSp modSp new mod">
        <pc:chgData name="Steve Shellhammer" userId="0e71f22d-ee3e-49c0-82ff-dbc290af8082" providerId="ADAL" clId="{C100BC26-CC8F-49FC-8380-0871830128C9}" dt="2025-04-10T17:42:30.357" v="5036" actId="1076"/>
        <pc:sldMkLst>
          <pc:docMk/>
          <pc:sldMk cId="2950795848" sldId="659"/>
        </pc:sldMkLst>
      </pc:sldChg>
      <pc:sldChg chg="new del">
        <pc:chgData name="Steve Shellhammer" userId="0e71f22d-ee3e-49c0-82ff-dbc290af8082" providerId="ADAL" clId="{C100BC26-CC8F-49FC-8380-0871830128C9}" dt="2025-04-09T17:26:36.651" v="4257" actId="47"/>
        <pc:sldMkLst>
          <pc:docMk/>
          <pc:sldMk cId="3843004249" sldId="659"/>
        </pc:sldMkLst>
      </pc:sldChg>
    </pc:docChg>
  </pc:docChgLst>
  <pc:docChgLst>
    <pc:chgData name="Steve Shellhammer" userId="0e71f22d-ee3e-49c0-82ff-dbc290af8082" providerId="ADAL" clId="{F718944D-3EDF-43E8-890B-133C22958E21}"/>
    <pc:docChg chg="undo custSel addSld delSld modSld sldOrd modMainMaster">
      <pc:chgData name="Steve Shellhammer" userId="0e71f22d-ee3e-49c0-82ff-dbc290af8082" providerId="ADAL" clId="{F718944D-3EDF-43E8-890B-133C22958E21}" dt="2025-03-09T18:29:34.669" v="12122"/>
      <pc:docMkLst>
        <pc:docMk/>
      </pc:docMkLst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2060461938" sldId="607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2460021355" sldId="609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1145829403" sldId="610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2835748976" sldId="611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3660220991" sldId="613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843504882" sldId="614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4049907211" sldId="615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3571426537" sldId="616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437436726" sldId="617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101363789" sldId="619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3330696826" sldId="620"/>
        </pc:sldMkLst>
      </pc:sldChg>
      <pc:sldChg chg="del">
        <pc:chgData name="Steve Shellhammer" userId="0e71f22d-ee3e-49c0-82ff-dbc290af8082" providerId="ADAL" clId="{F718944D-3EDF-43E8-890B-133C22958E21}" dt="2025-01-02T17:28:27.957" v="2701" actId="47"/>
        <pc:sldMkLst>
          <pc:docMk/>
          <pc:sldMk cId="1431270486" sldId="622"/>
        </pc:sldMkLst>
      </pc:sldChg>
      <pc:sldChg chg="delSp modSp new del mod">
        <pc:chgData name="Steve Shellhammer" userId="0e71f22d-ee3e-49c0-82ff-dbc290af8082" providerId="ADAL" clId="{F718944D-3EDF-43E8-890B-133C22958E21}" dt="2025-01-02T17:28:28.959" v="2702" actId="47"/>
        <pc:sldMkLst>
          <pc:docMk/>
          <pc:sldMk cId="2320276300" sldId="623"/>
        </pc:sldMkLst>
      </pc:sldChg>
      <pc:sldChg chg="modSp add mod">
        <pc:chgData name="Steve Shellhammer" userId="0e71f22d-ee3e-49c0-82ff-dbc290af8082" providerId="ADAL" clId="{F718944D-3EDF-43E8-890B-133C22958E21}" dt="2025-03-09T17:54:01.278" v="12032" actId="20577"/>
        <pc:sldMkLst>
          <pc:docMk/>
          <pc:sldMk cId="1698326807" sldId="624"/>
        </pc:sldMkLst>
      </pc:sldChg>
      <pc:sldChg chg="modSp new del mod">
        <pc:chgData name="Steve Shellhammer" userId="0e71f22d-ee3e-49c0-82ff-dbc290af8082" providerId="ADAL" clId="{F718944D-3EDF-43E8-890B-133C22958E21}" dt="2025-02-07T19:26:16.421" v="10317" actId="47"/>
        <pc:sldMkLst>
          <pc:docMk/>
          <pc:sldMk cId="1462831651" sldId="625"/>
        </pc:sldMkLst>
      </pc:sldChg>
      <pc:sldChg chg="addSp modSp new del mod">
        <pc:chgData name="Steve Shellhammer" userId="0e71f22d-ee3e-49c0-82ff-dbc290af8082" providerId="ADAL" clId="{F718944D-3EDF-43E8-890B-133C22958E21}" dt="2025-02-07T19:26:16.421" v="10317" actId="47"/>
        <pc:sldMkLst>
          <pc:docMk/>
          <pc:sldMk cId="2546294348" sldId="626"/>
        </pc:sldMkLst>
      </pc:sldChg>
      <pc:sldChg chg="modSp new del mod">
        <pc:chgData name="Steve Shellhammer" userId="0e71f22d-ee3e-49c0-82ff-dbc290af8082" providerId="ADAL" clId="{F718944D-3EDF-43E8-890B-133C22958E21}" dt="2025-02-07T19:26:39.493" v="10318" actId="47"/>
        <pc:sldMkLst>
          <pc:docMk/>
          <pc:sldMk cId="2427450657" sldId="627"/>
        </pc:sldMkLst>
      </pc:sldChg>
      <pc:sldChg chg="addSp delSp modSp new mod">
        <pc:chgData name="Steve Shellhammer" userId="0e71f22d-ee3e-49c0-82ff-dbc290af8082" providerId="ADAL" clId="{F718944D-3EDF-43E8-890B-133C22958E21}" dt="2025-02-07T19:33:42.418" v="10665" actId="1076"/>
        <pc:sldMkLst>
          <pc:docMk/>
          <pc:sldMk cId="3435654242" sldId="628"/>
        </pc:sldMkLst>
      </pc:sldChg>
      <pc:sldChg chg="addSp delSp modSp new del mod">
        <pc:chgData name="Steve Shellhammer" userId="0e71f22d-ee3e-49c0-82ff-dbc290af8082" providerId="ADAL" clId="{F718944D-3EDF-43E8-890B-133C22958E21}" dt="2025-01-31T23:01:48.088" v="8821" actId="47"/>
        <pc:sldMkLst>
          <pc:docMk/>
          <pc:sldMk cId="456884260" sldId="629"/>
        </pc:sldMkLst>
      </pc:sldChg>
      <pc:sldChg chg="addSp modSp new del mod ord">
        <pc:chgData name="Steve Shellhammer" userId="0e71f22d-ee3e-49c0-82ff-dbc290af8082" providerId="ADAL" clId="{F718944D-3EDF-43E8-890B-133C22958E21}" dt="2025-02-07T19:26:16.421" v="10317" actId="47"/>
        <pc:sldMkLst>
          <pc:docMk/>
          <pc:sldMk cId="3384019841" sldId="630"/>
        </pc:sldMkLst>
      </pc:sldChg>
      <pc:sldChg chg="addSp delSp modSp new mod">
        <pc:chgData name="Steve Shellhammer" userId="0e71f22d-ee3e-49c0-82ff-dbc290af8082" providerId="ADAL" clId="{F718944D-3EDF-43E8-890B-133C22958E21}" dt="2025-02-07T19:53:33.962" v="11994" actId="167"/>
        <pc:sldMkLst>
          <pc:docMk/>
          <pc:sldMk cId="2753591371" sldId="631"/>
        </pc:sldMkLst>
      </pc:sldChg>
      <pc:sldChg chg="modSp new mod">
        <pc:chgData name="Steve Shellhammer" userId="0e71f22d-ee3e-49c0-82ff-dbc290af8082" providerId="ADAL" clId="{F718944D-3EDF-43E8-890B-133C22958E21}" dt="2025-02-07T19:54:54.267" v="12002" actId="20577"/>
        <pc:sldMkLst>
          <pc:docMk/>
          <pc:sldMk cId="1857020960" sldId="632"/>
        </pc:sldMkLst>
      </pc:sldChg>
      <pc:sldChg chg="modSp new mod">
        <pc:chgData name="Steve Shellhammer" userId="0e71f22d-ee3e-49c0-82ff-dbc290af8082" providerId="ADAL" clId="{F718944D-3EDF-43E8-890B-133C22958E21}" dt="2025-01-24T16:56:48.096" v="8657" actId="20577"/>
        <pc:sldMkLst>
          <pc:docMk/>
          <pc:sldMk cId="3294778214" sldId="633"/>
        </pc:sldMkLst>
      </pc:sldChg>
      <pc:sldChg chg="addSp delSp modSp new mod">
        <pc:chgData name="Steve Shellhammer" userId="0e71f22d-ee3e-49c0-82ff-dbc290af8082" providerId="ADAL" clId="{F718944D-3EDF-43E8-890B-133C22958E21}" dt="2025-02-07T19:27:07.483" v="10327" actId="1076"/>
        <pc:sldMkLst>
          <pc:docMk/>
          <pc:sldMk cId="3384420077" sldId="634"/>
        </pc:sldMkLst>
      </pc:sldChg>
      <pc:sldChg chg="modSp new mod">
        <pc:chgData name="Steve Shellhammer" userId="0e71f22d-ee3e-49c0-82ff-dbc290af8082" providerId="ADAL" clId="{F718944D-3EDF-43E8-890B-133C22958E21}" dt="2025-01-31T23:02:52.568" v="8877" actId="20577"/>
        <pc:sldMkLst>
          <pc:docMk/>
          <pc:sldMk cId="3427692152" sldId="635"/>
        </pc:sldMkLst>
      </pc:sldChg>
      <pc:sldChg chg="modSp new mod">
        <pc:chgData name="Steve Shellhammer" userId="0e71f22d-ee3e-49c0-82ff-dbc290af8082" providerId="ADAL" clId="{F718944D-3EDF-43E8-890B-133C22958E21}" dt="2025-02-07T19:28:07.268" v="10328" actId="20577"/>
        <pc:sldMkLst>
          <pc:docMk/>
          <pc:sldMk cId="873630558" sldId="636"/>
        </pc:sldMkLst>
      </pc:sldChg>
      <pc:sldChg chg="addSp delSp modSp add mod">
        <pc:chgData name="Steve Shellhammer" userId="0e71f22d-ee3e-49c0-82ff-dbc290af8082" providerId="ADAL" clId="{F718944D-3EDF-43E8-890B-133C22958E21}" dt="2025-02-07T19:56:13.804" v="12009" actId="1035"/>
        <pc:sldMkLst>
          <pc:docMk/>
          <pc:sldMk cId="915385252" sldId="637"/>
        </pc:sldMkLst>
      </pc:sldChg>
      <pc:sldChg chg="modSp new del mod">
        <pc:chgData name="Steve Shellhammer" userId="0e71f22d-ee3e-49c0-82ff-dbc290af8082" providerId="ADAL" clId="{F718944D-3EDF-43E8-890B-133C22958E21}" dt="2025-02-07T19:51:47.294" v="11986" actId="47"/>
        <pc:sldMkLst>
          <pc:docMk/>
          <pc:sldMk cId="3384231578" sldId="638"/>
        </pc:sldMkLst>
      </pc:sldChg>
      <pc:sldChg chg="addSp delSp modSp new del mod">
        <pc:chgData name="Steve Shellhammer" userId="0e71f22d-ee3e-49c0-82ff-dbc290af8082" providerId="ADAL" clId="{F718944D-3EDF-43E8-890B-133C22958E21}" dt="2025-02-07T19:51:47.294" v="11986" actId="47"/>
        <pc:sldMkLst>
          <pc:docMk/>
          <pc:sldMk cId="1103572191" sldId="639"/>
        </pc:sldMkLst>
      </pc:sldChg>
      <pc:sldChg chg="addSp delSp modSp add del mod ord">
        <pc:chgData name="Steve Shellhammer" userId="0e71f22d-ee3e-49c0-82ff-dbc290af8082" providerId="ADAL" clId="{F718944D-3EDF-43E8-890B-133C22958E21}" dt="2025-02-07T19:51:47.294" v="11986" actId="47"/>
        <pc:sldMkLst>
          <pc:docMk/>
          <pc:sldMk cId="2637393644" sldId="640"/>
        </pc:sldMkLst>
      </pc:sldChg>
      <pc:sldChg chg="addSp delSp modSp add mod">
        <pc:chgData name="Steve Shellhammer" userId="0e71f22d-ee3e-49c0-82ff-dbc290af8082" providerId="ADAL" clId="{F718944D-3EDF-43E8-890B-133C22958E21}" dt="2025-02-07T19:34:07.827" v="10673" actId="1036"/>
        <pc:sldMkLst>
          <pc:docMk/>
          <pc:sldMk cId="3172964857" sldId="641"/>
        </pc:sldMkLst>
      </pc:sldChg>
      <pc:sldChg chg="modSp new del mod">
        <pc:chgData name="Steve Shellhammer" userId="0e71f22d-ee3e-49c0-82ff-dbc290af8082" providerId="ADAL" clId="{F718944D-3EDF-43E8-890B-133C22958E21}" dt="2025-02-07T19:51:47.294" v="11986" actId="47"/>
        <pc:sldMkLst>
          <pc:docMk/>
          <pc:sldMk cId="360149772" sldId="642"/>
        </pc:sldMkLst>
      </pc:sldChg>
      <pc:sldChg chg="addSp modSp new mod ord">
        <pc:chgData name="Steve Shellhammer" userId="0e71f22d-ee3e-49c0-82ff-dbc290af8082" providerId="ADAL" clId="{F718944D-3EDF-43E8-890B-133C22958E21}" dt="2025-02-07T19:51:07.469" v="11979"/>
        <pc:sldMkLst>
          <pc:docMk/>
          <pc:sldMk cId="3384883424" sldId="643"/>
        </pc:sldMkLst>
      </pc:sldChg>
      <pc:sldChg chg="modSp new mod">
        <pc:chgData name="Steve Shellhammer" userId="0e71f22d-ee3e-49c0-82ff-dbc290af8082" providerId="ADAL" clId="{F718944D-3EDF-43E8-890B-133C22958E21}" dt="2025-02-07T19:26:01.824" v="10316" actId="20577"/>
        <pc:sldMkLst>
          <pc:docMk/>
          <pc:sldMk cId="3416251944" sldId="644"/>
        </pc:sldMkLst>
      </pc:sldChg>
      <pc:sldChg chg="modSp new mod ord">
        <pc:chgData name="Steve Shellhammer" userId="0e71f22d-ee3e-49c0-82ff-dbc290af8082" providerId="ADAL" clId="{F718944D-3EDF-43E8-890B-133C22958E21}" dt="2025-02-07T19:52:23.343" v="11987" actId="313"/>
        <pc:sldMkLst>
          <pc:docMk/>
          <pc:sldMk cId="3681180894" sldId="645"/>
        </pc:sldMkLst>
      </pc:sldChg>
      <pc:sldChg chg="modSp new mod ord">
        <pc:chgData name="Steve Shellhammer" userId="0e71f22d-ee3e-49c0-82ff-dbc290af8082" providerId="ADAL" clId="{F718944D-3EDF-43E8-890B-133C22958E21}" dt="2025-02-07T19:51:18.778" v="11983"/>
        <pc:sldMkLst>
          <pc:docMk/>
          <pc:sldMk cId="370704678" sldId="646"/>
        </pc:sldMkLst>
      </pc:sldChg>
      <pc:sldChg chg="addSp modSp new mod ord">
        <pc:chgData name="Steve Shellhammer" userId="0e71f22d-ee3e-49c0-82ff-dbc290af8082" providerId="ADAL" clId="{F718944D-3EDF-43E8-890B-133C22958E21}" dt="2025-02-07T19:51:23.671" v="11985"/>
        <pc:sldMkLst>
          <pc:docMk/>
          <pc:sldMk cId="2399119464" sldId="647"/>
        </pc:sldMkLst>
      </pc:sldChg>
      <pc:sldChg chg="modSp new mod">
        <pc:chgData name="Steve Shellhammer" userId="0e71f22d-ee3e-49c0-82ff-dbc290af8082" providerId="ADAL" clId="{F718944D-3EDF-43E8-890B-133C22958E21}" dt="2025-03-09T18:29:34.669" v="12122"/>
        <pc:sldMkLst>
          <pc:docMk/>
          <pc:sldMk cId="535794254" sldId="648"/>
        </pc:sldMkLst>
      </pc:sldChg>
      <pc:sldMasterChg chg="modSldLayout">
        <pc:chgData name="Steve Shellhammer" userId="0e71f22d-ee3e-49c0-82ff-dbc290af8082" providerId="ADAL" clId="{F718944D-3EDF-43E8-890B-133C22958E21}" dt="2025-03-05T15:57:11.419" v="12020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718944D-3EDF-43E8-890B-133C22958E21}" dt="2025-03-05T15:57:11.419" v="12020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87952803-5936-47C4-82EE-CF10D8847108}"/>
    <pc:docChg chg="undo custSel modSld modMainMaster">
      <pc:chgData name="Steve Shellhammer" userId="0e71f22d-ee3e-49c0-82ff-dbc290af8082" providerId="ADAL" clId="{87952803-5936-47C4-82EE-CF10D8847108}" dt="2025-07-27T15:54:49.808" v="211" actId="1035"/>
      <pc:docMkLst>
        <pc:docMk/>
      </pc:docMkLst>
      <pc:sldChg chg="modSp mod">
        <pc:chgData name="Steve Shellhammer" userId="0e71f22d-ee3e-49c0-82ff-dbc290af8082" providerId="ADAL" clId="{87952803-5936-47C4-82EE-CF10D8847108}" dt="2025-07-27T15:48:27.623" v="151" actId="6549"/>
        <pc:sldMkLst>
          <pc:docMk/>
          <pc:sldMk cId="0" sldId="256"/>
        </pc:sldMkLst>
        <pc:spChg chg="mod">
          <ac:chgData name="Steve Shellhammer" userId="0e71f22d-ee3e-49c0-82ff-dbc290af8082" providerId="ADAL" clId="{87952803-5936-47C4-82EE-CF10D8847108}" dt="2025-07-27T15:48:27.623" v="15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87952803-5936-47C4-82EE-CF10D8847108}" dt="2025-07-21T23:37:27.360" v="50" actId="20577"/>
        <pc:sldMkLst>
          <pc:docMk/>
          <pc:sldMk cId="2178380870" sldId="257"/>
        </pc:sldMkLst>
        <pc:spChg chg="mod">
          <ac:chgData name="Steve Shellhammer" userId="0e71f22d-ee3e-49c0-82ff-dbc290af8082" providerId="ADAL" clId="{87952803-5936-47C4-82EE-CF10D8847108}" dt="2025-07-21T23:37:27.360" v="50" actId="20577"/>
          <ac:spMkLst>
            <pc:docMk/>
            <pc:sldMk cId="2178380870" sldId="257"/>
            <ac:spMk id="3" creationId="{40CB21E3-897F-5E18-26EF-CCB912FEC724}"/>
          </ac:spMkLst>
        </pc:spChg>
      </pc:sldChg>
      <pc:sldChg chg="modSp mod">
        <pc:chgData name="Steve Shellhammer" userId="0e71f22d-ee3e-49c0-82ff-dbc290af8082" providerId="ADAL" clId="{87952803-5936-47C4-82EE-CF10D8847108}" dt="2025-07-21T23:37:59.486" v="52" actId="33524"/>
        <pc:sldMkLst>
          <pc:docMk/>
          <pc:sldMk cId="1454345861" sldId="260"/>
        </pc:sldMkLst>
        <pc:spChg chg="mod">
          <ac:chgData name="Steve Shellhammer" userId="0e71f22d-ee3e-49c0-82ff-dbc290af8082" providerId="ADAL" clId="{87952803-5936-47C4-82EE-CF10D8847108}" dt="2025-07-21T23:37:59.486" v="52" actId="33524"/>
          <ac:spMkLst>
            <pc:docMk/>
            <pc:sldMk cId="1454345861" sldId="260"/>
            <ac:spMk id="8" creationId="{7C9FA448-6C8E-3414-332F-C0E54B8CE3CD}"/>
          </ac:spMkLst>
        </pc:spChg>
      </pc:sldChg>
      <pc:sldChg chg="delSp modSp mod">
        <pc:chgData name="Steve Shellhammer" userId="0e71f22d-ee3e-49c0-82ff-dbc290af8082" providerId="ADAL" clId="{87952803-5936-47C4-82EE-CF10D8847108}" dt="2025-07-27T15:53:20.708" v="158" actId="478"/>
        <pc:sldMkLst>
          <pc:docMk/>
          <pc:sldMk cId="316184766" sldId="267"/>
        </pc:sldMkLst>
        <pc:spChg chg="del mod">
          <ac:chgData name="Steve Shellhammer" userId="0e71f22d-ee3e-49c0-82ff-dbc290af8082" providerId="ADAL" clId="{87952803-5936-47C4-82EE-CF10D8847108}" dt="2025-07-27T15:53:20.708" v="158" actId="478"/>
          <ac:spMkLst>
            <pc:docMk/>
            <pc:sldMk cId="316184766" sldId="267"/>
            <ac:spMk id="7" creationId="{6C16EBB0-BD55-2F5C-423D-ED9ACC15540C}"/>
          </ac:spMkLst>
        </pc:spChg>
      </pc:sldChg>
      <pc:sldChg chg="modSp mod">
        <pc:chgData name="Steve Shellhammer" userId="0e71f22d-ee3e-49c0-82ff-dbc290af8082" providerId="ADAL" clId="{87952803-5936-47C4-82EE-CF10D8847108}" dt="2025-07-27T15:53:11.429" v="157" actId="313"/>
        <pc:sldMkLst>
          <pc:docMk/>
          <pc:sldMk cId="4065434258" sldId="271"/>
        </pc:sldMkLst>
        <pc:spChg chg="mod">
          <ac:chgData name="Steve Shellhammer" userId="0e71f22d-ee3e-49c0-82ff-dbc290af8082" providerId="ADAL" clId="{87952803-5936-47C4-82EE-CF10D8847108}" dt="2025-07-27T15:53:11.429" v="157" actId="313"/>
          <ac:spMkLst>
            <pc:docMk/>
            <pc:sldMk cId="4065434258" sldId="271"/>
            <ac:spMk id="3" creationId="{0960D090-7022-099A-7CF4-C3BD5E98C1E1}"/>
          </ac:spMkLst>
        </pc:spChg>
      </pc:sldChg>
      <pc:sldChg chg="modSp mod">
        <pc:chgData name="Steve Shellhammer" userId="0e71f22d-ee3e-49c0-82ff-dbc290af8082" providerId="ADAL" clId="{87952803-5936-47C4-82EE-CF10D8847108}" dt="2025-07-21T23:38:33.829" v="54" actId="14100"/>
        <pc:sldMkLst>
          <pc:docMk/>
          <pc:sldMk cId="1237142494" sldId="272"/>
        </pc:sldMkLst>
        <pc:spChg chg="mod">
          <ac:chgData name="Steve Shellhammer" userId="0e71f22d-ee3e-49c0-82ff-dbc290af8082" providerId="ADAL" clId="{87952803-5936-47C4-82EE-CF10D8847108}" dt="2025-07-21T23:38:33.829" v="54" actId="14100"/>
          <ac:spMkLst>
            <pc:docMk/>
            <pc:sldMk cId="1237142494" sldId="272"/>
            <ac:spMk id="8" creationId="{9670665D-C2A2-3DC8-A9EC-B057EB84850A}"/>
          </ac:spMkLst>
        </pc:spChg>
      </pc:sldChg>
      <pc:sldChg chg="modSp mod">
        <pc:chgData name="Steve Shellhammer" userId="0e71f22d-ee3e-49c0-82ff-dbc290af8082" providerId="ADAL" clId="{87952803-5936-47C4-82EE-CF10D8847108}" dt="2025-07-21T23:39:14.521" v="75" actId="115"/>
        <pc:sldMkLst>
          <pc:docMk/>
          <pc:sldMk cId="1475682955" sldId="273"/>
        </pc:sldMkLst>
        <pc:spChg chg="mod">
          <ac:chgData name="Steve Shellhammer" userId="0e71f22d-ee3e-49c0-82ff-dbc290af8082" providerId="ADAL" clId="{87952803-5936-47C4-82EE-CF10D8847108}" dt="2025-07-21T23:39:14.521" v="75" actId="115"/>
          <ac:spMkLst>
            <pc:docMk/>
            <pc:sldMk cId="1475682955" sldId="273"/>
            <ac:spMk id="3" creationId="{BA316F2D-59B2-1121-0C23-52F0F1ABFA5A}"/>
          </ac:spMkLst>
        </pc:spChg>
      </pc:sldChg>
      <pc:sldChg chg="delSp modSp mod">
        <pc:chgData name="Steve Shellhammer" userId="0e71f22d-ee3e-49c0-82ff-dbc290af8082" providerId="ADAL" clId="{87952803-5936-47C4-82EE-CF10D8847108}" dt="2025-07-27T15:54:49.808" v="211" actId="1035"/>
        <pc:sldMkLst>
          <pc:docMk/>
          <pc:sldMk cId="1560192087" sldId="274"/>
        </pc:sldMkLst>
        <pc:spChg chg="mod">
          <ac:chgData name="Steve Shellhammer" userId="0e71f22d-ee3e-49c0-82ff-dbc290af8082" providerId="ADAL" clId="{87952803-5936-47C4-82EE-CF10D8847108}" dt="2025-07-27T15:54:22.114" v="191" actId="1035"/>
          <ac:spMkLst>
            <pc:docMk/>
            <pc:sldMk cId="1560192087" sldId="274"/>
            <ac:spMk id="2" creationId="{6738ABF3-5FDA-4D1C-42FE-BBC89CE1B7B6}"/>
          </ac:spMkLst>
        </pc:spChg>
        <pc:spChg chg="mod">
          <ac:chgData name="Steve Shellhammer" userId="0e71f22d-ee3e-49c0-82ff-dbc290af8082" providerId="ADAL" clId="{87952803-5936-47C4-82EE-CF10D8847108}" dt="2025-07-27T15:54:22.114" v="191" actId="1035"/>
          <ac:spMkLst>
            <pc:docMk/>
            <pc:sldMk cId="1560192087" sldId="274"/>
            <ac:spMk id="3" creationId="{1B29587D-FCA5-E53C-98D5-D229729B94D4}"/>
          </ac:spMkLst>
        </pc:spChg>
        <pc:spChg chg="mod">
          <ac:chgData name="Steve Shellhammer" userId="0e71f22d-ee3e-49c0-82ff-dbc290af8082" providerId="ADAL" clId="{87952803-5936-47C4-82EE-CF10D8847108}" dt="2025-07-27T15:54:41.461" v="208" actId="20577"/>
          <ac:spMkLst>
            <pc:docMk/>
            <pc:sldMk cId="1560192087" sldId="274"/>
            <ac:spMk id="8" creationId="{21865317-4BD8-671A-6C53-CE631D0FF490}"/>
          </ac:spMkLst>
        </pc:spChg>
        <pc:spChg chg="del">
          <ac:chgData name="Steve Shellhammer" userId="0e71f22d-ee3e-49c0-82ff-dbc290af8082" providerId="ADAL" clId="{87952803-5936-47C4-82EE-CF10D8847108}" dt="2025-07-27T15:54:11.136" v="189" actId="478"/>
          <ac:spMkLst>
            <pc:docMk/>
            <pc:sldMk cId="1560192087" sldId="274"/>
            <ac:spMk id="9" creationId="{B2FDDC1C-1336-9FCE-A526-2FE36D2A125A}"/>
          </ac:spMkLst>
        </pc:spChg>
        <pc:graphicFrameChg chg="mod">
          <ac:chgData name="Steve Shellhammer" userId="0e71f22d-ee3e-49c0-82ff-dbc290af8082" providerId="ADAL" clId="{87952803-5936-47C4-82EE-CF10D8847108}" dt="2025-07-27T15:54:49.808" v="211" actId="1035"/>
          <ac:graphicFrameMkLst>
            <pc:docMk/>
            <pc:sldMk cId="1560192087" sldId="274"/>
            <ac:graphicFrameMk id="7" creationId="{6C43C70E-E2D2-5A5E-BD5C-B497160CC64D}"/>
          </ac:graphicFrameMkLst>
        </pc:graphicFrameChg>
      </pc:sldChg>
      <pc:sldChg chg="addSp delSp modSp mod">
        <pc:chgData name="Steve Shellhammer" userId="0e71f22d-ee3e-49c0-82ff-dbc290af8082" providerId="ADAL" clId="{87952803-5936-47C4-82EE-CF10D8847108}" dt="2025-07-22T15:13:44.210" v="141" actId="1076"/>
        <pc:sldMkLst>
          <pc:docMk/>
          <pc:sldMk cId="297222375" sldId="275"/>
        </pc:sldMkLst>
        <pc:spChg chg="mod">
          <ac:chgData name="Steve Shellhammer" userId="0e71f22d-ee3e-49c0-82ff-dbc290af8082" providerId="ADAL" clId="{87952803-5936-47C4-82EE-CF10D8847108}" dt="2025-07-22T15:13:44.210" v="141" actId="1076"/>
          <ac:spMkLst>
            <pc:docMk/>
            <pc:sldMk cId="297222375" sldId="275"/>
            <ac:spMk id="2" creationId="{2689830A-649C-BDDE-0E7D-992F9BDAF933}"/>
          </ac:spMkLst>
        </pc:spChg>
        <pc:graphicFrameChg chg="mod modGraphic">
          <ac:chgData name="Steve Shellhammer" userId="0e71f22d-ee3e-49c0-82ff-dbc290af8082" providerId="ADAL" clId="{87952803-5936-47C4-82EE-CF10D8847108}" dt="2025-07-22T15:13:36.258" v="140" actId="1036"/>
          <ac:graphicFrameMkLst>
            <pc:docMk/>
            <pc:sldMk cId="297222375" sldId="275"/>
            <ac:graphicFrameMk id="12" creationId="{ACBBBF96-9010-54DB-B5CD-15CBCC4D8C9C}"/>
          </ac:graphicFrameMkLst>
        </pc:graphicFrameChg>
        <pc:picChg chg="add mod">
          <ac:chgData name="Steve Shellhammer" userId="0e71f22d-ee3e-49c0-82ff-dbc290af8082" providerId="ADAL" clId="{87952803-5936-47C4-82EE-CF10D8847108}" dt="2025-07-22T15:13:19.970" v="128" actId="1036"/>
          <ac:picMkLst>
            <pc:docMk/>
            <pc:sldMk cId="297222375" sldId="275"/>
            <ac:picMk id="8" creationId="{F2D05434-A38E-C6EB-0B54-2A39291EB2FE}"/>
          </ac:picMkLst>
        </pc:picChg>
      </pc:sldChg>
      <pc:sldChg chg="modSp mod">
        <pc:chgData name="Steve Shellhammer" userId="0e71f22d-ee3e-49c0-82ff-dbc290af8082" providerId="ADAL" clId="{87952803-5936-47C4-82EE-CF10D8847108}" dt="2025-07-21T23:42:23.090" v="116" actId="20577"/>
        <pc:sldMkLst>
          <pc:docMk/>
          <pc:sldMk cId="1673871698" sldId="276"/>
        </pc:sldMkLst>
        <pc:spChg chg="mod">
          <ac:chgData name="Steve Shellhammer" userId="0e71f22d-ee3e-49c0-82ff-dbc290af8082" providerId="ADAL" clId="{87952803-5936-47C4-82EE-CF10D8847108}" dt="2025-07-21T23:42:23.090" v="116" actId="20577"/>
          <ac:spMkLst>
            <pc:docMk/>
            <pc:sldMk cId="1673871698" sldId="276"/>
            <ac:spMk id="3" creationId="{6BB4964A-C565-57F0-E950-95009BC358B8}"/>
          </ac:spMkLst>
        </pc:spChg>
      </pc:sldChg>
      <pc:sldChg chg="modSp mod">
        <pc:chgData name="Steve Shellhammer" userId="0e71f22d-ee3e-49c0-82ff-dbc290af8082" providerId="ADAL" clId="{87952803-5936-47C4-82EE-CF10D8847108}" dt="2025-07-21T23:42:48.177" v="122" actId="12"/>
        <pc:sldMkLst>
          <pc:docMk/>
          <pc:sldMk cId="1165975421" sldId="277"/>
        </pc:sldMkLst>
        <pc:spChg chg="mod">
          <ac:chgData name="Steve Shellhammer" userId="0e71f22d-ee3e-49c0-82ff-dbc290af8082" providerId="ADAL" clId="{87952803-5936-47C4-82EE-CF10D8847108}" dt="2025-07-21T23:42:48.177" v="122" actId="12"/>
          <ac:spMkLst>
            <pc:docMk/>
            <pc:sldMk cId="1165975421" sldId="277"/>
            <ac:spMk id="3" creationId="{600C385F-E6C0-023E-8537-58B8AC4B99EA}"/>
          </ac:spMkLst>
        </pc:spChg>
      </pc:sldChg>
      <pc:sldMasterChg chg="modSldLayout">
        <pc:chgData name="Steve Shellhammer" userId="0e71f22d-ee3e-49c0-82ff-dbc290af8082" providerId="ADAL" clId="{87952803-5936-47C4-82EE-CF10D8847108}" dt="2025-07-21T17:28:31.667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7952803-5936-47C4-82EE-CF10D8847108}" dt="2025-07-21T17:28:31.667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7952803-5936-47C4-82EE-CF10D8847108}" dt="2025-07-21T17:28:31.667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</pc:sldChg>
    </pc:docChg>
  </pc:docChgLst>
  <pc:docChgLst>
    <pc:chgData name="Steve Shellhammer" userId="0e71f22d-ee3e-49c0-82ff-dbc290af8082" providerId="ADAL" clId="{B6732E78-2D92-4CC2-86D1-7B5E35E5DA46}"/>
    <pc:docChg chg="undo custSel addSld modSld">
      <pc:chgData name="Steve Shellhammer" userId="0e71f22d-ee3e-49c0-82ff-dbc290af8082" providerId="ADAL" clId="{B6732E78-2D92-4CC2-86D1-7B5E35E5DA46}" dt="2025-05-05T22:24:52.270" v="2590" actId="20577"/>
      <pc:docMkLst>
        <pc:docMk/>
      </pc:docMkLst>
      <pc:sldChg chg="modSp mod">
        <pc:chgData name="Steve Shellhammer" userId="0e71f22d-ee3e-49c0-82ff-dbc290af8082" providerId="ADAL" clId="{B6732E78-2D92-4CC2-86D1-7B5E35E5DA46}" dt="2025-05-05T19:37:01.511" v="2571" actId="20577"/>
        <pc:sldMkLst>
          <pc:docMk/>
          <pc:sldMk cId="3416251944" sldId="644"/>
        </pc:sldMkLst>
      </pc:sldChg>
      <pc:sldChg chg="modSp add mod">
        <pc:chgData name="Steve Shellhammer" userId="0e71f22d-ee3e-49c0-82ff-dbc290af8082" providerId="ADAL" clId="{B6732E78-2D92-4CC2-86D1-7B5E35E5DA46}" dt="2025-04-30T15:41:01.580" v="1172" actId="14100"/>
        <pc:sldMkLst>
          <pc:docMk/>
          <pc:sldMk cId="1909578015" sldId="655"/>
        </pc:sldMkLst>
      </pc:sldChg>
      <pc:sldChg chg="add">
        <pc:chgData name="Steve Shellhammer" userId="0e71f22d-ee3e-49c0-82ff-dbc290af8082" providerId="ADAL" clId="{B6732E78-2D92-4CC2-86D1-7B5E35E5DA46}" dt="2025-04-30T15:40:49.176" v="1171"/>
        <pc:sldMkLst>
          <pc:docMk/>
          <pc:sldMk cId="1142460089" sldId="656"/>
        </pc:sldMkLst>
      </pc:sldChg>
      <pc:sldChg chg="addSp delSp modSp add mod">
        <pc:chgData name="Steve Shellhammer" userId="0e71f22d-ee3e-49c0-82ff-dbc290af8082" providerId="ADAL" clId="{B6732E78-2D92-4CC2-86D1-7B5E35E5DA46}" dt="2025-04-30T16:01:06.561" v="1184" actId="14100"/>
        <pc:sldMkLst>
          <pc:docMk/>
          <pc:sldMk cId="1807179456" sldId="657"/>
        </pc:sldMkLst>
      </pc:sldChg>
      <pc:sldChg chg="addSp modSp mod">
        <pc:chgData name="Steve Shellhammer" userId="0e71f22d-ee3e-49c0-82ff-dbc290af8082" providerId="ADAL" clId="{B6732E78-2D92-4CC2-86D1-7B5E35E5DA46}" dt="2025-05-05T22:24:52.270" v="2590" actId="20577"/>
        <pc:sldMkLst>
          <pc:docMk/>
          <pc:sldMk cId="636833392" sldId="658"/>
        </pc:sldMkLst>
      </pc:sldChg>
      <pc:sldChg chg="modSp mod">
        <pc:chgData name="Steve Shellhammer" userId="0e71f22d-ee3e-49c0-82ff-dbc290af8082" providerId="ADAL" clId="{B6732E78-2D92-4CC2-86D1-7B5E35E5DA46}" dt="2025-04-30T16:16:55.161" v="1913" actId="20577"/>
        <pc:sldMkLst>
          <pc:docMk/>
          <pc:sldMk cId="46153395" sldId="659"/>
        </pc:sldMkLst>
      </pc:sldChg>
      <pc:sldChg chg="addSp modSp new mod">
        <pc:chgData name="Steve Shellhammer" userId="0e71f22d-ee3e-49c0-82ff-dbc290af8082" providerId="ADAL" clId="{B6732E78-2D92-4CC2-86D1-7B5E35E5DA46}" dt="2025-05-05T22:21:18.005" v="2577" actId="1036"/>
        <pc:sldMkLst>
          <pc:docMk/>
          <pc:sldMk cId="568273368" sldId="660"/>
        </pc:sldMkLst>
      </pc:sldChg>
      <pc:sldChg chg="addSp modSp new mod">
        <pc:chgData name="Steve Shellhammer" userId="0e71f22d-ee3e-49c0-82ff-dbc290af8082" providerId="ADAL" clId="{B6732E78-2D92-4CC2-86D1-7B5E35E5DA46}" dt="2025-05-05T22:21:23.268" v="2578"/>
        <pc:sldMkLst>
          <pc:docMk/>
          <pc:sldMk cId="1273020631" sldId="661"/>
        </pc:sldMkLst>
      </pc:sldChg>
      <pc:sldChg chg="addSp modSp new mod">
        <pc:chgData name="Steve Shellhammer" userId="0e71f22d-ee3e-49c0-82ff-dbc290af8082" providerId="ADAL" clId="{B6732E78-2D92-4CC2-86D1-7B5E35E5DA46}" dt="2025-05-05T22:21:25.727" v="2579"/>
        <pc:sldMkLst>
          <pc:docMk/>
          <pc:sldMk cId="2584292420" sldId="662"/>
        </pc:sldMkLst>
      </pc:sldChg>
      <pc:sldChg chg="addSp delSp modSp add mod">
        <pc:chgData name="Steve Shellhammer" userId="0e71f22d-ee3e-49c0-82ff-dbc290af8082" providerId="ADAL" clId="{B6732E78-2D92-4CC2-86D1-7B5E35E5DA46}" dt="2025-05-05T22:21:26.811" v="2580"/>
        <pc:sldMkLst>
          <pc:docMk/>
          <pc:sldMk cId="3477735707" sldId="663"/>
        </pc:sldMkLst>
      </pc:sldChg>
      <pc:sldChg chg="modSp new mod">
        <pc:chgData name="Steve Shellhammer" userId="0e71f22d-ee3e-49c0-82ff-dbc290af8082" providerId="ADAL" clId="{B6732E78-2D92-4CC2-86D1-7B5E35E5DA46}" dt="2025-04-30T15:39:48.733" v="1170" actId="33524"/>
        <pc:sldMkLst>
          <pc:docMk/>
          <pc:sldMk cId="2939560049" sldId="664"/>
        </pc:sldMkLst>
      </pc:sldChg>
      <pc:sldChg chg="addSp delSp modSp new mod">
        <pc:chgData name="Steve Shellhammer" userId="0e71f22d-ee3e-49c0-82ff-dbc290af8082" providerId="ADAL" clId="{B6732E78-2D92-4CC2-86D1-7B5E35E5DA46}" dt="2025-05-05T22:22:17.497" v="2581"/>
        <pc:sldMkLst>
          <pc:docMk/>
          <pc:sldMk cId="2965794073" sldId="665"/>
        </pc:sldMkLst>
      </pc:sldChg>
      <pc:sldChg chg="addSp delSp modSp new mod">
        <pc:chgData name="Steve Shellhammer" userId="0e71f22d-ee3e-49c0-82ff-dbc290af8082" providerId="ADAL" clId="{B6732E78-2D92-4CC2-86D1-7B5E35E5DA46}" dt="2025-05-05T22:22:21.756" v="2582"/>
        <pc:sldMkLst>
          <pc:docMk/>
          <pc:sldMk cId="425882075" sldId="666"/>
        </pc:sldMkLst>
      </pc:sldChg>
      <pc:sldChg chg="addSp modSp new mod">
        <pc:chgData name="Steve Shellhammer" userId="0e71f22d-ee3e-49c0-82ff-dbc290af8082" providerId="ADAL" clId="{B6732E78-2D92-4CC2-86D1-7B5E35E5DA46}" dt="2025-05-05T22:22:50.369" v="2583"/>
        <pc:sldMkLst>
          <pc:docMk/>
          <pc:sldMk cId="742926875" sldId="667"/>
        </pc:sldMkLst>
      </pc:sldChg>
      <pc:sldChg chg="addSp modSp new mod">
        <pc:chgData name="Steve Shellhammer" userId="0e71f22d-ee3e-49c0-82ff-dbc290af8082" providerId="ADAL" clId="{B6732E78-2D92-4CC2-86D1-7B5E35E5DA46}" dt="2025-05-05T22:22:55.548" v="2584"/>
        <pc:sldMkLst>
          <pc:docMk/>
          <pc:sldMk cId="1547595628" sldId="668"/>
        </pc:sldMkLst>
      </pc:sldChg>
      <pc:sldChg chg="modSp new mod">
        <pc:chgData name="Steve Shellhammer" userId="0e71f22d-ee3e-49c0-82ff-dbc290af8082" providerId="ADAL" clId="{B6732E78-2D92-4CC2-86D1-7B5E35E5DA46}" dt="2025-04-30T16:19:36.567" v="1996" actId="20577"/>
        <pc:sldMkLst>
          <pc:docMk/>
          <pc:sldMk cId="1153217878" sldId="669"/>
        </pc:sldMkLst>
      </pc:sldChg>
      <pc:sldChg chg="modSp add mod">
        <pc:chgData name="Steve Shellhammer" userId="0e71f22d-ee3e-49c0-82ff-dbc290af8082" providerId="ADAL" clId="{B6732E78-2D92-4CC2-86D1-7B5E35E5DA46}" dt="2025-04-30T17:25:33.582" v="2477" actId="6549"/>
        <pc:sldMkLst>
          <pc:docMk/>
          <pc:sldMk cId="3287516207" sldId="670"/>
        </pc:sldMkLst>
      </pc:sldChg>
      <pc:sldChg chg="modSp new mod">
        <pc:chgData name="Steve Shellhammer" userId="0e71f22d-ee3e-49c0-82ff-dbc290af8082" providerId="ADAL" clId="{B6732E78-2D92-4CC2-86D1-7B5E35E5DA46}" dt="2025-04-30T17:26:25.247" v="2486" actId="113"/>
        <pc:sldMkLst>
          <pc:docMk/>
          <pc:sldMk cId="193632459" sldId="671"/>
        </pc:sldMkLst>
      </pc:sldChg>
      <pc:sldChg chg="modSp new mod">
        <pc:chgData name="Steve Shellhammer" userId="0e71f22d-ee3e-49c0-82ff-dbc290af8082" providerId="ADAL" clId="{B6732E78-2D92-4CC2-86D1-7B5E35E5DA46}" dt="2025-04-30T17:22:41.216" v="2476" actId="113"/>
        <pc:sldMkLst>
          <pc:docMk/>
          <pc:sldMk cId="2070968047" sldId="672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A0829777-3B43-42B3-A421-BFF4116BD79B}"/>
    <pc:docChg chg="undo custSel addSld delSld modSld modMainMaster">
      <pc:chgData name="Steve Shellhammer" userId="0e71f22d-ee3e-49c0-82ff-dbc290af8082" providerId="ADAL" clId="{A0829777-3B43-42B3-A421-BFF4116BD79B}" dt="2024-11-11T17:56:44.601" v="7708" actId="14100"/>
      <pc:docMkLst>
        <pc:docMk/>
      </pc:docMkLst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A0829777-3B43-42B3-A421-BFF4116BD79B}" dt="2024-10-15T23:07:27.834" v="817" actId="20577"/>
        <pc:sldMkLst>
          <pc:docMk/>
          <pc:sldMk cId="2060461938" sldId="607"/>
        </pc:sldMkLst>
      </pc:sldChg>
      <pc:sldChg chg="delSp modSp new del mod">
        <pc:chgData name="Steve Shellhammer" userId="0e71f22d-ee3e-49c0-82ff-dbc290af8082" providerId="ADAL" clId="{A0829777-3B43-42B3-A421-BFF4116BD79B}" dt="2024-10-16T17:22:09.077" v="4751" actId="47"/>
        <pc:sldMkLst>
          <pc:docMk/>
          <pc:sldMk cId="3067458878" sldId="608"/>
        </pc:sldMkLst>
      </pc:sldChg>
      <pc:sldChg chg="modSp new mod">
        <pc:chgData name="Steve Shellhammer" userId="0e71f22d-ee3e-49c0-82ff-dbc290af8082" providerId="ADAL" clId="{A0829777-3B43-42B3-A421-BFF4116BD79B}" dt="2024-11-11T17:49:37.945" v="7455" actId="313"/>
        <pc:sldMkLst>
          <pc:docMk/>
          <pc:sldMk cId="2460021355" sldId="609"/>
        </pc:sldMkLst>
      </pc:sldChg>
      <pc:sldChg chg="addSp modSp new mod">
        <pc:chgData name="Steve Shellhammer" userId="0e71f22d-ee3e-49c0-82ff-dbc290af8082" providerId="ADAL" clId="{A0829777-3B43-42B3-A421-BFF4116BD79B}" dt="2024-10-16T16:25:56.819" v="1968" actId="20577"/>
        <pc:sldMkLst>
          <pc:docMk/>
          <pc:sldMk cId="1145829403" sldId="610"/>
        </pc:sldMkLst>
      </pc:sldChg>
      <pc:sldChg chg="modSp new mod">
        <pc:chgData name="Steve Shellhammer" userId="0e71f22d-ee3e-49c0-82ff-dbc290af8082" providerId="ADAL" clId="{A0829777-3B43-42B3-A421-BFF4116BD79B}" dt="2024-11-11T17:50:38.457" v="7535" actId="20577"/>
        <pc:sldMkLst>
          <pc:docMk/>
          <pc:sldMk cId="2835748976" sldId="611"/>
        </pc:sldMkLst>
      </pc:sldChg>
      <pc:sldChg chg="modSp new del mod">
        <pc:chgData name="Steve Shellhammer" userId="0e71f22d-ee3e-49c0-82ff-dbc290af8082" providerId="ADAL" clId="{A0829777-3B43-42B3-A421-BFF4116BD79B}" dt="2024-10-22T16:25:49.202" v="6413" actId="47"/>
        <pc:sldMkLst>
          <pc:docMk/>
          <pc:sldMk cId="4233999391" sldId="612"/>
        </pc:sldMkLst>
      </pc:sldChg>
      <pc:sldChg chg="modSp new mod">
        <pc:chgData name="Steve Shellhammer" userId="0e71f22d-ee3e-49c0-82ff-dbc290af8082" providerId="ADAL" clId="{A0829777-3B43-42B3-A421-BFF4116BD79B}" dt="2024-11-11T17:54:58.502" v="7645" actId="14100"/>
        <pc:sldMkLst>
          <pc:docMk/>
          <pc:sldMk cId="3660220991" sldId="613"/>
        </pc:sldMkLst>
      </pc:sldChg>
      <pc:sldChg chg="add del">
        <pc:chgData name="Steve Shellhammer" userId="0e71f22d-ee3e-49c0-82ff-dbc290af8082" providerId="ADAL" clId="{A0829777-3B43-42B3-A421-BFF4116BD79B}" dt="2024-10-16T17:05:12.104" v="3753" actId="47"/>
        <pc:sldMkLst>
          <pc:docMk/>
          <pc:sldMk cId="184951412" sldId="614"/>
        </pc:sldMkLst>
      </pc:sldChg>
      <pc:sldChg chg="modSp add mod">
        <pc:chgData name="Steve Shellhammer" userId="0e71f22d-ee3e-49c0-82ff-dbc290af8082" providerId="ADAL" clId="{A0829777-3B43-42B3-A421-BFF4116BD79B}" dt="2024-11-11T17:53:27.470" v="7640" actId="20577"/>
        <pc:sldMkLst>
          <pc:docMk/>
          <pc:sldMk cId="843504882" sldId="614"/>
        </pc:sldMkLst>
      </pc:sldChg>
      <pc:sldChg chg="modSp add mod">
        <pc:chgData name="Steve Shellhammer" userId="0e71f22d-ee3e-49c0-82ff-dbc290af8082" providerId="ADAL" clId="{A0829777-3B43-42B3-A421-BFF4116BD79B}" dt="2024-10-22T16:28:09.537" v="6427" actId="255"/>
        <pc:sldMkLst>
          <pc:docMk/>
          <pc:sldMk cId="4049907211" sldId="615"/>
        </pc:sldMkLst>
      </pc:sldChg>
      <pc:sldChg chg="modSp new mod">
        <pc:chgData name="Steve Shellhammer" userId="0e71f22d-ee3e-49c0-82ff-dbc290af8082" providerId="ADAL" clId="{A0829777-3B43-42B3-A421-BFF4116BD79B}" dt="2024-10-16T17:43:14.576" v="6075" actId="14100"/>
        <pc:sldMkLst>
          <pc:docMk/>
          <pc:sldMk cId="3571426537" sldId="616"/>
        </pc:sldMkLst>
      </pc:sldChg>
      <pc:sldChg chg="modSp new mod">
        <pc:chgData name="Steve Shellhammer" userId="0e71f22d-ee3e-49c0-82ff-dbc290af8082" providerId="ADAL" clId="{A0829777-3B43-42B3-A421-BFF4116BD79B}" dt="2024-11-11T17:56:44.601" v="7708" actId="14100"/>
        <pc:sldMkLst>
          <pc:docMk/>
          <pc:sldMk cId="437436726" sldId="617"/>
        </pc:sldMkLst>
      </pc:sldChg>
      <pc:sldChg chg="modSp new del mod">
        <pc:chgData name="Steve Shellhammer" userId="0e71f22d-ee3e-49c0-82ff-dbc290af8082" providerId="ADAL" clId="{A0829777-3B43-42B3-A421-BFF4116BD79B}" dt="2024-10-22T16:29:44.872" v="6429" actId="47"/>
        <pc:sldMkLst>
          <pc:docMk/>
          <pc:sldMk cId="2290642685" sldId="618"/>
        </pc:sldMkLst>
      </pc:sldChg>
      <pc:sldChg chg="modSp new mod">
        <pc:chgData name="Steve Shellhammer" userId="0e71f22d-ee3e-49c0-82ff-dbc290af8082" providerId="ADAL" clId="{A0829777-3B43-42B3-A421-BFF4116BD79B}" dt="2024-11-11T17:44:26.998" v="7426" actId="20577"/>
        <pc:sldMkLst>
          <pc:docMk/>
          <pc:sldMk cId="101363789" sldId="619"/>
        </pc:sldMkLst>
      </pc:sldChg>
      <pc:sldChg chg="modSp new mod">
        <pc:chgData name="Steve Shellhammer" userId="0e71f22d-ee3e-49c0-82ff-dbc290af8082" providerId="ADAL" clId="{A0829777-3B43-42B3-A421-BFF4116BD79B}" dt="2024-11-11T17:45:37.274" v="7447" actId="20577"/>
        <pc:sldMkLst>
          <pc:docMk/>
          <pc:sldMk cId="3330696826" sldId="620"/>
        </pc:sldMkLst>
      </pc:sldChg>
      <pc:sldChg chg="modSp new del mod">
        <pc:chgData name="Steve Shellhammer" userId="0e71f22d-ee3e-49c0-82ff-dbc290af8082" providerId="ADAL" clId="{A0829777-3B43-42B3-A421-BFF4116BD79B}" dt="2024-11-11T17:49:20.820" v="7448" actId="47"/>
        <pc:sldMkLst>
          <pc:docMk/>
          <pc:sldMk cId="2768435636" sldId="621"/>
        </pc:sldMkLst>
      </pc:sldChg>
      <pc:sldChg chg="addSp modSp new mod">
        <pc:chgData name="Steve Shellhammer" userId="0e71f22d-ee3e-49c0-82ff-dbc290af8082" providerId="ADAL" clId="{A0829777-3B43-42B3-A421-BFF4116BD79B}" dt="2024-10-22T16:25:34.039" v="6412" actId="122"/>
        <pc:sldMkLst>
          <pc:docMk/>
          <pc:sldMk cId="1431270486" sldId="622"/>
        </pc:sldMkLst>
      </pc:sldChg>
      <pc:sldChg chg="modSp new del mod">
        <pc:chgData name="Steve Shellhammer" userId="0e71f22d-ee3e-49c0-82ff-dbc290af8082" providerId="ADAL" clId="{A0829777-3B43-42B3-A421-BFF4116BD79B}" dt="2024-10-22T16:25:51.357" v="6414" actId="47"/>
        <pc:sldMkLst>
          <pc:docMk/>
          <pc:sldMk cId="1316554191" sldId="623"/>
        </pc:sldMkLst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802.11-25/1221r0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9056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Two AMP Downlink Sync Field Detectors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2025-07-27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6547"/>
              </p:ext>
            </p:extLst>
          </p:nvPr>
        </p:nvGraphicFramePr>
        <p:xfrm>
          <a:off x="609600" y="2590800"/>
          <a:ext cx="7655876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4035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96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E29B-D7DF-55FC-8D6C-7368CDDC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C385F-E6C0-023E-8537-58B8AC4B9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summarized the Correlation-based Sync Field Detector</a:t>
            </a:r>
          </a:p>
          <a:p>
            <a:r>
              <a:rPr lang="en-US" dirty="0"/>
              <a:t>We reviewed the Sync Field Detector proposed in [1] and [2]</a:t>
            </a:r>
          </a:p>
          <a:p>
            <a:r>
              <a:rPr lang="en-US" dirty="0"/>
              <a:t>We introduced a generalization of the Sync Field Detector proposed in [1] and [2], which we call the </a:t>
            </a:r>
            <a:r>
              <a:rPr lang="en-US" u="sng" dirty="0"/>
              <a:t>Differential Decoder Sync Field Detector</a:t>
            </a:r>
          </a:p>
          <a:p>
            <a:r>
              <a:rPr lang="en-US" dirty="0"/>
              <a:t>We Proposed to design the Downlink Sync Field to support both Sync Field Detectors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Correlation-Based Sync Field Detector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Differential Decoder Sync Field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40DCA-5821-A4F5-347B-A0FE54CA7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9F098-A401-5027-1DC2-9B5D49272B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E09677-2439-B406-1A69-3ADB45ED52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975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0C90-5079-2DFC-FEE6-F4ED1648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27F35-8E3F-FC11-E40C-133B157A6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30" y="2113282"/>
            <a:ext cx="8678658" cy="438742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add the following content to the 802.11bp SFD?</a:t>
            </a:r>
          </a:p>
          <a:p>
            <a:pPr lvl="1"/>
            <a:r>
              <a:rPr lang="en-US" dirty="0"/>
              <a:t>The AMP Downlink Sync Field Chip Sequence, transmitted to a non-backscatter STA, shall support both a Correlation-based Sync Field Detector and a Differential Decoder Sync Field Detector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7D55D-BA1B-B743-1662-E5409D90F3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1B74E-0B68-C9DE-DB65-9563D49569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A08806-C569-196E-3586-4AD0272B13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8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BF29A-FB39-D529-60E7-05C53F9A6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1BA84-8725-49CB-EE57-5ADDD922E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D090-7022-099A-7CF4-C3BD5E98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Amichai Sanderovich, et. al., “Considerations For Sync Sequence Selection,” IEEE 802.11-24/1982r0, December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Amichai Sanderovich, et. al., “An Analysis of SYNC Field for Downlink PPDU,” IEEE 802.11-25/705r0, May 2025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Bin Qian, et. al., “Discussions on DL Sync Field for Non-Backscatter STAs: Part II,” IEEE 802.11-1249r0, July 2025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2129F-7004-764D-1176-6010D29F9A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C3227-F5E8-1269-34F4-19922FD5BA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882C6-AAC1-51A9-274E-C528D59CE5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3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5FD4-3DD5-883C-8BCC-543BDDBF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B21E3-897F-5E18-26EF-CCB912FEC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 discuss Two possible AMP Downlink Sync Field Detectors that can be implemented in a non-Backscatter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B62D8-FAF6-8009-5AA9-A971DC7F1E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CA23B-0F26-E6E0-88AF-44C6457085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83B6C-BD72-C05D-1C52-3AB534A5D9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380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DA8B-A216-5F20-D539-BE747DE9F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14496"/>
          </a:xfrm>
        </p:spPr>
        <p:txBody>
          <a:bodyPr/>
          <a:lstStyle/>
          <a:p>
            <a:r>
              <a:rPr lang="en-US" sz="3200" dirty="0"/>
              <a:t>Correlation-based Sync Field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36F55-88D0-24A0-CE9E-780BAA14F9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FBD86-7EBD-6D26-0E4E-318DCB9B4B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3CADDD-C28A-443B-39F8-520B1BEF3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3CCC069-D8DD-41A8-53EC-C3694CC79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600" y="1828800"/>
            <a:ext cx="8586788" cy="3443288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FD9574-70EF-A82A-2524-E19BC0D9142C}"/>
              </a:ext>
            </a:extLst>
          </p:cNvPr>
          <p:cNvSpPr txBox="1">
            <a:spLocks/>
          </p:cNvSpPr>
          <p:nvPr/>
        </p:nvSpPr>
        <p:spPr bwMode="auto">
          <a:xfrm>
            <a:off x="822959" y="5682351"/>
            <a:ext cx="8288868" cy="8144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Sync Field Detector has been considered by multiple people and seems to be well understood</a:t>
            </a:r>
          </a:p>
        </p:txBody>
      </p:sp>
    </p:spTree>
    <p:extLst>
      <p:ext uri="{BB962C8B-B14F-4D97-AF65-F5344CB8AC3E}">
        <p14:creationId xmlns:p14="http://schemas.microsoft.com/office/powerpoint/2010/main" val="347451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B43AC-24BD-D027-66A0-E6E5644E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65481"/>
            <a:ext cx="8288868" cy="706119"/>
          </a:xfrm>
        </p:spPr>
        <p:txBody>
          <a:bodyPr/>
          <a:lstStyle/>
          <a:p>
            <a:r>
              <a:rPr lang="en-US" dirty="0"/>
              <a:t>Alternative Sync Field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A1380-5BC1-2625-994B-D52EA8D5F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619306"/>
            <a:ext cx="8288868" cy="529826"/>
          </a:xfrm>
        </p:spPr>
        <p:txBody>
          <a:bodyPr/>
          <a:lstStyle/>
          <a:p>
            <a:r>
              <a:rPr lang="en-US" sz="2200" dirty="0"/>
              <a:t>Another Downlink Sync Field Detector was suggested in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1A55E-9DE4-789D-D007-8BCE2C9E57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993A-4B70-07D1-EB02-DBF7BF8803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896EBA-91E4-5218-1CA2-DB0F71A41F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E9A1A78-97D7-B912-C702-F6E38D9B1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401" y="1946564"/>
            <a:ext cx="6165104" cy="3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C9FA448-6C8E-3414-332F-C0E54B8CE3CD}"/>
              </a:ext>
            </a:extLst>
          </p:cNvPr>
          <p:cNvSpPr txBox="1">
            <a:spLocks/>
          </p:cNvSpPr>
          <p:nvPr/>
        </p:nvSpPr>
        <p:spPr bwMode="auto">
          <a:xfrm>
            <a:off x="342054" y="5334000"/>
            <a:ext cx="9067799" cy="1554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This Sync Field Detector captures energy over two periods of time and saves that energy value on an analog circuit (e.g., a capacitor)</a:t>
            </a:r>
          </a:p>
          <a:p>
            <a:r>
              <a:rPr lang="en-US" sz="2000" kern="0" dirty="0"/>
              <a:t>It then can compare the energy in the first time period (e.g., E1) with the energy in the second time period (e.g., E2)</a:t>
            </a:r>
          </a:p>
        </p:txBody>
      </p:sp>
    </p:spTree>
    <p:extLst>
      <p:ext uri="{BB962C8B-B14F-4D97-AF65-F5344CB8AC3E}">
        <p14:creationId xmlns:p14="http://schemas.microsoft.com/office/powerpoint/2010/main" val="14543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E54A-B761-74F4-F787-ECFB11557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dirty="0"/>
              <a:t>Alternative Sync Field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0EE28-EB3A-4031-BFC0-DCE2BB422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413" y="1532469"/>
            <a:ext cx="8288868" cy="1565561"/>
          </a:xfrm>
        </p:spPr>
        <p:txBody>
          <a:bodyPr/>
          <a:lstStyle/>
          <a:p>
            <a:r>
              <a:rPr lang="en-US" sz="2200" dirty="0"/>
              <a:t>In [2] it was proposed that the Sync Field be constructed using a Manchester-encoded Sequence</a:t>
            </a:r>
          </a:p>
          <a:p>
            <a:r>
              <a:rPr lang="en-US" sz="2200" dirty="0"/>
              <a:t>The following figure showed how the current Chip Energy is compared to the previous Chip Energy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8F275-82B8-6729-568D-ACA3E9EC02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4365E-BE32-3E6A-40B8-145E7AD7F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AA694B-8164-5AE4-A62F-3B04B455D2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684695C-EAE9-D9B1-F155-3E95C65F2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825" y="3048000"/>
            <a:ext cx="5321284" cy="156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670665D-C2A2-3DC8-A9EC-B057EB84850A}"/>
              </a:ext>
            </a:extLst>
          </p:cNvPr>
          <p:cNvSpPr txBox="1">
            <a:spLocks/>
          </p:cNvSpPr>
          <p:nvPr/>
        </p:nvSpPr>
        <p:spPr bwMode="auto">
          <a:xfrm>
            <a:off x="626812" y="4613561"/>
            <a:ext cx="8593387" cy="1970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The complexity of this Sync Field Detector is less than the Correlation-based Sync Field Detector</a:t>
            </a:r>
          </a:p>
          <a:p>
            <a:r>
              <a:rPr lang="en-US" sz="2200" kern="0" dirty="0"/>
              <a:t>No ADC is required</a:t>
            </a:r>
          </a:p>
          <a:p>
            <a:r>
              <a:rPr lang="en-US" sz="2200" kern="0" dirty="0"/>
              <a:t>The Chip energy comparison can be done with simple Analog circuits and then we have a stream of bits which are easy to process</a:t>
            </a:r>
          </a:p>
        </p:txBody>
      </p:sp>
    </p:spTree>
    <p:extLst>
      <p:ext uri="{BB962C8B-B14F-4D97-AF65-F5344CB8AC3E}">
        <p14:creationId xmlns:p14="http://schemas.microsoft.com/office/powerpoint/2010/main" val="123714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6DA55-5687-342D-5170-27FFB5577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200" dirty="0"/>
              <a:t>Generalization of Concept in [1] and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16F2D-59B2-1121-0C23-52F0F1ABF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Restricting the Sync Field Sequence to be a Manchester-encoded sequence, as in [1] and [2], is quite restrictive</a:t>
            </a:r>
          </a:p>
          <a:p>
            <a:r>
              <a:rPr lang="en-US" dirty="0"/>
              <a:t>However, it we observe that the proposed detector is based on a Differential Decoder, we can generalize this Concept to a </a:t>
            </a:r>
            <a:r>
              <a:rPr lang="en-US" u="sng" dirty="0"/>
              <a:t>Differential Decoder Sync Field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E2024-46D0-C655-6C01-EB42F7FA38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533CC-C41F-9FFF-4D2A-28217A85B4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D36FE4-F6A4-0C97-91F6-FF4465FADE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68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8ABF3-5FDA-4D1C-42FE-BBC89CE1B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09600"/>
            <a:ext cx="8288868" cy="1010919"/>
          </a:xfrm>
        </p:spPr>
        <p:txBody>
          <a:bodyPr/>
          <a:lstStyle/>
          <a:p>
            <a:r>
              <a:rPr lang="en-US" dirty="0"/>
              <a:t>Chip Level Differential Decoder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9587D-FCA5-E53C-98D5-D229729B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68" y="1618210"/>
            <a:ext cx="8288868" cy="1010918"/>
          </a:xfrm>
        </p:spPr>
        <p:txBody>
          <a:bodyPr/>
          <a:lstStyle/>
          <a:p>
            <a:r>
              <a:rPr lang="en-US" dirty="0"/>
              <a:t>Input Stream is a sequence of Zeros and Ones</a:t>
            </a:r>
          </a:p>
          <a:p>
            <a:r>
              <a:rPr lang="en-US" dirty="0"/>
              <a:t>Differential Decoding: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7C3BA-6105-5087-3862-AEAC3A42C9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0AD47-BE92-8BAA-73A1-3152AFC32D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8B2BCC-6D40-C607-CE0E-687C304D4F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C43C70E-E2D2-5A5E-BD5C-B497160CC6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481598"/>
              </p:ext>
            </p:extLst>
          </p:nvPr>
        </p:nvGraphicFramePr>
        <p:xfrm>
          <a:off x="476250" y="2743200"/>
          <a:ext cx="8778240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75881925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97343887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69148045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29421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Previous Chip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Current Chip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Decoded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30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46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823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Result Uncertain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04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Result Uncertain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04578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1865317-4BD8-671A-6C53-CE631D0FF490}"/>
              </a:ext>
            </a:extLst>
          </p:cNvPr>
          <p:cNvSpPr txBox="1">
            <a:spLocks/>
          </p:cNvSpPr>
          <p:nvPr/>
        </p:nvSpPr>
        <p:spPr bwMode="auto">
          <a:xfrm>
            <a:off x="513195" y="5029201"/>
            <a:ext cx="8288868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Example</a:t>
            </a:r>
          </a:p>
          <a:p>
            <a:pPr lvl="1"/>
            <a:r>
              <a:rPr lang="en-US" dirty="0"/>
              <a:t>Input Sequence = 0001101010110110</a:t>
            </a:r>
          </a:p>
          <a:p>
            <a:pPr lvl="1"/>
            <a:r>
              <a:rPr lang="en-US" dirty="0"/>
              <a:t>Differential Decoded Sequence = XX1X010101X01X0</a:t>
            </a:r>
          </a:p>
          <a:p>
            <a:pPr lvl="1"/>
            <a:r>
              <a:rPr lang="en-US" kern="0" dirty="0"/>
              <a:t>Here we are using Notation from [3]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6019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830A-649C-BDDE-0E7D-992F9BDAF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0" y="705658"/>
            <a:ext cx="4876800" cy="1295400"/>
          </a:xfrm>
        </p:spPr>
        <p:txBody>
          <a:bodyPr/>
          <a:lstStyle/>
          <a:p>
            <a:r>
              <a:rPr lang="en-US" sz="3200" dirty="0"/>
              <a:t>Differential Decoder Sync Field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FE656-CC15-62C5-54E8-6A12D0F69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AECF1-757F-92A7-4581-67884CAAFC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0EC9AC-1D50-E756-19BE-DB9FA96669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Content Placeholder 3">
                <a:extLst>
                  <a:ext uri="{FF2B5EF4-FFF2-40B4-BE49-F238E27FC236}">
                    <a16:creationId xmlns:a16="http://schemas.microsoft.com/office/drawing/2014/main" id="{ACBBBF96-9010-54DB-B5CD-15CBCC4D8C9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4487680"/>
                  </p:ext>
                </p:extLst>
              </p:nvPr>
            </p:nvGraphicFramePr>
            <p:xfrm>
              <a:off x="533400" y="701040"/>
              <a:ext cx="3841002" cy="4251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2044039605"/>
                        </a:ext>
                      </a:extLst>
                    </a:gridCol>
                    <a:gridCol w="1089563">
                      <a:extLst>
                        <a:ext uri="{9D8B030D-6E8A-4147-A177-3AD203B41FA5}">
                          <a16:colId xmlns:a16="http://schemas.microsoft.com/office/drawing/2014/main" val="1193945705"/>
                        </a:ext>
                      </a:extLst>
                    </a:gridCol>
                    <a:gridCol w="1379839">
                      <a:extLst>
                        <a:ext uri="{9D8B030D-6E8A-4147-A177-3AD203B41FA5}">
                          <a16:colId xmlns:a16="http://schemas.microsoft.com/office/drawing/2014/main" val="4144040080"/>
                        </a:ext>
                      </a:extLst>
                    </a:gridCol>
                  </a:tblGrid>
                  <a:tr h="251778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Processing Differential Decoded Chip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7298972"/>
                      </a:ext>
                    </a:extLst>
                  </a:tr>
                  <a:tr h="25177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Differential Decoded Chip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Reference Chip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Output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46394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27266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247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1494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002850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1053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25675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579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9046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08923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Content Placeholder 3">
                <a:extLst>
                  <a:ext uri="{FF2B5EF4-FFF2-40B4-BE49-F238E27FC236}">
                    <a16:creationId xmlns:a16="http://schemas.microsoft.com/office/drawing/2014/main" id="{ACBBBF96-9010-54DB-B5CD-15CBCC4D8C9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4487680"/>
                  </p:ext>
                </p:extLst>
              </p:nvPr>
            </p:nvGraphicFramePr>
            <p:xfrm>
              <a:off x="533400" y="701040"/>
              <a:ext cx="3841002" cy="4251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2044039605"/>
                        </a:ext>
                      </a:extLst>
                    </a:gridCol>
                    <a:gridCol w="1089563">
                      <a:extLst>
                        <a:ext uri="{9D8B030D-6E8A-4147-A177-3AD203B41FA5}">
                          <a16:colId xmlns:a16="http://schemas.microsoft.com/office/drawing/2014/main" val="1193945705"/>
                        </a:ext>
                      </a:extLst>
                    </a:gridCol>
                    <a:gridCol w="1379839">
                      <a:extLst>
                        <a:ext uri="{9D8B030D-6E8A-4147-A177-3AD203B41FA5}">
                          <a16:colId xmlns:a16="http://schemas.microsoft.com/office/drawing/2014/main" val="4144040080"/>
                        </a:ext>
                      </a:extLst>
                    </a:gridCol>
                  </a:tblGrid>
                  <a:tr h="335280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Processing Differential Decoded Chip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729897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Differential Decoded Chip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Reference Chip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Output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46394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27266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8414" t="-350820" r="-1762" b="-70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247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1494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8414" t="-550820" r="-1762" b="-50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02850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1053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25675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579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9046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2089238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Graphic 7">
            <a:extLst>
              <a:ext uri="{FF2B5EF4-FFF2-40B4-BE49-F238E27FC236}">
                <a16:creationId xmlns:a16="http://schemas.microsoft.com/office/drawing/2014/main" id="{F2D05434-A38E-C6EB-0B54-2A39291EB2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0104" y="3838575"/>
            <a:ext cx="884872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1E1F-22E6-A5FB-1983-FF2A22292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964A-C565-57F0-E950-95009BC35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641080" cy="4387427"/>
          </a:xfrm>
        </p:spPr>
        <p:txBody>
          <a:bodyPr/>
          <a:lstStyle/>
          <a:p>
            <a:r>
              <a:rPr lang="en-US" dirty="0"/>
              <a:t>We propose to design the Downlink Sync Field so that it can be detected by either a Correlation-Based Sync Field Detector or a Differential Decoder Sync Field Detector</a:t>
            </a:r>
          </a:p>
          <a:p>
            <a:r>
              <a:rPr lang="en-US" dirty="0"/>
              <a:t>There are advantages to each of these Sync Field Detectors</a:t>
            </a:r>
          </a:p>
          <a:p>
            <a:pPr lvl="1"/>
            <a:r>
              <a:rPr lang="en-US" dirty="0"/>
              <a:t>Correlation-based Sync Field Detector can work at low SNR</a:t>
            </a:r>
          </a:p>
          <a:p>
            <a:pPr lvl="1"/>
            <a:r>
              <a:rPr lang="en-US" dirty="0"/>
              <a:t>The Differential Decoder Sync Field Detector is lower complexity, and it expected to require lower power consumption</a:t>
            </a:r>
          </a:p>
          <a:p>
            <a:r>
              <a:rPr lang="en-US" dirty="0"/>
              <a:t>This gives the Implementer the option of which Sync Field Detector to implement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EB0A2-E1E1-2612-429E-D7944B124C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9766D-1C9E-A175-9C31-AC809D2570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03D6FF-9A9A-AC71-FCE0-5501F04F9A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87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9540</TotalTime>
  <Words>805</Words>
  <Application>Microsoft Office PowerPoint</Application>
  <PresentationFormat>Custom</PresentationFormat>
  <Paragraphs>153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Two AMP Downlink Sync Field Detectors</vt:lpstr>
      <vt:lpstr>Introduction</vt:lpstr>
      <vt:lpstr>Correlation-based Sync Field Detector</vt:lpstr>
      <vt:lpstr>Alternative Sync Field Detector</vt:lpstr>
      <vt:lpstr>Alternative Sync Field Detector</vt:lpstr>
      <vt:lpstr>Generalization of Concept in [1] and [2]</vt:lpstr>
      <vt:lpstr>Chip Level Differential Decoder</vt:lpstr>
      <vt:lpstr>Differential Decoder Sync Field Detector</vt:lpstr>
      <vt:lpstr>Proposal</vt:lpstr>
      <vt:lpstr>Summary</vt:lpstr>
      <vt:lpstr>Straw Poll #1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2025-07-27T15:54:57Z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