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57" r:id="rId6"/>
    <p:sldId id="263" r:id="rId7"/>
    <p:sldId id="300" r:id="rId8"/>
    <p:sldId id="301" r:id="rId9"/>
    <p:sldId id="273" r:id="rId10"/>
    <p:sldId id="274" r:id="rId11"/>
    <p:sldId id="275" r:id="rId12"/>
    <p:sldId id="276" r:id="rId13"/>
    <p:sldId id="277" r:id="rId14"/>
    <p:sldId id="278" r:id="rId15"/>
    <p:sldId id="268" r:id="rId16"/>
    <p:sldId id="261" r:id="rId17"/>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749C60-3067-42F0-B9DF-DCF5860BC899}" v="15" dt="2025-07-18T16:49:43.7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657" autoAdjust="0"/>
    <p:restoredTop sz="96240" autoAdjust="0"/>
  </p:normalViewPr>
  <p:slideViewPr>
    <p:cSldViewPr>
      <p:cViewPr varScale="1">
        <p:scale>
          <a:sx n="104" d="100"/>
          <a:sy n="104" d="100"/>
        </p:scale>
        <p:origin x="2406" y="102"/>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13CF66C-23F0-4F71-8A7A-457942D941AA}"/>
    <pc:docChg chg="custSel addSld delSld modSld">
      <pc:chgData name="Steve Shellhammer" userId="0e71f22d-ee3e-49c0-82ff-dbc290af8082" providerId="ADAL" clId="{B13CF66C-23F0-4F71-8A7A-457942D941AA}" dt="2025-05-07T16:05:08.665" v="1132" actId="6549"/>
      <pc:docMkLst>
        <pc:docMk/>
      </pc:docMkLst>
      <pc:sldChg chg="modSp mod">
        <pc:chgData name="Steve Shellhammer" userId="0e71f22d-ee3e-49c0-82ff-dbc290af8082" providerId="ADAL" clId="{B13CF66C-23F0-4F71-8A7A-457942D941AA}" dt="2025-05-06T17:24:57.199" v="1" actId="20577"/>
        <pc:sldMkLst>
          <pc:docMk/>
          <pc:sldMk cId="3416251944" sldId="644"/>
        </pc:sldMkLst>
      </pc:sldChg>
      <pc:sldChg chg="modSp mod">
        <pc:chgData name="Steve Shellhammer" userId="0e71f22d-ee3e-49c0-82ff-dbc290af8082" providerId="ADAL" clId="{B13CF66C-23F0-4F71-8A7A-457942D941AA}" dt="2025-05-06T17:25:49.319" v="2" actId="115"/>
        <pc:sldMkLst>
          <pc:docMk/>
          <pc:sldMk cId="791970837" sldId="646"/>
        </pc:sldMkLst>
      </pc:sldChg>
      <pc:sldChg chg="modSp mod">
        <pc:chgData name="Steve Shellhammer" userId="0e71f22d-ee3e-49c0-82ff-dbc290af8082" providerId="ADAL" clId="{B13CF66C-23F0-4F71-8A7A-457942D941AA}" dt="2025-05-06T17:38:28.619" v="117" actId="1035"/>
        <pc:sldMkLst>
          <pc:docMk/>
          <pc:sldMk cId="1909578015" sldId="655"/>
        </pc:sldMkLst>
      </pc:sldChg>
      <pc:sldChg chg="modSp mod">
        <pc:chgData name="Steve Shellhammer" userId="0e71f22d-ee3e-49c0-82ff-dbc290af8082" providerId="ADAL" clId="{B13CF66C-23F0-4F71-8A7A-457942D941AA}" dt="2025-05-06T21:12:21.838" v="635" actId="14100"/>
        <pc:sldMkLst>
          <pc:docMk/>
          <pc:sldMk cId="1142460089" sldId="656"/>
        </pc:sldMkLst>
      </pc:sldChg>
      <pc:sldChg chg="addSp delSp modSp mod">
        <pc:chgData name="Steve Shellhammer" userId="0e71f22d-ee3e-49c0-82ff-dbc290af8082" providerId="ADAL" clId="{B13CF66C-23F0-4F71-8A7A-457942D941AA}" dt="2025-05-07T16:03:13.221" v="1106" actId="6549"/>
        <pc:sldMkLst>
          <pc:docMk/>
          <pc:sldMk cId="1807179456" sldId="657"/>
        </pc:sldMkLst>
      </pc:sldChg>
      <pc:sldChg chg="del">
        <pc:chgData name="Steve Shellhammer" userId="0e71f22d-ee3e-49c0-82ff-dbc290af8082" providerId="ADAL" clId="{B13CF66C-23F0-4F71-8A7A-457942D941AA}" dt="2025-05-06T17:33:43.378" v="90" actId="47"/>
        <pc:sldMkLst>
          <pc:docMk/>
          <pc:sldMk cId="636833392" sldId="658"/>
        </pc:sldMkLst>
      </pc:sldChg>
      <pc:sldChg chg="modSp mod">
        <pc:chgData name="Steve Shellhammer" userId="0e71f22d-ee3e-49c0-82ff-dbc290af8082" providerId="ADAL" clId="{B13CF66C-23F0-4F71-8A7A-457942D941AA}" dt="2025-05-07T16:05:08.665" v="1132" actId="6549"/>
        <pc:sldMkLst>
          <pc:docMk/>
          <pc:sldMk cId="46153395" sldId="659"/>
        </pc:sldMkLst>
      </pc:sldChg>
      <pc:sldChg chg="del">
        <pc:chgData name="Steve Shellhammer" userId="0e71f22d-ee3e-49c0-82ff-dbc290af8082" providerId="ADAL" clId="{B13CF66C-23F0-4F71-8A7A-457942D941AA}" dt="2025-05-06T17:34:05.891" v="91" actId="47"/>
        <pc:sldMkLst>
          <pc:docMk/>
          <pc:sldMk cId="568273368" sldId="660"/>
        </pc:sldMkLst>
      </pc:sldChg>
      <pc:sldChg chg="del">
        <pc:chgData name="Steve Shellhammer" userId="0e71f22d-ee3e-49c0-82ff-dbc290af8082" providerId="ADAL" clId="{B13CF66C-23F0-4F71-8A7A-457942D941AA}" dt="2025-05-06T17:34:05.891" v="91" actId="47"/>
        <pc:sldMkLst>
          <pc:docMk/>
          <pc:sldMk cId="1273020631" sldId="661"/>
        </pc:sldMkLst>
      </pc:sldChg>
      <pc:sldChg chg="del">
        <pc:chgData name="Steve Shellhammer" userId="0e71f22d-ee3e-49c0-82ff-dbc290af8082" providerId="ADAL" clId="{B13CF66C-23F0-4F71-8A7A-457942D941AA}" dt="2025-05-06T17:34:05.891" v="91" actId="47"/>
        <pc:sldMkLst>
          <pc:docMk/>
          <pc:sldMk cId="2584292420" sldId="662"/>
        </pc:sldMkLst>
      </pc:sldChg>
      <pc:sldChg chg="del">
        <pc:chgData name="Steve Shellhammer" userId="0e71f22d-ee3e-49c0-82ff-dbc290af8082" providerId="ADAL" clId="{B13CF66C-23F0-4F71-8A7A-457942D941AA}" dt="2025-05-06T17:34:05.891" v="91" actId="47"/>
        <pc:sldMkLst>
          <pc:docMk/>
          <pc:sldMk cId="3477735707" sldId="663"/>
        </pc:sldMkLst>
      </pc:sldChg>
      <pc:sldChg chg="modSp del mod">
        <pc:chgData name="Steve Shellhammer" userId="0e71f22d-ee3e-49c0-82ff-dbc290af8082" providerId="ADAL" clId="{B13CF66C-23F0-4F71-8A7A-457942D941AA}" dt="2025-05-06T17:35:21.698" v="116" actId="47"/>
        <pc:sldMkLst>
          <pc:docMk/>
          <pc:sldMk cId="2939560049" sldId="664"/>
        </pc:sldMkLst>
      </pc:sldChg>
      <pc:sldChg chg="del">
        <pc:chgData name="Steve Shellhammer" userId="0e71f22d-ee3e-49c0-82ff-dbc290af8082" providerId="ADAL" clId="{B13CF66C-23F0-4F71-8A7A-457942D941AA}" dt="2025-05-06T17:34:15.829" v="92" actId="47"/>
        <pc:sldMkLst>
          <pc:docMk/>
          <pc:sldMk cId="2965794073" sldId="665"/>
        </pc:sldMkLst>
      </pc:sldChg>
      <pc:sldChg chg="del">
        <pc:chgData name="Steve Shellhammer" userId="0e71f22d-ee3e-49c0-82ff-dbc290af8082" providerId="ADAL" clId="{B13CF66C-23F0-4F71-8A7A-457942D941AA}" dt="2025-05-06T17:34:15.829" v="92" actId="47"/>
        <pc:sldMkLst>
          <pc:docMk/>
          <pc:sldMk cId="425882075" sldId="666"/>
        </pc:sldMkLst>
      </pc:sldChg>
      <pc:sldChg chg="del">
        <pc:chgData name="Steve Shellhammer" userId="0e71f22d-ee3e-49c0-82ff-dbc290af8082" providerId="ADAL" clId="{B13CF66C-23F0-4F71-8A7A-457942D941AA}" dt="2025-05-06T17:34:15.829" v="92" actId="47"/>
        <pc:sldMkLst>
          <pc:docMk/>
          <pc:sldMk cId="742926875" sldId="667"/>
        </pc:sldMkLst>
      </pc:sldChg>
      <pc:sldChg chg="del">
        <pc:chgData name="Steve Shellhammer" userId="0e71f22d-ee3e-49c0-82ff-dbc290af8082" providerId="ADAL" clId="{B13CF66C-23F0-4F71-8A7A-457942D941AA}" dt="2025-05-06T17:34:15.829" v="92" actId="47"/>
        <pc:sldMkLst>
          <pc:docMk/>
          <pc:sldMk cId="1547595628" sldId="668"/>
        </pc:sldMkLst>
      </pc:sldChg>
      <pc:sldChg chg="del">
        <pc:chgData name="Steve Shellhammer" userId="0e71f22d-ee3e-49c0-82ff-dbc290af8082" providerId="ADAL" clId="{B13CF66C-23F0-4F71-8A7A-457942D941AA}" dt="2025-05-06T18:07:02.648" v="157" actId="47"/>
        <pc:sldMkLst>
          <pc:docMk/>
          <pc:sldMk cId="1153217878" sldId="669"/>
        </pc:sldMkLst>
      </pc:sldChg>
      <pc:sldChg chg="del">
        <pc:chgData name="Steve Shellhammer" userId="0e71f22d-ee3e-49c0-82ff-dbc290af8082" providerId="ADAL" clId="{B13CF66C-23F0-4F71-8A7A-457942D941AA}" dt="2025-05-06T17:34:25.973" v="93" actId="47"/>
        <pc:sldMkLst>
          <pc:docMk/>
          <pc:sldMk cId="3287516207" sldId="670"/>
        </pc:sldMkLst>
      </pc:sldChg>
      <pc:sldChg chg="del">
        <pc:chgData name="Steve Shellhammer" userId="0e71f22d-ee3e-49c0-82ff-dbc290af8082" providerId="ADAL" clId="{B13CF66C-23F0-4F71-8A7A-457942D941AA}" dt="2025-05-06T17:34:25.973" v="93" actId="47"/>
        <pc:sldMkLst>
          <pc:docMk/>
          <pc:sldMk cId="193632459" sldId="671"/>
        </pc:sldMkLst>
      </pc:sldChg>
      <pc:sldChg chg="del">
        <pc:chgData name="Steve Shellhammer" userId="0e71f22d-ee3e-49c0-82ff-dbc290af8082" providerId="ADAL" clId="{B13CF66C-23F0-4F71-8A7A-457942D941AA}" dt="2025-05-06T17:34:25.973" v="93" actId="47"/>
        <pc:sldMkLst>
          <pc:docMk/>
          <pc:sldMk cId="2070968047" sldId="672"/>
        </pc:sldMkLst>
      </pc:sldChg>
      <pc:sldChg chg="addSp delSp modSp new mod">
        <pc:chgData name="Steve Shellhammer" userId="0e71f22d-ee3e-49c0-82ff-dbc290af8082" providerId="ADAL" clId="{B13CF66C-23F0-4F71-8A7A-457942D941AA}" dt="2025-05-06T22:26:54.881" v="1084" actId="20577"/>
        <pc:sldMkLst>
          <pc:docMk/>
          <pc:sldMk cId="977086031" sldId="673"/>
        </pc:sldMkLst>
      </pc:sldChg>
      <pc:sldChg chg="modSp new mod">
        <pc:chgData name="Steve Shellhammer" userId="0e71f22d-ee3e-49c0-82ff-dbc290af8082" providerId="ADAL" clId="{B13CF66C-23F0-4F71-8A7A-457942D941AA}" dt="2025-05-07T16:02:07.318" v="1093" actId="6549"/>
        <pc:sldMkLst>
          <pc:docMk/>
          <pc:sldMk cId="3104237447" sldId="674"/>
        </pc:sldMkLst>
      </pc:sldChg>
      <pc:sldChg chg="addSp delSp modSp new mod">
        <pc:chgData name="Steve Shellhammer" userId="0e71f22d-ee3e-49c0-82ff-dbc290af8082" providerId="ADAL" clId="{B13CF66C-23F0-4F71-8A7A-457942D941AA}" dt="2025-05-07T16:04:42.729" v="1122" actId="2165"/>
        <pc:sldMkLst>
          <pc:docMk/>
          <pc:sldMk cId="339680252" sldId="675"/>
        </pc:sldMkLst>
      </pc:sldChg>
    </pc:docChg>
  </pc:docChgLst>
  <pc:docChgLst>
    <pc:chgData name="Steve Shellhammer" userId="0e71f22d-ee3e-49c0-82ff-dbc290af8082" providerId="ADAL" clId="{D0F9056C-D705-47AE-BD39-F55EC5F3B8F7}"/>
    <pc:docChg chg="modSld">
      <pc:chgData name="Steve Shellhammer" userId="0e71f22d-ee3e-49c0-82ff-dbc290af8082" providerId="ADAL" clId="{D0F9056C-D705-47AE-BD39-F55EC5F3B8F7}" dt="2021-10-28T16:55:30.952" v="5" actId="113"/>
      <pc:docMkLst>
        <pc:docMk/>
      </pc:docMkLst>
      <pc:sldChg chg="modSp">
        <pc:chgData name="Steve Shellhammer" userId="0e71f22d-ee3e-49c0-82ff-dbc290af8082" providerId="ADAL" clId="{D0F9056C-D705-47AE-BD39-F55EC5F3B8F7}" dt="2021-10-28T16:55:30.952" v="5" actId="113"/>
        <pc:sldMkLst>
          <pc:docMk/>
          <pc:sldMk cId="1522346237" sldId="530"/>
        </pc:sldMkLst>
      </pc:sldChg>
    </pc:docChg>
  </pc:docChgLst>
  <pc:docChgLst>
    <pc:chgData name="Steve Shellhammer" userId="0e71f22d-ee3e-49c0-82ff-dbc290af8082" providerId="ADAL" clId="{2EC8C27F-0DD8-466F-AD2B-DA19BD8EA7A0}"/>
    <pc:docChg chg="modSld modMainMaster">
      <pc:chgData name="Steve Shellhammer" userId="0e71f22d-ee3e-49c0-82ff-dbc290af8082" providerId="ADAL" clId="{2EC8C27F-0DD8-466F-AD2B-DA19BD8EA7A0}" dt="2025-05-10T18:37:33.356" v="14" actId="20577"/>
      <pc:docMkLst>
        <pc:docMk/>
      </pc:docMkLst>
      <pc:sldMasterChg chg="modSldLayout">
        <pc:chgData name="Steve Shellhammer" userId="0e71f22d-ee3e-49c0-82ff-dbc290af8082" providerId="ADAL" clId="{2EC8C27F-0DD8-466F-AD2B-DA19BD8EA7A0}" dt="2025-05-09T17:53:53.757" v="3" actId="20577"/>
        <pc:sldMasterMkLst>
          <pc:docMk/>
          <pc:sldMasterMk cId="0" sldId="2147483648"/>
        </pc:sldMasterMkLst>
        <pc:sldLayoutChg chg="modSp mod">
          <pc:chgData name="Steve Shellhammer" userId="0e71f22d-ee3e-49c0-82ff-dbc290af8082" providerId="ADAL" clId="{2EC8C27F-0DD8-466F-AD2B-DA19BD8EA7A0}" dt="2025-05-09T17:53:53.757" v="3" actId="20577"/>
          <pc:sldLayoutMkLst>
            <pc:docMk/>
            <pc:sldMasterMk cId="0" sldId="2147483648"/>
            <pc:sldLayoutMk cId="0" sldId="2147483650"/>
          </pc:sldLayoutMkLst>
          <pc:spChg chg="mod">
            <ac:chgData name="Steve Shellhammer" userId="0e71f22d-ee3e-49c0-82ff-dbc290af8082" providerId="ADAL" clId="{2EC8C27F-0DD8-466F-AD2B-DA19BD8EA7A0}" dt="2025-05-09T17:53:53.757" v="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718944D-3EDF-43E8-890B-133C22958E21}"/>
    <pc:docChg chg="undo custSel addSld delSld modSld sldOrd modMainMaster">
      <pc:chgData name="Steve Shellhammer" userId="0e71f22d-ee3e-49c0-82ff-dbc290af8082" providerId="ADAL" clId="{F718944D-3EDF-43E8-890B-133C22958E21}" dt="2025-03-09T18:29:34.669" v="12122"/>
      <pc:docMkLst>
        <pc:docMk/>
      </pc:docMkLst>
      <pc:sldChg chg="del">
        <pc:chgData name="Steve Shellhammer" userId="0e71f22d-ee3e-49c0-82ff-dbc290af8082" providerId="ADAL" clId="{F718944D-3EDF-43E8-890B-133C22958E21}" dt="2025-01-02T17:28:27.957" v="2701" actId="47"/>
        <pc:sldMkLst>
          <pc:docMk/>
          <pc:sldMk cId="2060461938" sldId="607"/>
        </pc:sldMkLst>
      </pc:sldChg>
      <pc:sldChg chg="del">
        <pc:chgData name="Steve Shellhammer" userId="0e71f22d-ee3e-49c0-82ff-dbc290af8082" providerId="ADAL" clId="{F718944D-3EDF-43E8-890B-133C22958E21}" dt="2025-01-02T17:28:27.957" v="2701" actId="47"/>
        <pc:sldMkLst>
          <pc:docMk/>
          <pc:sldMk cId="2460021355" sldId="609"/>
        </pc:sldMkLst>
      </pc:sldChg>
      <pc:sldChg chg="del">
        <pc:chgData name="Steve Shellhammer" userId="0e71f22d-ee3e-49c0-82ff-dbc290af8082" providerId="ADAL" clId="{F718944D-3EDF-43E8-890B-133C22958E21}" dt="2025-01-02T17:28:27.957" v="2701" actId="47"/>
        <pc:sldMkLst>
          <pc:docMk/>
          <pc:sldMk cId="1145829403" sldId="610"/>
        </pc:sldMkLst>
      </pc:sldChg>
      <pc:sldChg chg="del">
        <pc:chgData name="Steve Shellhammer" userId="0e71f22d-ee3e-49c0-82ff-dbc290af8082" providerId="ADAL" clId="{F718944D-3EDF-43E8-890B-133C22958E21}" dt="2025-01-02T17:28:27.957" v="2701" actId="47"/>
        <pc:sldMkLst>
          <pc:docMk/>
          <pc:sldMk cId="2835748976" sldId="611"/>
        </pc:sldMkLst>
      </pc:sldChg>
      <pc:sldChg chg="del">
        <pc:chgData name="Steve Shellhammer" userId="0e71f22d-ee3e-49c0-82ff-dbc290af8082" providerId="ADAL" clId="{F718944D-3EDF-43E8-890B-133C22958E21}" dt="2025-01-02T17:28:27.957" v="2701" actId="47"/>
        <pc:sldMkLst>
          <pc:docMk/>
          <pc:sldMk cId="3660220991" sldId="613"/>
        </pc:sldMkLst>
      </pc:sldChg>
      <pc:sldChg chg="del">
        <pc:chgData name="Steve Shellhammer" userId="0e71f22d-ee3e-49c0-82ff-dbc290af8082" providerId="ADAL" clId="{F718944D-3EDF-43E8-890B-133C22958E21}" dt="2025-01-02T17:28:27.957" v="2701" actId="47"/>
        <pc:sldMkLst>
          <pc:docMk/>
          <pc:sldMk cId="843504882" sldId="614"/>
        </pc:sldMkLst>
      </pc:sldChg>
      <pc:sldChg chg="del">
        <pc:chgData name="Steve Shellhammer" userId="0e71f22d-ee3e-49c0-82ff-dbc290af8082" providerId="ADAL" clId="{F718944D-3EDF-43E8-890B-133C22958E21}" dt="2025-01-02T17:28:27.957" v="2701" actId="47"/>
        <pc:sldMkLst>
          <pc:docMk/>
          <pc:sldMk cId="4049907211" sldId="615"/>
        </pc:sldMkLst>
      </pc:sldChg>
      <pc:sldChg chg="del">
        <pc:chgData name="Steve Shellhammer" userId="0e71f22d-ee3e-49c0-82ff-dbc290af8082" providerId="ADAL" clId="{F718944D-3EDF-43E8-890B-133C22958E21}" dt="2025-01-02T17:28:27.957" v="2701" actId="47"/>
        <pc:sldMkLst>
          <pc:docMk/>
          <pc:sldMk cId="3571426537" sldId="616"/>
        </pc:sldMkLst>
      </pc:sldChg>
      <pc:sldChg chg="del">
        <pc:chgData name="Steve Shellhammer" userId="0e71f22d-ee3e-49c0-82ff-dbc290af8082" providerId="ADAL" clId="{F718944D-3EDF-43E8-890B-133C22958E21}" dt="2025-01-02T17:28:27.957" v="2701" actId="47"/>
        <pc:sldMkLst>
          <pc:docMk/>
          <pc:sldMk cId="437436726" sldId="617"/>
        </pc:sldMkLst>
      </pc:sldChg>
      <pc:sldChg chg="del">
        <pc:chgData name="Steve Shellhammer" userId="0e71f22d-ee3e-49c0-82ff-dbc290af8082" providerId="ADAL" clId="{F718944D-3EDF-43E8-890B-133C22958E21}" dt="2025-01-02T17:28:27.957" v="2701" actId="47"/>
        <pc:sldMkLst>
          <pc:docMk/>
          <pc:sldMk cId="101363789" sldId="619"/>
        </pc:sldMkLst>
      </pc:sldChg>
      <pc:sldChg chg="del">
        <pc:chgData name="Steve Shellhammer" userId="0e71f22d-ee3e-49c0-82ff-dbc290af8082" providerId="ADAL" clId="{F718944D-3EDF-43E8-890B-133C22958E21}" dt="2025-01-02T17:28:27.957" v="2701" actId="47"/>
        <pc:sldMkLst>
          <pc:docMk/>
          <pc:sldMk cId="3330696826" sldId="620"/>
        </pc:sldMkLst>
      </pc:sldChg>
      <pc:sldChg chg="del">
        <pc:chgData name="Steve Shellhammer" userId="0e71f22d-ee3e-49c0-82ff-dbc290af8082" providerId="ADAL" clId="{F718944D-3EDF-43E8-890B-133C22958E21}" dt="2025-01-02T17:28:27.957" v="2701" actId="47"/>
        <pc:sldMkLst>
          <pc:docMk/>
          <pc:sldMk cId="1431270486" sldId="622"/>
        </pc:sldMkLst>
      </pc:sldChg>
      <pc:sldChg chg="delSp modSp new del mod">
        <pc:chgData name="Steve Shellhammer" userId="0e71f22d-ee3e-49c0-82ff-dbc290af8082" providerId="ADAL" clId="{F718944D-3EDF-43E8-890B-133C22958E21}" dt="2025-01-02T17:28:28.959" v="2702" actId="47"/>
        <pc:sldMkLst>
          <pc:docMk/>
          <pc:sldMk cId="2320276300" sldId="623"/>
        </pc:sldMkLst>
      </pc:sldChg>
      <pc:sldChg chg="modSp add mod">
        <pc:chgData name="Steve Shellhammer" userId="0e71f22d-ee3e-49c0-82ff-dbc290af8082" providerId="ADAL" clId="{F718944D-3EDF-43E8-890B-133C22958E21}" dt="2025-03-09T17:54:01.278" v="12032" actId="20577"/>
        <pc:sldMkLst>
          <pc:docMk/>
          <pc:sldMk cId="1698326807" sldId="624"/>
        </pc:sldMkLst>
      </pc:sldChg>
      <pc:sldChg chg="modSp new del mod">
        <pc:chgData name="Steve Shellhammer" userId="0e71f22d-ee3e-49c0-82ff-dbc290af8082" providerId="ADAL" clId="{F718944D-3EDF-43E8-890B-133C22958E21}" dt="2025-02-07T19:26:16.421" v="10317" actId="47"/>
        <pc:sldMkLst>
          <pc:docMk/>
          <pc:sldMk cId="1462831651" sldId="625"/>
        </pc:sldMkLst>
      </pc:sldChg>
      <pc:sldChg chg="addSp modSp new del mod">
        <pc:chgData name="Steve Shellhammer" userId="0e71f22d-ee3e-49c0-82ff-dbc290af8082" providerId="ADAL" clId="{F718944D-3EDF-43E8-890B-133C22958E21}" dt="2025-02-07T19:26:16.421" v="10317" actId="47"/>
        <pc:sldMkLst>
          <pc:docMk/>
          <pc:sldMk cId="2546294348" sldId="626"/>
        </pc:sldMkLst>
      </pc:sldChg>
      <pc:sldChg chg="modSp new del mod">
        <pc:chgData name="Steve Shellhammer" userId="0e71f22d-ee3e-49c0-82ff-dbc290af8082" providerId="ADAL" clId="{F718944D-3EDF-43E8-890B-133C22958E21}" dt="2025-02-07T19:26:39.493" v="10318" actId="47"/>
        <pc:sldMkLst>
          <pc:docMk/>
          <pc:sldMk cId="2427450657" sldId="627"/>
        </pc:sldMkLst>
      </pc:sldChg>
      <pc:sldChg chg="addSp delSp modSp new mod">
        <pc:chgData name="Steve Shellhammer" userId="0e71f22d-ee3e-49c0-82ff-dbc290af8082" providerId="ADAL" clId="{F718944D-3EDF-43E8-890B-133C22958E21}" dt="2025-02-07T19:33:42.418" v="10665" actId="1076"/>
        <pc:sldMkLst>
          <pc:docMk/>
          <pc:sldMk cId="3435654242" sldId="628"/>
        </pc:sldMkLst>
      </pc:sldChg>
      <pc:sldChg chg="addSp delSp modSp new del mod">
        <pc:chgData name="Steve Shellhammer" userId="0e71f22d-ee3e-49c0-82ff-dbc290af8082" providerId="ADAL" clId="{F718944D-3EDF-43E8-890B-133C22958E21}" dt="2025-01-31T23:01:48.088" v="8821" actId="47"/>
        <pc:sldMkLst>
          <pc:docMk/>
          <pc:sldMk cId="456884260" sldId="629"/>
        </pc:sldMkLst>
      </pc:sldChg>
      <pc:sldChg chg="addSp modSp new del mod ord">
        <pc:chgData name="Steve Shellhammer" userId="0e71f22d-ee3e-49c0-82ff-dbc290af8082" providerId="ADAL" clId="{F718944D-3EDF-43E8-890B-133C22958E21}" dt="2025-02-07T19:26:16.421" v="10317" actId="47"/>
        <pc:sldMkLst>
          <pc:docMk/>
          <pc:sldMk cId="3384019841" sldId="630"/>
        </pc:sldMkLst>
      </pc:sldChg>
      <pc:sldChg chg="addSp delSp modSp new mod">
        <pc:chgData name="Steve Shellhammer" userId="0e71f22d-ee3e-49c0-82ff-dbc290af8082" providerId="ADAL" clId="{F718944D-3EDF-43E8-890B-133C22958E21}" dt="2025-02-07T19:53:33.962" v="11994" actId="167"/>
        <pc:sldMkLst>
          <pc:docMk/>
          <pc:sldMk cId="2753591371" sldId="631"/>
        </pc:sldMkLst>
      </pc:sldChg>
      <pc:sldChg chg="modSp new mod">
        <pc:chgData name="Steve Shellhammer" userId="0e71f22d-ee3e-49c0-82ff-dbc290af8082" providerId="ADAL" clId="{F718944D-3EDF-43E8-890B-133C22958E21}" dt="2025-02-07T19:54:54.267" v="12002" actId="20577"/>
        <pc:sldMkLst>
          <pc:docMk/>
          <pc:sldMk cId="1857020960" sldId="632"/>
        </pc:sldMkLst>
      </pc:sldChg>
      <pc:sldChg chg="modSp new mod">
        <pc:chgData name="Steve Shellhammer" userId="0e71f22d-ee3e-49c0-82ff-dbc290af8082" providerId="ADAL" clId="{F718944D-3EDF-43E8-890B-133C22958E21}" dt="2025-01-24T16:56:48.096" v="8657" actId="20577"/>
        <pc:sldMkLst>
          <pc:docMk/>
          <pc:sldMk cId="3294778214" sldId="633"/>
        </pc:sldMkLst>
      </pc:sldChg>
      <pc:sldChg chg="addSp delSp modSp new mod">
        <pc:chgData name="Steve Shellhammer" userId="0e71f22d-ee3e-49c0-82ff-dbc290af8082" providerId="ADAL" clId="{F718944D-3EDF-43E8-890B-133C22958E21}" dt="2025-02-07T19:27:07.483" v="10327" actId="1076"/>
        <pc:sldMkLst>
          <pc:docMk/>
          <pc:sldMk cId="3384420077" sldId="634"/>
        </pc:sldMkLst>
      </pc:sldChg>
      <pc:sldChg chg="modSp new mod">
        <pc:chgData name="Steve Shellhammer" userId="0e71f22d-ee3e-49c0-82ff-dbc290af8082" providerId="ADAL" clId="{F718944D-3EDF-43E8-890B-133C22958E21}" dt="2025-01-31T23:02:52.568" v="8877" actId="20577"/>
        <pc:sldMkLst>
          <pc:docMk/>
          <pc:sldMk cId="3427692152" sldId="635"/>
        </pc:sldMkLst>
      </pc:sldChg>
      <pc:sldChg chg="modSp new mod">
        <pc:chgData name="Steve Shellhammer" userId="0e71f22d-ee3e-49c0-82ff-dbc290af8082" providerId="ADAL" clId="{F718944D-3EDF-43E8-890B-133C22958E21}" dt="2025-02-07T19:28:07.268" v="10328" actId="20577"/>
        <pc:sldMkLst>
          <pc:docMk/>
          <pc:sldMk cId="873630558" sldId="636"/>
        </pc:sldMkLst>
      </pc:sldChg>
      <pc:sldChg chg="addSp delSp modSp add mod">
        <pc:chgData name="Steve Shellhammer" userId="0e71f22d-ee3e-49c0-82ff-dbc290af8082" providerId="ADAL" clId="{F718944D-3EDF-43E8-890B-133C22958E21}" dt="2025-02-07T19:56:13.804" v="12009" actId="1035"/>
        <pc:sldMkLst>
          <pc:docMk/>
          <pc:sldMk cId="915385252" sldId="637"/>
        </pc:sldMkLst>
      </pc:sldChg>
      <pc:sldChg chg="modSp new del mod">
        <pc:chgData name="Steve Shellhammer" userId="0e71f22d-ee3e-49c0-82ff-dbc290af8082" providerId="ADAL" clId="{F718944D-3EDF-43E8-890B-133C22958E21}" dt="2025-02-07T19:51:47.294" v="11986" actId="47"/>
        <pc:sldMkLst>
          <pc:docMk/>
          <pc:sldMk cId="3384231578" sldId="638"/>
        </pc:sldMkLst>
      </pc:sldChg>
      <pc:sldChg chg="addSp delSp modSp new del mod">
        <pc:chgData name="Steve Shellhammer" userId="0e71f22d-ee3e-49c0-82ff-dbc290af8082" providerId="ADAL" clId="{F718944D-3EDF-43E8-890B-133C22958E21}" dt="2025-02-07T19:51:47.294" v="11986" actId="47"/>
        <pc:sldMkLst>
          <pc:docMk/>
          <pc:sldMk cId="1103572191" sldId="639"/>
        </pc:sldMkLst>
      </pc:sldChg>
      <pc:sldChg chg="addSp delSp modSp add del mod ord">
        <pc:chgData name="Steve Shellhammer" userId="0e71f22d-ee3e-49c0-82ff-dbc290af8082" providerId="ADAL" clId="{F718944D-3EDF-43E8-890B-133C22958E21}" dt="2025-02-07T19:51:47.294" v="11986" actId="47"/>
        <pc:sldMkLst>
          <pc:docMk/>
          <pc:sldMk cId="2637393644" sldId="640"/>
        </pc:sldMkLst>
      </pc:sldChg>
      <pc:sldChg chg="addSp delSp modSp add mod">
        <pc:chgData name="Steve Shellhammer" userId="0e71f22d-ee3e-49c0-82ff-dbc290af8082" providerId="ADAL" clId="{F718944D-3EDF-43E8-890B-133C22958E21}" dt="2025-02-07T19:34:07.827" v="10673" actId="1036"/>
        <pc:sldMkLst>
          <pc:docMk/>
          <pc:sldMk cId="3172964857" sldId="641"/>
        </pc:sldMkLst>
      </pc:sldChg>
      <pc:sldChg chg="modSp new del mod">
        <pc:chgData name="Steve Shellhammer" userId="0e71f22d-ee3e-49c0-82ff-dbc290af8082" providerId="ADAL" clId="{F718944D-3EDF-43E8-890B-133C22958E21}" dt="2025-02-07T19:51:47.294" v="11986" actId="47"/>
        <pc:sldMkLst>
          <pc:docMk/>
          <pc:sldMk cId="360149772" sldId="642"/>
        </pc:sldMkLst>
      </pc:sldChg>
      <pc:sldChg chg="addSp modSp new mod ord">
        <pc:chgData name="Steve Shellhammer" userId="0e71f22d-ee3e-49c0-82ff-dbc290af8082" providerId="ADAL" clId="{F718944D-3EDF-43E8-890B-133C22958E21}" dt="2025-02-07T19:51:07.469" v="11979"/>
        <pc:sldMkLst>
          <pc:docMk/>
          <pc:sldMk cId="3384883424" sldId="643"/>
        </pc:sldMkLst>
      </pc:sldChg>
      <pc:sldChg chg="modSp new mod">
        <pc:chgData name="Steve Shellhammer" userId="0e71f22d-ee3e-49c0-82ff-dbc290af8082" providerId="ADAL" clId="{F718944D-3EDF-43E8-890B-133C22958E21}" dt="2025-02-07T19:26:01.824" v="10316" actId="20577"/>
        <pc:sldMkLst>
          <pc:docMk/>
          <pc:sldMk cId="3416251944" sldId="644"/>
        </pc:sldMkLst>
      </pc:sldChg>
      <pc:sldChg chg="modSp new mod ord">
        <pc:chgData name="Steve Shellhammer" userId="0e71f22d-ee3e-49c0-82ff-dbc290af8082" providerId="ADAL" clId="{F718944D-3EDF-43E8-890B-133C22958E21}" dt="2025-02-07T19:52:23.343" v="11987" actId="313"/>
        <pc:sldMkLst>
          <pc:docMk/>
          <pc:sldMk cId="3681180894" sldId="645"/>
        </pc:sldMkLst>
      </pc:sldChg>
      <pc:sldChg chg="modSp new mod ord">
        <pc:chgData name="Steve Shellhammer" userId="0e71f22d-ee3e-49c0-82ff-dbc290af8082" providerId="ADAL" clId="{F718944D-3EDF-43E8-890B-133C22958E21}" dt="2025-02-07T19:51:18.778" v="11983"/>
        <pc:sldMkLst>
          <pc:docMk/>
          <pc:sldMk cId="370704678" sldId="646"/>
        </pc:sldMkLst>
      </pc:sldChg>
      <pc:sldChg chg="addSp modSp new mod ord">
        <pc:chgData name="Steve Shellhammer" userId="0e71f22d-ee3e-49c0-82ff-dbc290af8082" providerId="ADAL" clId="{F718944D-3EDF-43E8-890B-133C22958E21}" dt="2025-02-07T19:51:23.671" v="11985"/>
        <pc:sldMkLst>
          <pc:docMk/>
          <pc:sldMk cId="2399119464" sldId="647"/>
        </pc:sldMkLst>
      </pc:sldChg>
      <pc:sldChg chg="modSp new mod">
        <pc:chgData name="Steve Shellhammer" userId="0e71f22d-ee3e-49c0-82ff-dbc290af8082" providerId="ADAL" clId="{F718944D-3EDF-43E8-890B-133C22958E21}" dt="2025-03-09T18:29:34.669" v="12122"/>
        <pc:sldMkLst>
          <pc:docMk/>
          <pc:sldMk cId="535794254" sldId="648"/>
        </pc:sldMkLst>
      </pc:sldChg>
      <pc:sldMasterChg chg="modSldLayout">
        <pc:chgData name="Steve Shellhammer" userId="0e71f22d-ee3e-49c0-82ff-dbc290af8082" providerId="ADAL" clId="{F718944D-3EDF-43E8-890B-133C22958E21}" dt="2025-03-05T15:57:11.419" v="12020" actId="20577"/>
        <pc:sldMasterMkLst>
          <pc:docMk/>
          <pc:sldMasterMk cId="0" sldId="2147483648"/>
        </pc:sldMasterMkLst>
        <pc:sldLayoutChg chg="modSp mod">
          <pc:chgData name="Steve Shellhammer" userId="0e71f22d-ee3e-49c0-82ff-dbc290af8082" providerId="ADAL" clId="{F718944D-3EDF-43E8-890B-133C22958E21}" dt="2025-03-05T15:57:11.419" v="12020" actId="20577"/>
          <pc:sldLayoutMkLst>
            <pc:docMk/>
            <pc:sldMasterMk cId="0" sldId="2147483648"/>
            <pc:sldLayoutMk cId="0" sldId="2147483650"/>
          </pc:sldLayoutMkLst>
        </pc:sldLayoutChg>
      </pc:sldMaster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ldChg>
      <pc:sldChg chg="modSp mod">
        <pc:chgData name="Steve Shellhammer" userId="0e71f22d-ee3e-49c0-82ff-dbc290af8082" providerId="ADAL" clId="{EF3E3B6D-9AE2-4C38-81D4-2D257C689DC2}" dt="2021-06-25T22:23:02.268" v="4127" actId="403"/>
        <pc:sldMkLst>
          <pc:docMk/>
          <pc:sldMk cId="158806586" sldId="515"/>
        </pc:sldMkLst>
      </pc:sldChg>
      <pc:sldChg chg="modSp new mod">
        <pc:chgData name="Steve Shellhammer" userId="0e71f22d-ee3e-49c0-82ff-dbc290af8082" providerId="ADAL" clId="{EF3E3B6D-9AE2-4C38-81D4-2D257C689DC2}" dt="2021-06-25T21:38:38.234" v="2044" actId="20577"/>
        <pc:sldMkLst>
          <pc:docMk/>
          <pc:sldMk cId="4023721527" sldId="516"/>
        </pc:sldMkLst>
      </pc:sldChg>
      <pc:sldChg chg="modSp new del mod">
        <pc:chgData name="Steve Shellhammer" userId="0e71f22d-ee3e-49c0-82ff-dbc290af8082" providerId="ADAL" clId="{EF3E3B6D-9AE2-4C38-81D4-2D257C689DC2}" dt="2021-06-25T22:23:09.284" v="4128" actId="47"/>
        <pc:sldMkLst>
          <pc:docMk/>
          <pc:sldMk cId="3838431061" sldId="517"/>
        </pc:sldMkLst>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ldChg>
      <pc:sldChg chg="modSp new del mod">
        <pc:chgData name="Steve Shellhammer" userId="0e71f22d-ee3e-49c0-82ff-dbc290af8082" providerId="ADAL" clId="{EF3E3B6D-9AE2-4C38-81D4-2D257C689DC2}" dt="2021-06-25T21:52:54.334" v="2667" actId="47"/>
        <pc:sldMkLst>
          <pc:docMk/>
          <pc:sldMk cId="3845297638" sldId="521"/>
        </pc:sldMkLst>
      </pc:sldChg>
      <pc:sldChg chg="addSp modSp new mod">
        <pc:chgData name="Steve Shellhammer" userId="0e71f22d-ee3e-49c0-82ff-dbc290af8082" providerId="ADAL" clId="{EF3E3B6D-9AE2-4C38-81D4-2D257C689DC2}" dt="2021-06-25T21:52:29.133" v="2666" actId="1076"/>
        <pc:sldMkLst>
          <pc:docMk/>
          <pc:sldMk cId="3832592430" sldId="522"/>
        </pc:sldMkLst>
      </pc:sldChg>
      <pc:sldChg chg="modSp new mod">
        <pc:chgData name="Steve Shellhammer" userId="0e71f22d-ee3e-49c0-82ff-dbc290af8082" providerId="ADAL" clId="{EF3E3B6D-9AE2-4C38-81D4-2D257C689DC2}" dt="2021-06-25T22:23:30.585" v="4129" actId="14100"/>
        <pc:sldMkLst>
          <pc:docMk/>
          <pc:sldMk cId="2782276938" sldId="523"/>
        </pc:sldMkLst>
      </pc:sldChg>
      <pc:sldChg chg="addSp delSp modSp new mod">
        <pc:chgData name="Steve Shellhammer" userId="0e71f22d-ee3e-49c0-82ff-dbc290af8082" providerId="ADAL" clId="{EF3E3B6D-9AE2-4C38-81D4-2D257C689DC2}" dt="2021-06-25T22:12:29.487" v="3686" actId="1036"/>
        <pc:sldMkLst>
          <pc:docMk/>
          <pc:sldMk cId="1027477533" sldId="524"/>
        </pc:sldMkLst>
      </pc:sldChg>
      <pc:sldChg chg="modSp add mod">
        <pc:chgData name="Steve Shellhammer" userId="0e71f22d-ee3e-49c0-82ff-dbc290af8082" providerId="ADAL" clId="{EF3E3B6D-9AE2-4C38-81D4-2D257C689DC2}" dt="2021-06-25T22:18:02.479" v="3716" actId="20577"/>
        <pc:sldMkLst>
          <pc:docMk/>
          <pc:sldMk cId="2938999793" sldId="525"/>
        </pc:sldMkLst>
      </pc:sldChg>
      <pc:sldChg chg="modSp new mod">
        <pc:chgData name="Steve Shellhammer" userId="0e71f22d-ee3e-49c0-82ff-dbc290af8082" providerId="ADAL" clId="{EF3E3B6D-9AE2-4C38-81D4-2D257C689DC2}" dt="2021-06-25T22:26:04.734" v="4460" actId="20577"/>
        <pc:sldMkLst>
          <pc:docMk/>
          <pc:sldMk cId="2483964135" sldId="526"/>
        </pc:sldMkLst>
      </pc:sldChg>
      <pc:sldChg chg="modSp add mod">
        <pc:chgData name="Steve Shellhammer" userId="0e71f22d-ee3e-49c0-82ff-dbc290af8082" providerId="ADAL" clId="{EF3E3B6D-9AE2-4C38-81D4-2D257C689DC2}" dt="2021-06-25T22:27:32.850" v="4661" actId="20577"/>
        <pc:sldMkLst>
          <pc:docMk/>
          <pc:sldMk cId="3931575800" sldId="527"/>
        </pc:sldMkLst>
      </pc:sldChg>
    </pc:docChg>
  </pc:docChgLst>
  <pc:docChgLst>
    <pc:chgData name="Steve Shellhammer" userId="0e71f22d-ee3e-49c0-82ff-dbc290af8082" providerId="ADAL" clId="{B2223A41-F242-4799-AA49-B390EDE1B2B4}"/>
    <pc:docChg chg="undo custSel addSld delSld modSld sldOrd">
      <pc:chgData name="Steve Shellhammer" userId="0e71f22d-ee3e-49c0-82ff-dbc290af8082" providerId="ADAL" clId="{B2223A41-F242-4799-AA49-B390EDE1B2B4}" dt="2022-10-14T23:55:17.375" v="2622" actId="404"/>
      <pc:docMkLst>
        <pc:docMk/>
      </pc:docMkLst>
      <pc:sldChg chg="del">
        <pc:chgData name="Steve Shellhammer" userId="0e71f22d-ee3e-49c0-82ff-dbc290af8082" providerId="ADAL" clId="{B2223A41-F242-4799-AA49-B390EDE1B2B4}" dt="2022-10-14T22:11:24.838" v="198" actId="47"/>
        <pc:sldMkLst>
          <pc:docMk/>
          <pc:sldMk cId="491374436" sldId="529"/>
        </pc:sldMkLst>
      </pc:sldChg>
      <pc:sldChg chg="del">
        <pc:chgData name="Steve Shellhammer" userId="0e71f22d-ee3e-49c0-82ff-dbc290af8082" providerId="ADAL" clId="{B2223A41-F242-4799-AA49-B390EDE1B2B4}" dt="2022-10-14T22:11:24.838" v="198" actId="47"/>
        <pc:sldMkLst>
          <pc:docMk/>
          <pc:sldMk cId="1327337493" sldId="530"/>
        </pc:sldMkLst>
      </pc:sldChg>
      <pc:sldChg chg="del">
        <pc:chgData name="Steve Shellhammer" userId="0e71f22d-ee3e-49c0-82ff-dbc290af8082" providerId="ADAL" clId="{B2223A41-F242-4799-AA49-B390EDE1B2B4}" dt="2022-10-14T22:11:24.838" v="198" actId="47"/>
        <pc:sldMkLst>
          <pc:docMk/>
          <pc:sldMk cId="1294843283" sldId="531"/>
        </pc:sldMkLst>
      </pc:sldChg>
      <pc:sldChg chg="modSp mod ord">
        <pc:chgData name="Steve Shellhammer" userId="0e71f22d-ee3e-49c0-82ff-dbc290af8082" providerId="ADAL" clId="{B2223A41-F242-4799-AA49-B390EDE1B2B4}" dt="2022-10-14T23:40:21.936" v="1758"/>
        <pc:sldMkLst>
          <pc:docMk/>
          <pc:sldMk cId="3326374592" sldId="532"/>
        </pc:sldMkLst>
      </pc:sldChg>
      <pc:sldChg chg="del">
        <pc:chgData name="Steve Shellhammer" userId="0e71f22d-ee3e-49c0-82ff-dbc290af8082" providerId="ADAL" clId="{B2223A41-F242-4799-AA49-B390EDE1B2B4}" dt="2022-10-14T22:11:24.838" v="198" actId="47"/>
        <pc:sldMkLst>
          <pc:docMk/>
          <pc:sldMk cId="2774879971" sldId="534"/>
        </pc:sldMkLst>
      </pc:sldChg>
      <pc:sldChg chg="del">
        <pc:chgData name="Steve Shellhammer" userId="0e71f22d-ee3e-49c0-82ff-dbc290af8082" providerId="ADAL" clId="{B2223A41-F242-4799-AA49-B390EDE1B2B4}" dt="2022-10-14T22:11:24.838" v="198" actId="47"/>
        <pc:sldMkLst>
          <pc:docMk/>
          <pc:sldMk cId="2721194055" sldId="535"/>
        </pc:sldMkLst>
      </pc:sldChg>
      <pc:sldChg chg="del">
        <pc:chgData name="Steve Shellhammer" userId="0e71f22d-ee3e-49c0-82ff-dbc290af8082" providerId="ADAL" clId="{B2223A41-F242-4799-AA49-B390EDE1B2B4}" dt="2022-10-14T22:11:24.838" v="198" actId="47"/>
        <pc:sldMkLst>
          <pc:docMk/>
          <pc:sldMk cId="1369013148" sldId="536"/>
        </pc:sldMkLst>
      </pc:sldChg>
      <pc:sldChg chg="del">
        <pc:chgData name="Steve Shellhammer" userId="0e71f22d-ee3e-49c0-82ff-dbc290af8082" providerId="ADAL" clId="{B2223A41-F242-4799-AA49-B390EDE1B2B4}" dt="2022-10-14T22:11:24.838" v="198" actId="47"/>
        <pc:sldMkLst>
          <pc:docMk/>
          <pc:sldMk cId="1345301289" sldId="537"/>
        </pc:sldMkLst>
      </pc:sldChg>
      <pc:sldChg chg="modSp new mod">
        <pc:chgData name="Steve Shellhammer" userId="0e71f22d-ee3e-49c0-82ff-dbc290af8082" providerId="ADAL" clId="{B2223A41-F242-4799-AA49-B390EDE1B2B4}" dt="2022-10-14T22:12:26.249" v="329" actId="20577"/>
        <pc:sldMkLst>
          <pc:docMk/>
          <pc:sldMk cId="529197180" sldId="538"/>
        </pc:sldMkLst>
      </pc:sldChg>
      <pc:sldChg chg="addSp delSp modSp new mod">
        <pc:chgData name="Steve Shellhammer" userId="0e71f22d-ee3e-49c0-82ff-dbc290af8082" providerId="ADAL" clId="{B2223A41-F242-4799-AA49-B390EDE1B2B4}" dt="2022-10-14T22:45:45.511" v="676" actId="404"/>
        <pc:sldMkLst>
          <pc:docMk/>
          <pc:sldMk cId="3739150511" sldId="539"/>
        </pc:sldMkLst>
      </pc:sldChg>
      <pc:sldChg chg="addSp delSp modSp add mod">
        <pc:chgData name="Steve Shellhammer" userId="0e71f22d-ee3e-49c0-82ff-dbc290af8082" providerId="ADAL" clId="{B2223A41-F242-4799-AA49-B390EDE1B2B4}" dt="2022-10-14T22:48:54.804" v="689" actId="1076"/>
        <pc:sldMkLst>
          <pc:docMk/>
          <pc:sldMk cId="3270413454" sldId="540"/>
        </pc:sldMkLst>
      </pc:sldChg>
      <pc:sldChg chg="addSp modSp new mod">
        <pc:chgData name="Steve Shellhammer" userId="0e71f22d-ee3e-49c0-82ff-dbc290af8082" providerId="ADAL" clId="{B2223A41-F242-4799-AA49-B390EDE1B2B4}" dt="2022-10-14T23:00:47.876" v="797" actId="14100"/>
        <pc:sldMkLst>
          <pc:docMk/>
          <pc:sldMk cId="3754947169" sldId="541"/>
        </pc:sldMkLst>
      </pc:sldChg>
      <pc:sldChg chg="addSp delSp modSp add mod">
        <pc:chgData name="Steve Shellhammer" userId="0e71f22d-ee3e-49c0-82ff-dbc290af8082" providerId="ADAL" clId="{B2223A41-F242-4799-AA49-B390EDE1B2B4}" dt="2022-10-14T23:19:03.646" v="1026" actId="1076"/>
        <pc:sldMkLst>
          <pc:docMk/>
          <pc:sldMk cId="1781948088" sldId="542"/>
        </pc:sldMkLst>
      </pc:sldChg>
      <pc:sldChg chg="addSp delSp modSp new mod">
        <pc:chgData name="Steve Shellhammer" userId="0e71f22d-ee3e-49c0-82ff-dbc290af8082" providerId="ADAL" clId="{B2223A41-F242-4799-AA49-B390EDE1B2B4}" dt="2022-10-14T23:34:52.614" v="1659" actId="207"/>
        <pc:sldMkLst>
          <pc:docMk/>
          <pc:sldMk cId="1135066213" sldId="543"/>
        </pc:sldMkLst>
      </pc:sldChg>
      <pc:sldChg chg="add del">
        <pc:chgData name="Steve Shellhammer" userId="0e71f22d-ee3e-49c0-82ff-dbc290af8082" providerId="ADAL" clId="{B2223A41-F242-4799-AA49-B390EDE1B2B4}" dt="2022-10-14T23:04:09.746" v="808" actId="47"/>
        <pc:sldMkLst>
          <pc:docMk/>
          <pc:sldMk cId="3073245416" sldId="543"/>
        </pc:sldMkLst>
      </pc:sldChg>
      <pc:sldChg chg="modSp new mod">
        <pc:chgData name="Steve Shellhammer" userId="0e71f22d-ee3e-49c0-82ff-dbc290af8082" providerId="ADAL" clId="{B2223A41-F242-4799-AA49-B390EDE1B2B4}" dt="2022-10-14T23:34:46.462" v="1658" actId="1076"/>
        <pc:sldMkLst>
          <pc:docMk/>
          <pc:sldMk cId="3185913972" sldId="544"/>
        </pc:sldMkLst>
      </pc:sldChg>
      <pc:sldChg chg="addSp delSp modSp add mod">
        <pc:chgData name="Steve Shellhammer" userId="0e71f22d-ee3e-49c0-82ff-dbc290af8082" providerId="ADAL" clId="{B2223A41-F242-4799-AA49-B390EDE1B2B4}" dt="2022-10-14T23:37:52.114" v="1711" actId="1038"/>
        <pc:sldMkLst>
          <pc:docMk/>
          <pc:sldMk cId="2025649819" sldId="545"/>
        </pc:sldMkLst>
      </pc:sldChg>
      <pc:sldChg chg="addSp delSp modSp new mod">
        <pc:chgData name="Steve Shellhammer" userId="0e71f22d-ee3e-49c0-82ff-dbc290af8082" providerId="ADAL" clId="{B2223A41-F242-4799-AA49-B390EDE1B2B4}" dt="2022-10-14T23:40:11.779" v="1756" actId="20577"/>
        <pc:sldMkLst>
          <pc:docMk/>
          <pc:sldMk cId="219007463" sldId="546"/>
        </pc:sldMkLst>
      </pc:sldChg>
      <pc:sldChg chg="modSp new mod">
        <pc:chgData name="Steve Shellhammer" userId="0e71f22d-ee3e-49c0-82ff-dbc290af8082" providerId="ADAL" clId="{B2223A41-F242-4799-AA49-B390EDE1B2B4}" dt="2022-10-14T23:47:00.805" v="2261" actId="207"/>
        <pc:sldMkLst>
          <pc:docMk/>
          <pc:sldMk cId="4083141371" sldId="547"/>
        </pc:sldMkLst>
      </pc:sldChg>
      <pc:sldChg chg="addSp delSp modSp new mod">
        <pc:chgData name="Steve Shellhammer" userId="0e71f22d-ee3e-49c0-82ff-dbc290af8082" providerId="ADAL" clId="{B2223A41-F242-4799-AA49-B390EDE1B2B4}" dt="2022-10-14T23:54:35.301" v="2590" actId="1076"/>
        <pc:sldMkLst>
          <pc:docMk/>
          <pc:sldMk cId="1425276553" sldId="548"/>
        </pc:sldMkLst>
      </pc:sldChg>
      <pc:sldChg chg="modSp new mod">
        <pc:chgData name="Steve Shellhammer" userId="0e71f22d-ee3e-49c0-82ff-dbc290af8082" providerId="ADAL" clId="{B2223A41-F242-4799-AA49-B390EDE1B2B4}" dt="2022-10-14T23:48:23.155" v="2418" actId="20577"/>
        <pc:sldMkLst>
          <pc:docMk/>
          <pc:sldMk cId="2878109814" sldId="549"/>
        </pc:sldMkLst>
      </pc:sldChg>
      <pc:sldChg chg="modSp new mod">
        <pc:chgData name="Steve Shellhammer" userId="0e71f22d-ee3e-49c0-82ff-dbc290af8082" providerId="ADAL" clId="{B2223A41-F242-4799-AA49-B390EDE1B2B4}" dt="2022-10-14T23:51:29.114" v="2452" actId="14100"/>
        <pc:sldMkLst>
          <pc:docMk/>
          <pc:sldMk cId="1027423436" sldId="550"/>
        </pc:sldMkLst>
      </pc:sldChg>
      <pc:sldChg chg="addSp delSp modSp add mod">
        <pc:chgData name="Steve Shellhammer" userId="0e71f22d-ee3e-49c0-82ff-dbc290af8082" providerId="ADAL" clId="{B2223A41-F242-4799-AA49-B390EDE1B2B4}" dt="2022-10-14T23:52:13.284" v="2463" actId="1076"/>
        <pc:sldMkLst>
          <pc:docMk/>
          <pc:sldMk cId="1632774051" sldId="551"/>
        </pc:sldMkLst>
      </pc:sldChg>
      <pc:sldChg chg="modSp add mod">
        <pc:chgData name="Steve Shellhammer" userId="0e71f22d-ee3e-49c0-82ff-dbc290af8082" providerId="ADAL" clId="{B2223A41-F242-4799-AA49-B390EDE1B2B4}" dt="2022-10-14T23:55:17.375" v="2622" actId="404"/>
        <pc:sldMkLst>
          <pc:docMk/>
          <pc:sldMk cId="562319474" sldId="552"/>
        </pc:sldMkLst>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ldChg>
      <pc:sldChg chg="modSp add mod">
        <pc:chgData name="Steve Shellhammer" userId="0e71f22d-ee3e-49c0-82ff-dbc290af8082" providerId="ADAL" clId="{8DDDF9D7-502F-4C2B-B437-AF402FAECEAF}" dt="2021-03-18T23:20:11.920" v="5403" actId="20577"/>
        <pc:sldMkLst>
          <pc:docMk/>
          <pc:sldMk cId="1084003677" sldId="483"/>
        </pc:sldMkLst>
      </pc:sldChg>
      <pc:sldChg chg="addSp modSp new mod">
        <pc:chgData name="Steve Shellhammer" userId="0e71f22d-ee3e-49c0-82ff-dbc290af8082" providerId="ADAL" clId="{8DDDF9D7-502F-4C2B-B437-AF402FAECEAF}" dt="2021-03-17T22:30:15.830" v="3137" actId="207"/>
        <pc:sldMkLst>
          <pc:docMk/>
          <pc:sldMk cId="1098337821" sldId="484"/>
        </pc:sldMkLst>
      </pc:sldChg>
      <pc:sldChg chg="addSp delSp modSp add mod">
        <pc:chgData name="Steve Shellhammer" userId="0e71f22d-ee3e-49c0-82ff-dbc290af8082" providerId="ADAL" clId="{8DDDF9D7-502F-4C2B-B437-AF402FAECEAF}" dt="2021-03-17T22:30:26.793" v="3143" actId="207"/>
        <pc:sldMkLst>
          <pc:docMk/>
          <pc:sldMk cId="658309821" sldId="485"/>
        </pc:sldMkLst>
      </pc:sldChg>
      <pc:sldChg chg="addSp delSp modSp new mod">
        <pc:chgData name="Steve Shellhammer" userId="0e71f22d-ee3e-49c0-82ff-dbc290af8082" providerId="ADAL" clId="{8DDDF9D7-502F-4C2B-B437-AF402FAECEAF}" dt="2021-03-17T22:42:10.509" v="3454" actId="113"/>
        <pc:sldMkLst>
          <pc:docMk/>
          <pc:sldMk cId="3393319472" sldId="486"/>
        </pc:sldMkLst>
      </pc:sldChg>
      <pc:sldChg chg="addSp delSp modSp add mod">
        <pc:chgData name="Steve Shellhammer" userId="0e71f22d-ee3e-49c0-82ff-dbc290af8082" providerId="ADAL" clId="{8DDDF9D7-502F-4C2B-B437-AF402FAECEAF}" dt="2021-03-17T22:30:45.428" v="3149" actId="207"/>
        <pc:sldMkLst>
          <pc:docMk/>
          <pc:sldMk cId="4284133424" sldId="487"/>
        </pc:sldMkLst>
      </pc:sldChg>
      <pc:sldChg chg="modSp add mod">
        <pc:chgData name="Steve Shellhammer" userId="0e71f22d-ee3e-49c0-82ff-dbc290af8082" providerId="ADAL" clId="{8DDDF9D7-502F-4C2B-B437-AF402FAECEAF}" dt="2021-03-17T22:59:49.928" v="3691" actId="207"/>
        <pc:sldMkLst>
          <pc:docMk/>
          <pc:sldMk cId="1663599620" sldId="488"/>
        </pc:sldMkLst>
      </pc:sldChg>
      <pc:sldChg chg="addSp modSp new mod">
        <pc:chgData name="Steve Shellhammer" userId="0e71f22d-ee3e-49c0-82ff-dbc290af8082" providerId="ADAL" clId="{8DDDF9D7-502F-4C2B-B437-AF402FAECEAF}" dt="2021-03-17T23:49:37.921" v="4532" actId="14100"/>
        <pc:sldMkLst>
          <pc:docMk/>
          <pc:sldMk cId="715842681" sldId="489"/>
        </pc:sldMkLst>
      </pc:sldChg>
      <pc:sldChg chg="addSp modSp new mod">
        <pc:chgData name="Steve Shellhammer" userId="0e71f22d-ee3e-49c0-82ff-dbc290af8082" providerId="ADAL" clId="{8DDDF9D7-502F-4C2B-B437-AF402FAECEAF}" dt="2021-03-18T23:46:52.420" v="6295" actId="1076"/>
        <pc:sldMkLst>
          <pc:docMk/>
          <pc:sldMk cId="3250604963" sldId="490"/>
        </pc:sldMkLst>
      </pc:sldChg>
      <pc:sldChg chg="modSp new mod">
        <pc:chgData name="Steve Shellhammer" userId="0e71f22d-ee3e-49c0-82ff-dbc290af8082" providerId="ADAL" clId="{8DDDF9D7-502F-4C2B-B437-AF402FAECEAF}" dt="2021-03-19T15:16:18.062" v="6970" actId="1076"/>
        <pc:sldMkLst>
          <pc:docMk/>
          <pc:sldMk cId="4154146102" sldId="491"/>
        </pc:sldMkLst>
      </pc:sldChg>
      <pc:sldChg chg="addSp delSp modSp new mod">
        <pc:chgData name="Steve Shellhammer" userId="0e71f22d-ee3e-49c0-82ff-dbc290af8082" providerId="ADAL" clId="{8DDDF9D7-502F-4C2B-B437-AF402FAECEAF}" dt="2021-03-19T15:23:05.142" v="7112" actId="22"/>
        <pc:sldMkLst>
          <pc:docMk/>
          <pc:sldMk cId="2084330954" sldId="492"/>
        </pc:sldMkLst>
      </pc:sldChg>
      <pc:sldChg chg="modSp new mod">
        <pc:chgData name="Steve Shellhammer" userId="0e71f22d-ee3e-49c0-82ff-dbc290af8082" providerId="ADAL" clId="{8DDDF9D7-502F-4C2B-B437-AF402FAECEAF}" dt="2021-03-19T15:28:27.385" v="7866" actId="20577"/>
        <pc:sldMkLst>
          <pc:docMk/>
          <pc:sldMk cId="1053439342" sldId="493"/>
        </pc:sldMkLst>
      </pc:sldChg>
      <pc:sldChg chg="addSp delSp modSp new mod">
        <pc:chgData name="Steve Shellhammer" userId="0e71f22d-ee3e-49c0-82ff-dbc290af8082" providerId="ADAL" clId="{8DDDF9D7-502F-4C2B-B437-AF402FAECEAF}" dt="2021-03-19T15:37:47.805" v="8783" actId="1036"/>
        <pc:sldMkLst>
          <pc:docMk/>
          <pc:sldMk cId="573313430" sldId="494"/>
        </pc:sldMkLst>
      </pc:sldChg>
    </pc:docChg>
  </pc:docChgLst>
  <pc:docChgLst>
    <pc:chgData name="Steve Shellhammer" userId="0e71f22d-ee3e-49c0-82ff-dbc290af8082" providerId="ADAL" clId="{A0829777-3B43-42B3-A421-BFF4116BD79B}"/>
    <pc:docChg chg="undo custSel addSld delSld modSld modMainMaster">
      <pc:chgData name="Steve Shellhammer" userId="0e71f22d-ee3e-49c0-82ff-dbc290af8082" providerId="ADAL" clId="{A0829777-3B43-42B3-A421-BFF4116BD79B}" dt="2024-11-11T17:56:44.601" v="7708" actId="14100"/>
      <pc:docMkLst>
        <pc:docMk/>
      </pc:docMkLst>
      <pc:sldChg chg="del">
        <pc:chgData name="Steve Shellhammer" userId="0e71f22d-ee3e-49c0-82ff-dbc290af8082" providerId="ADAL" clId="{A0829777-3B43-42B3-A421-BFF4116BD79B}" dt="2024-10-16T17:22:09.077" v="4751" actId="47"/>
        <pc:sldMkLst>
          <pc:docMk/>
          <pc:sldMk cId="993489634" sldId="562"/>
        </pc:sldMkLst>
      </pc:sldChg>
      <pc:sldChg chg="del">
        <pc:chgData name="Steve Shellhammer" userId="0e71f22d-ee3e-49c0-82ff-dbc290af8082" providerId="ADAL" clId="{A0829777-3B43-42B3-A421-BFF4116BD79B}" dt="2024-10-16T17:22:09.077" v="4751" actId="47"/>
        <pc:sldMkLst>
          <pc:docMk/>
          <pc:sldMk cId="1405330531" sldId="588"/>
        </pc:sldMkLst>
      </pc:sldChg>
      <pc:sldChg chg="del">
        <pc:chgData name="Steve Shellhammer" userId="0e71f22d-ee3e-49c0-82ff-dbc290af8082" providerId="ADAL" clId="{A0829777-3B43-42B3-A421-BFF4116BD79B}" dt="2024-10-16T17:22:09.077" v="4751" actId="47"/>
        <pc:sldMkLst>
          <pc:docMk/>
          <pc:sldMk cId="470537490" sldId="591"/>
        </pc:sldMkLst>
      </pc:sldChg>
      <pc:sldChg chg="del">
        <pc:chgData name="Steve Shellhammer" userId="0e71f22d-ee3e-49c0-82ff-dbc290af8082" providerId="ADAL" clId="{A0829777-3B43-42B3-A421-BFF4116BD79B}" dt="2024-10-16T17:22:09.077" v="4751" actId="47"/>
        <pc:sldMkLst>
          <pc:docMk/>
          <pc:sldMk cId="1083766750" sldId="592"/>
        </pc:sldMkLst>
      </pc:sldChg>
      <pc:sldChg chg="del">
        <pc:chgData name="Steve Shellhammer" userId="0e71f22d-ee3e-49c0-82ff-dbc290af8082" providerId="ADAL" clId="{A0829777-3B43-42B3-A421-BFF4116BD79B}" dt="2024-10-16T17:22:09.077" v="4751" actId="47"/>
        <pc:sldMkLst>
          <pc:docMk/>
          <pc:sldMk cId="2480858265" sldId="593"/>
        </pc:sldMkLst>
      </pc:sldChg>
      <pc:sldChg chg="del">
        <pc:chgData name="Steve Shellhammer" userId="0e71f22d-ee3e-49c0-82ff-dbc290af8082" providerId="ADAL" clId="{A0829777-3B43-42B3-A421-BFF4116BD79B}" dt="2024-10-16T17:22:09.077" v="4751" actId="47"/>
        <pc:sldMkLst>
          <pc:docMk/>
          <pc:sldMk cId="1517107591" sldId="594"/>
        </pc:sldMkLst>
      </pc:sldChg>
      <pc:sldChg chg="del">
        <pc:chgData name="Steve Shellhammer" userId="0e71f22d-ee3e-49c0-82ff-dbc290af8082" providerId="ADAL" clId="{A0829777-3B43-42B3-A421-BFF4116BD79B}" dt="2024-10-16T17:22:09.077" v="4751" actId="47"/>
        <pc:sldMkLst>
          <pc:docMk/>
          <pc:sldMk cId="2562261222" sldId="595"/>
        </pc:sldMkLst>
      </pc:sldChg>
      <pc:sldChg chg="del">
        <pc:chgData name="Steve Shellhammer" userId="0e71f22d-ee3e-49c0-82ff-dbc290af8082" providerId="ADAL" clId="{A0829777-3B43-42B3-A421-BFF4116BD79B}" dt="2024-10-16T17:22:09.077" v="4751" actId="47"/>
        <pc:sldMkLst>
          <pc:docMk/>
          <pc:sldMk cId="3428602540" sldId="597"/>
        </pc:sldMkLst>
      </pc:sldChg>
      <pc:sldChg chg="del">
        <pc:chgData name="Steve Shellhammer" userId="0e71f22d-ee3e-49c0-82ff-dbc290af8082" providerId="ADAL" clId="{A0829777-3B43-42B3-A421-BFF4116BD79B}" dt="2024-10-16T17:22:09.077" v="4751" actId="47"/>
        <pc:sldMkLst>
          <pc:docMk/>
          <pc:sldMk cId="4060783297" sldId="599"/>
        </pc:sldMkLst>
      </pc:sldChg>
      <pc:sldChg chg="del">
        <pc:chgData name="Steve Shellhammer" userId="0e71f22d-ee3e-49c0-82ff-dbc290af8082" providerId="ADAL" clId="{A0829777-3B43-42B3-A421-BFF4116BD79B}" dt="2024-10-16T17:22:09.077" v="4751" actId="47"/>
        <pc:sldMkLst>
          <pc:docMk/>
          <pc:sldMk cId="251378730" sldId="601"/>
        </pc:sldMkLst>
      </pc:sldChg>
      <pc:sldChg chg="del">
        <pc:chgData name="Steve Shellhammer" userId="0e71f22d-ee3e-49c0-82ff-dbc290af8082" providerId="ADAL" clId="{A0829777-3B43-42B3-A421-BFF4116BD79B}" dt="2024-10-16T17:22:09.077" v="4751" actId="47"/>
        <pc:sldMkLst>
          <pc:docMk/>
          <pc:sldMk cId="386115416" sldId="602"/>
        </pc:sldMkLst>
      </pc:sldChg>
      <pc:sldChg chg="del">
        <pc:chgData name="Steve Shellhammer" userId="0e71f22d-ee3e-49c0-82ff-dbc290af8082" providerId="ADAL" clId="{A0829777-3B43-42B3-A421-BFF4116BD79B}" dt="2024-10-16T17:22:09.077" v="4751" actId="47"/>
        <pc:sldMkLst>
          <pc:docMk/>
          <pc:sldMk cId="2782558786" sldId="603"/>
        </pc:sldMkLst>
      </pc:sldChg>
      <pc:sldChg chg="del">
        <pc:chgData name="Steve Shellhammer" userId="0e71f22d-ee3e-49c0-82ff-dbc290af8082" providerId="ADAL" clId="{A0829777-3B43-42B3-A421-BFF4116BD79B}" dt="2024-10-16T17:22:09.077" v="4751" actId="47"/>
        <pc:sldMkLst>
          <pc:docMk/>
          <pc:sldMk cId="793655961" sldId="604"/>
        </pc:sldMkLst>
      </pc:sldChg>
      <pc:sldChg chg="del">
        <pc:chgData name="Steve Shellhammer" userId="0e71f22d-ee3e-49c0-82ff-dbc290af8082" providerId="ADAL" clId="{A0829777-3B43-42B3-A421-BFF4116BD79B}" dt="2024-10-16T17:22:09.077" v="4751" actId="47"/>
        <pc:sldMkLst>
          <pc:docMk/>
          <pc:sldMk cId="36714341" sldId="605"/>
        </pc:sldMkLst>
      </pc:sldChg>
      <pc:sldChg chg="del">
        <pc:chgData name="Steve Shellhammer" userId="0e71f22d-ee3e-49c0-82ff-dbc290af8082" providerId="ADAL" clId="{A0829777-3B43-42B3-A421-BFF4116BD79B}" dt="2024-10-16T17:22:09.077" v="4751" actId="47"/>
        <pc:sldMkLst>
          <pc:docMk/>
          <pc:sldMk cId="3572002730" sldId="606"/>
        </pc:sldMkLst>
      </pc:sldChg>
      <pc:sldChg chg="modSp new mod">
        <pc:chgData name="Steve Shellhammer" userId="0e71f22d-ee3e-49c0-82ff-dbc290af8082" providerId="ADAL" clId="{A0829777-3B43-42B3-A421-BFF4116BD79B}" dt="2024-10-15T23:07:27.834" v="817" actId="20577"/>
        <pc:sldMkLst>
          <pc:docMk/>
          <pc:sldMk cId="2060461938" sldId="607"/>
        </pc:sldMkLst>
      </pc:sldChg>
      <pc:sldChg chg="delSp modSp new del mod">
        <pc:chgData name="Steve Shellhammer" userId="0e71f22d-ee3e-49c0-82ff-dbc290af8082" providerId="ADAL" clId="{A0829777-3B43-42B3-A421-BFF4116BD79B}" dt="2024-10-16T17:22:09.077" v="4751" actId="47"/>
        <pc:sldMkLst>
          <pc:docMk/>
          <pc:sldMk cId="3067458878" sldId="608"/>
        </pc:sldMkLst>
      </pc:sldChg>
      <pc:sldChg chg="modSp new mod">
        <pc:chgData name="Steve Shellhammer" userId="0e71f22d-ee3e-49c0-82ff-dbc290af8082" providerId="ADAL" clId="{A0829777-3B43-42B3-A421-BFF4116BD79B}" dt="2024-11-11T17:49:37.945" v="7455" actId="313"/>
        <pc:sldMkLst>
          <pc:docMk/>
          <pc:sldMk cId="2460021355" sldId="609"/>
        </pc:sldMkLst>
      </pc:sldChg>
      <pc:sldChg chg="addSp modSp new mod">
        <pc:chgData name="Steve Shellhammer" userId="0e71f22d-ee3e-49c0-82ff-dbc290af8082" providerId="ADAL" clId="{A0829777-3B43-42B3-A421-BFF4116BD79B}" dt="2024-10-16T16:25:56.819" v="1968" actId="20577"/>
        <pc:sldMkLst>
          <pc:docMk/>
          <pc:sldMk cId="1145829403" sldId="610"/>
        </pc:sldMkLst>
      </pc:sldChg>
      <pc:sldChg chg="modSp new mod">
        <pc:chgData name="Steve Shellhammer" userId="0e71f22d-ee3e-49c0-82ff-dbc290af8082" providerId="ADAL" clId="{A0829777-3B43-42B3-A421-BFF4116BD79B}" dt="2024-11-11T17:50:38.457" v="7535" actId="20577"/>
        <pc:sldMkLst>
          <pc:docMk/>
          <pc:sldMk cId="2835748976" sldId="611"/>
        </pc:sldMkLst>
      </pc:sldChg>
      <pc:sldChg chg="modSp new del mod">
        <pc:chgData name="Steve Shellhammer" userId="0e71f22d-ee3e-49c0-82ff-dbc290af8082" providerId="ADAL" clId="{A0829777-3B43-42B3-A421-BFF4116BD79B}" dt="2024-10-22T16:25:49.202" v="6413" actId="47"/>
        <pc:sldMkLst>
          <pc:docMk/>
          <pc:sldMk cId="4233999391" sldId="612"/>
        </pc:sldMkLst>
      </pc:sldChg>
      <pc:sldChg chg="modSp new mod">
        <pc:chgData name="Steve Shellhammer" userId="0e71f22d-ee3e-49c0-82ff-dbc290af8082" providerId="ADAL" clId="{A0829777-3B43-42B3-A421-BFF4116BD79B}" dt="2024-11-11T17:54:58.502" v="7645" actId="14100"/>
        <pc:sldMkLst>
          <pc:docMk/>
          <pc:sldMk cId="3660220991" sldId="613"/>
        </pc:sldMkLst>
      </pc:sldChg>
      <pc:sldChg chg="add del">
        <pc:chgData name="Steve Shellhammer" userId="0e71f22d-ee3e-49c0-82ff-dbc290af8082" providerId="ADAL" clId="{A0829777-3B43-42B3-A421-BFF4116BD79B}" dt="2024-10-16T17:05:12.104" v="3753" actId="47"/>
        <pc:sldMkLst>
          <pc:docMk/>
          <pc:sldMk cId="184951412" sldId="614"/>
        </pc:sldMkLst>
      </pc:sldChg>
      <pc:sldChg chg="modSp add mod">
        <pc:chgData name="Steve Shellhammer" userId="0e71f22d-ee3e-49c0-82ff-dbc290af8082" providerId="ADAL" clId="{A0829777-3B43-42B3-A421-BFF4116BD79B}" dt="2024-11-11T17:53:27.470" v="7640" actId="20577"/>
        <pc:sldMkLst>
          <pc:docMk/>
          <pc:sldMk cId="843504882" sldId="614"/>
        </pc:sldMkLst>
      </pc:sldChg>
      <pc:sldChg chg="modSp add mod">
        <pc:chgData name="Steve Shellhammer" userId="0e71f22d-ee3e-49c0-82ff-dbc290af8082" providerId="ADAL" clId="{A0829777-3B43-42B3-A421-BFF4116BD79B}" dt="2024-10-22T16:28:09.537" v="6427" actId="255"/>
        <pc:sldMkLst>
          <pc:docMk/>
          <pc:sldMk cId="4049907211" sldId="615"/>
        </pc:sldMkLst>
      </pc:sldChg>
      <pc:sldChg chg="modSp new mod">
        <pc:chgData name="Steve Shellhammer" userId="0e71f22d-ee3e-49c0-82ff-dbc290af8082" providerId="ADAL" clId="{A0829777-3B43-42B3-A421-BFF4116BD79B}" dt="2024-10-16T17:43:14.576" v="6075" actId="14100"/>
        <pc:sldMkLst>
          <pc:docMk/>
          <pc:sldMk cId="3571426537" sldId="616"/>
        </pc:sldMkLst>
      </pc:sldChg>
      <pc:sldChg chg="modSp new mod">
        <pc:chgData name="Steve Shellhammer" userId="0e71f22d-ee3e-49c0-82ff-dbc290af8082" providerId="ADAL" clId="{A0829777-3B43-42B3-A421-BFF4116BD79B}" dt="2024-11-11T17:56:44.601" v="7708" actId="14100"/>
        <pc:sldMkLst>
          <pc:docMk/>
          <pc:sldMk cId="437436726" sldId="617"/>
        </pc:sldMkLst>
      </pc:sldChg>
      <pc:sldChg chg="modSp new del mod">
        <pc:chgData name="Steve Shellhammer" userId="0e71f22d-ee3e-49c0-82ff-dbc290af8082" providerId="ADAL" clId="{A0829777-3B43-42B3-A421-BFF4116BD79B}" dt="2024-10-22T16:29:44.872" v="6429" actId="47"/>
        <pc:sldMkLst>
          <pc:docMk/>
          <pc:sldMk cId="2290642685" sldId="618"/>
        </pc:sldMkLst>
      </pc:sldChg>
      <pc:sldChg chg="modSp new mod">
        <pc:chgData name="Steve Shellhammer" userId="0e71f22d-ee3e-49c0-82ff-dbc290af8082" providerId="ADAL" clId="{A0829777-3B43-42B3-A421-BFF4116BD79B}" dt="2024-11-11T17:44:26.998" v="7426" actId="20577"/>
        <pc:sldMkLst>
          <pc:docMk/>
          <pc:sldMk cId="101363789" sldId="619"/>
        </pc:sldMkLst>
      </pc:sldChg>
      <pc:sldChg chg="modSp new mod">
        <pc:chgData name="Steve Shellhammer" userId="0e71f22d-ee3e-49c0-82ff-dbc290af8082" providerId="ADAL" clId="{A0829777-3B43-42B3-A421-BFF4116BD79B}" dt="2024-11-11T17:45:37.274" v="7447" actId="20577"/>
        <pc:sldMkLst>
          <pc:docMk/>
          <pc:sldMk cId="3330696826" sldId="620"/>
        </pc:sldMkLst>
      </pc:sldChg>
      <pc:sldChg chg="modSp new del mod">
        <pc:chgData name="Steve Shellhammer" userId="0e71f22d-ee3e-49c0-82ff-dbc290af8082" providerId="ADAL" clId="{A0829777-3B43-42B3-A421-BFF4116BD79B}" dt="2024-11-11T17:49:20.820" v="7448" actId="47"/>
        <pc:sldMkLst>
          <pc:docMk/>
          <pc:sldMk cId="2768435636" sldId="621"/>
        </pc:sldMkLst>
      </pc:sldChg>
      <pc:sldChg chg="addSp modSp new mod">
        <pc:chgData name="Steve Shellhammer" userId="0e71f22d-ee3e-49c0-82ff-dbc290af8082" providerId="ADAL" clId="{A0829777-3B43-42B3-A421-BFF4116BD79B}" dt="2024-10-22T16:25:34.039" v="6412" actId="122"/>
        <pc:sldMkLst>
          <pc:docMk/>
          <pc:sldMk cId="1431270486" sldId="622"/>
        </pc:sldMkLst>
      </pc:sldChg>
      <pc:sldChg chg="modSp new del mod">
        <pc:chgData name="Steve Shellhammer" userId="0e71f22d-ee3e-49c0-82ff-dbc290af8082" providerId="ADAL" clId="{A0829777-3B43-42B3-A421-BFF4116BD79B}" dt="2024-10-22T16:25:51.357" v="6414" actId="47"/>
        <pc:sldMkLst>
          <pc:docMk/>
          <pc:sldMk cId="1316554191" sldId="623"/>
        </pc:sldMkLst>
      </pc:sldChg>
    </pc:docChg>
  </pc:docChgLst>
  <pc:docChgLst>
    <pc:chgData name="Steve Shellhammer" userId="0e71f22d-ee3e-49c0-82ff-dbc290af8082" providerId="ADAL" clId="{DB7312C4-8440-4E4F-BB1C-80ACDCB5D505}"/>
    <pc:docChg chg="delSld modSld">
      <pc:chgData name="Steve Shellhammer" userId="0e71f22d-ee3e-49c0-82ff-dbc290af8082" providerId="ADAL" clId="{DB7312C4-8440-4E4F-BB1C-80ACDCB5D505}" dt="2022-10-21T16:27:14.683" v="168" actId="47"/>
      <pc:docMkLst>
        <pc:docMk/>
      </pc:docMkLst>
      <pc:sldChg chg="modSp mod">
        <pc:chgData name="Steve Shellhammer" userId="0e71f22d-ee3e-49c0-82ff-dbc290af8082" providerId="ADAL" clId="{DB7312C4-8440-4E4F-BB1C-80ACDCB5D505}" dt="2022-10-21T16:23:40.914" v="19" actId="20577"/>
        <pc:sldMkLst>
          <pc:docMk/>
          <pc:sldMk cId="3270413454" sldId="540"/>
        </pc:sldMkLst>
      </pc:sldChg>
      <pc:sldChg chg="modSp mod">
        <pc:chgData name="Steve Shellhammer" userId="0e71f22d-ee3e-49c0-82ff-dbc290af8082" providerId="ADAL" clId="{DB7312C4-8440-4E4F-BB1C-80ACDCB5D505}" dt="2022-10-21T16:24:18.985" v="21" actId="20577"/>
        <pc:sldMkLst>
          <pc:docMk/>
          <pc:sldMk cId="3754947169" sldId="541"/>
        </pc:sldMkLst>
      </pc:sldChg>
      <pc:sldChg chg="modSp mod">
        <pc:chgData name="Steve Shellhammer" userId="0e71f22d-ee3e-49c0-82ff-dbc290af8082" providerId="ADAL" clId="{DB7312C4-8440-4E4F-BB1C-80ACDCB5D505}" dt="2022-10-21T16:25:14.573" v="45" actId="255"/>
        <pc:sldMkLst>
          <pc:docMk/>
          <pc:sldMk cId="1781948088" sldId="542"/>
        </pc:sldMkLst>
      </pc:sldChg>
      <pc:sldChg chg="del">
        <pc:chgData name="Steve Shellhammer" userId="0e71f22d-ee3e-49c0-82ff-dbc290af8082" providerId="ADAL" clId="{DB7312C4-8440-4E4F-BB1C-80ACDCB5D505}" dt="2022-10-21T16:25:25.298" v="46" actId="47"/>
        <pc:sldMkLst>
          <pc:docMk/>
          <pc:sldMk cId="1135066213" sldId="543"/>
        </pc:sldMkLst>
      </pc:sldChg>
      <pc:sldChg chg="del">
        <pc:chgData name="Steve Shellhammer" userId="0e71f22d-ee3e-49c0-82ff-dbc290af8082" providerId="ADAL" clId="{DB7312C4-8440-4E4F-BB1C-80ACDCB5D505}" dt="2022-10-21T16:27:11.802" v="167" actId="47"/>
        <pc:sldMkLst>
          <pc:docMk/>
          <pc:sldMk cId="1425276553" sldId="548"/>
        </pc:sldMkLst>
      </pc:sldChg>
      <pc:sldChg chg="modSp mod">
        <pc:chgData name="Steve Shellhammer" userId="0e71f22d-ee3e-49c0-82ff-dbc290af8082" providerId="ADAL" clId="{DB7312C4-8440-4E4F-BB1C-80ACDCB5D505}" dt="2022-10-21T16:26:56.839" v="166" actId="20577"/>
        <pc:sldMkLst>
          <pc:docMk/>
          <pc:sldMk cId="2878109814" sldId="549"/>
        </pc:sldMkLst>
      </pc:sldChg>
      <pc:sldChg chg="del">
        <pc:chgData name="Steve Shellhammer" userId="0e71f22d-ee3e-49c0-82ff-dbc290af8082" providerId="ADAL" clId="{DB7312C4-8440-4E4F-BB1C-80ACDCB5D505}" dt="2022-10-21T16:27:11.802" v="167" actId="47"/>
        <pc:sldMkLst>
          <pc:docMk/>
          <pc:sldMk cId="1027423436" sldId="550"/>
        </pc:sldMkLst>
      </pc:sldChg>
      <pc:sldChg chg="del">
        <pc:chgData name="Steve Shellhammer" userId="0e71f22d-ee3e-49c0-82ff-dbc290af8082" providerId="ADAL" clId="{DB7312C4-8440-4E4F-BB1C-80ACDCB5D505}" dt="2022-10-21T16:27:11.802" v="167" actId="47"/>
        <pc:sldMkLst>
          <pc:docMk/>
          <pc:sldMk cId="1632774051" sldId="551"/>
        </pc:sldMkLst>
      </pc:sldChg>
      <pc:sldChg chg="del">
        <pc:chgData name="Steve Shellhammer" userId="0e71f22d-ee3e-49c0-82ff-dbc290af8082" providerId="ADAL" clId="{DB7312C4-8440-4E4F-BB1C-80ACDCB5D505}" dt="2022-10-21T16:25:25.298" v="46" actId="47"/>
        <pc:sldMkLst>
          <pc:docMk/>
          <pc:sldMk cId="2616618060" sldId="553"/>
        </pc:sldMkLst>
      </pc:sldChg>
      <pc:sldChg chg="del">
        <pc:chgData name="Steve Shellhammer" userId="0e71f22d-ee3e-49c0-82ff-dbc290af8082" providerId="ADAL" clId="{DB7312C4-8440-4E4F-BB1C-80ACDCB5D505}" dt="2022-10-21T16:27:11.802" v="167" actId="47"/>
        <pc:sldMkLst>
          <pc:docMk/>
          <pc:sldMk cId="1672664259" sldId="555"/>
        </pc:sldMkLst>
      </pc:sldChg>
      <pc:sldChg chg="del">
        <pc:chgData name="Steve Shellhammer" userId="0e71f22d-ee3e-49c0-82ff-dbc290af8082" providerId="ADAL" clId="{DB7312C4-8440-4E4F-BB1C-80ACDCB5D505}" dt="2022-10-21T16:27:14.683" v="168" actId="47"/>
        <pc:sldMkLst>
          <pc:docMk/>
          <pc:sldMk cId="3412471563" sldId="556"/>
        </pc:sldMkLst>
      </pc:sldChg>
      <pc:sldChg chg="del">
        <pc:chgData name="Steve Shellhammer" userId="0e71f22d-ee3e-49c0-82ff-dbc290af8082" providerId="ADAL" clId="{DB7312C4-8440-4E4F-BB1C-80ACDCB5D505}" dt="2022-10-21T16:27:11.802" v="167" actId="47"/>
        <pc:sldMkLst>
          <pc:docMk/>
          <pc:sldMk cId="2403684380" sldId="557"/>
        </pc:sldMkLst>
      </pc:sldChg>
      <pc:sldChg chg="del">
        <pc:chgData name="Steve Shellhammer" userId="0e71f22d-ee3e-49c0-82ff-dbc290af8082" providerId="ADAL" clId="{DB7312C4-8440-4E4F-BB1C-80ACDCB5D505}" dt="2022-10-21T16:27:11.802" v="167" actId="47"/>
        <pc:sldMkLst>
          <pc:docMk/>
          <pc:sldMk cId="2938677378" sldId="558"/>
        </pc:sldMkLst>
      </pc:sldChg>
    </pc:docChg>
  </pc:docChgLst>
  <pc:docChgLst>
    <pc:chgData name="Steve Shellhammer" userId="0e71f22d-ee3e-49c0-82ff-dbc290af8082" providerId="ADAL" clId="{45A3FF76-3816-4680-880A-C8354C4368AB}"/>
    <pc:docChg chg="undo custSel addSld delSld modSld modMainMaster">
      <pc:chgData name="Steve Shellhammer" userId="0e71f22d-ee3e-49c0-82ff-dbc290af8082" providerId="ADAL" clId="{45A3FF76-3816-4680-880A-C8354C4368AB}" dt="2023-03-20T23:09:30.819" v="7177" actId="20577"/>
      <pc:docMkLst>
        <pc:docMk/>
      </pc:docMkLst>
      <pc:sldChg chg="modSp mod">
        <pc:chgData name="Steve Shellhammer" userId="0e71f22d-ee3e-49c0-82ff-dbc290af8082" providerId="ADAL" clId="{45A3FF76-3816-4680-880A-C8354C4368AB}" dt="2023-03-20T15:42:16.503" v="3393" actId="1076"/>
        <pc:sldMkLst>
          <pc:docMk/>
          <pc:sldMk cId="529197180" sldId="538"/>
        </pc:sldMkLst>
      </pc:sldChg>
      <pc:sldChg chg="modSp new mod">
        <pc:chgData name="Steve Shellhammer" userId="0e71f22d-ee3e-49c0-82ff-dbc290af8082" providerId="ADAL" clId="{45A3FF76-3816-4680-880A-C8354C4368AB}" dt="2023-03-20T23:03:02.758" v="6719" actId="20577"/>
        <pc:sldMkLst>
          <pc:docMk/>
          <pc:sldMk cId="2856481569" sldId="539"/>
        </pc:sldMkLst>
      </pc:sldChg>
      <pc:sldChg chg="del">
        <pc:chgData name="Steve Shellhammer" userId="0e71f22d-ee3e-49c0-82ff-dbc290af8082" providerId="ADAL" clId="{45A3FF76-3816-4680-880A-C8354C4368AB}" dt="2023-03-13T18:00:15.551" v="1024" actId="47"/>
        <pc:sldMkLst>
          <pc:docMk/>
          <pc:sldMk cId="3739150511" sldId="539"/>
        </pc:sldMkLst>
      </pc:sldChg>
      <pc:sldChg chg="modSp new mod">
        <pc:chgData name="Steve Shellhammer" userId="0e71f22d-ee3e-49c0-82ff-dbc290af8082" providerId="ADAL" clId="{45A3FF76-3816-4680-880A-C8354C4368AB}" dt="2023-03-20T23:04:39.125" v="6834" actId="20577"/>
        <pc:sldMkLst>
          <pc:docMk/>
          <pc:sldMk cId="2321826473" sldId="540"/>
        </pc:sldMkLst>
      </pc:sldChg>
      <pc:sldChg chg="del">
        <pc:chgData name="Steve Shellhammer" userId="0e71f22d-ee3e-49c0-82ff-dbc290af8082" providerId="ADAL" clId="{45A3FF76-3816-4680-880A-C8354C4368AB}" dt="2023-03-13T18:00:15.551" v="1024" actId="47"/>
        <pc:sldMkLst>
          <pc:docMk/>
          <pc:sldMk cId="3270413454" sldId="540"/>
        </pc:sldMkLst>
      </pc:sldChg>
      <pc:sldChg chg="modSp new mod">
        <pc:chgData name="Steve Shellhammer" userId="0e71f22d-ee3e-49c0-82ff-dbc290af8082" providerId="ADAL" clId="{45A3FF76-3816-4680-880A-C8354C4368AB}" dt="2023-03-20T15:46:03.550" v="3861" actId="20577"/>
        <pc:sldMkLst>
          <pc:docMk/>
          <pc:sldMk cId="547413672" sldId="541"/>
        </pc:sldMkLst>
      </pc:sldChg>
      <pc:sldChg chg="del">
        <pc:chgData name="Steve Shellhammer" userId="0e71f22d-ee3e-49c0-82ff-dbc290af8082" providerId="ADAL" clId="{45A3FF76-3816-4680-880A-C8354C4368AB}" dt="2023-03-13T18:00:15.551" v="1024" actId="47"/>
        <pc:sldMkLst>
          <pc:docMk/>
          <pc:sldMk cId="3754947169" sldId="541"/>
        </pc:sldMkLst>
      </pc:sldChg>
      <pc:sldChg chg="del">
        <pc:chgData name="Steve Shellhammer" userId="0e71f22d-ee3e-49c0-82ff-dbc290af8082" providerId="ADAL" clId="{45A3FF76-3816-4680-880A-C8354C4368AB}" dt="2023-03-13T18:00:15.551" v="1024" actId="47"/>
        <pc:sldMkLst>
          <pc:docMk/>
          <pc:sldMk cId="1781948088" sldId="542"/>
        </pc:sldMkLst>
      </pc:sldChg>
      <pc:sldChg chg="modSp add mod">
        <pc:chgData name="Steve Shellhammer" userId="0e71f22d-ee3e-49c0-82ff-dbc290af8082" providerId="ADAL" clId="{45A3FF76-3816-4680-880A-C8354C4368AB}" dt="2023-03-20T23:06:25.594" v="6896" actId="20577"/>
        <pc:sldMkLst>
          <pc:docMk/>
          <pc:sldMk cId="3322368629" sldId="542"/>
        </pc:sldMkLst>
      </pc:sldChg>
      <pc:sldChg chg="modSp new mod">
        <pc:chgData name="Steve Shellhammer" userId="0e71f22d-ee3e-49c0-82ff-dbc290af8082" providerId="ADAL" clId="{45A3FF76-3816-4680-880A-C8354C4368AB}" dt="2023-03-20T23:06:52.726" v="6932" actId="20577"/>
        <pc:sldMkLst>
          <pc:docMk/>
          <pc:sldMk cId="4081781769" sldId="543"/>
        </pc:sldMkLst>
      </pc:sldChg>
      <pc:sldChg chg="modSp new mod">
        <pc:chgData name="Steve Shellhammer" userId="0e71f22d-ee3e-49c0-82ff-dbc290af8082" providerId="ADAL" clId="{45A3FF76-3816-4680-880A-C8354C4368AB}" dt="2023-03-20T15:56:39.860" v="5497" actId="12"/>
        <pc:sldMkLst>
          <pc:docMk/>
          <pc:sldMk cId="713590355" sldId="544"/>
        </pc:sldMkLst>
      </pc:sldChg>
      <pc:sldChg chg="del">
        <pc:chgData name="Steve Shellhammer" userId="0e71f22d-ee3e-49c0-82ff-dbc290af8082" providerId="ADAL" clId="{45A3FF76-3816-4680-880A-C8354C4368AB}" dt="2023-03-13T18:00:15.551" v="1024" actId="47"/>
        <pc:sldMkLst>
          <pc:docMk/>
          <pc:sldMk cId="3185913972" sldId="544"/>
        </pc:sldMkLst>
      </pc:sldChg>
      <pc:sldChg chg="modSp new mod">
        <pc:chgData name="Steve Shellhammer" userId="0e71f22d-ee3e-49c0-82ff-dbc290af8082" providerId="ADAL" clId="{45A3FF76-3816-4680-880A-C8354C4368AB}" dt="2023-03-20T15:59:22.628" v="5842" actId="20577"/>
        <pc:sldMkLst>
          <pc:docMk/>
          <pc:sldMk cId="294370876" sldId="545"/>
        </pc:sldMkLst>
      </pc:sldChg>
      <pc:sldChg chg="modSp new mod">
        <pc:chgData name="Steve Shellhammer" userId="0e71f22d-ee3e-49c0-82ff-dbc290af8082" providerId="ADAL" clId="{45A3FF76-3816-4680-880A-C8354C4368AB}" dt="2023-03-20T16:00:12.570" v="5966" actId="12"/>
        <pc:sldMkLst>
          <pc:docMk/>
          <pc:sldMk cId="2773607339" sldId="546"/>
        </pc:sldMkLst>
      </pc:sldChg>
      <pc:sldChg chg="modSp new mod">
        <pc:chgData name="Steve Shellhammer" userId="0e71f22d-ee3e-49c0-82ff-dbc290af8082" providerId="ADAL" clId="{45A3FF76-3816-4680-880A-C8354C4368AB}" dt="2023-03-20T23:08:14.646" v="6959" actId="20577"/>
        <pc:sldMkLst>
          <pc:docMk/>
          <pc:sldMk cId="906805146" sldId="547"/>
        </pc:sldMkLst>
      </pc:sldChg>
      <pc:sldChg chg="modSp add mod">
        <pc:chgData name="Steve Shellhammer" userId="0e71f22d-ee3e-49c0-82ff-dbc290af8082" providerId="ADAL" clId="{45A3FF76-3816-4680-880A-C8354C4368AB}" dt="2023-03-20T23:08:42.173" v="6978" actId="20577"/>
        <pc:sldMkLst>
          <pc:docMk/>
          <pc:sldMk cId="1671508115" sldId="548"/>
        </pc:sldMkLst>
      </pc:sldChg>
      <pc:sldChg chg="addSp modSp new mod">
        <pc:chgData name="Steve Shellhammer" userId="0e71f22d-ee3e-49c0-82ff-dbc290af8082" providerId="ADAL" clId="{45A3FF76-3816-4680-880A-C8354C4368AB}" dt="2023-03-20T23:01:50.881" v="6697" actId="14100"/>
        <pc:sldMkLst>
          <pc:docMk/>
          <pc:sldMk cId="70344728" sldId="549"/>
        </pc:sldMkLst>
      </pc:sldChg>
      <pc:sldChg chg="del">
        <pc:chgData name="Steve Shellhammer" userId="0e71f22d-ee3e-49c0-82ff-dbc290af8082" providerId="ADAL" clId="{45A3FF76-3816-4680-880A-C8354C4368AB}" dt="2023-03-13T18:00:15.551" v="1024" actId="47"/>
        <pc:sldMkLst>
          <pc:docMk/>
          <pc:sldMk cId="2878109814" sldId="549"/>
        </pc:sldMkLst>
      </pc:sldChg>
      <pc:sldChg chg="modSp new mod">
        <pc:chgData name="Steve Shellhammer" userId="0e71f22d-ee3e-49c0-82ff-dbc290af8082" providerId="ADAL" clId="{45A3FF76-3816-4680-880A-C8354C4368AB}" dt="2023-03-20T23:09:30.819" v="7177" actId="20577"/>
        <pc:sldMkLst>
          <pc:docMk/>
          <pc:sldMk cId="745406975" sldId="550"/>
        </pc:sldMkLst>
      </pc:sldChg>
      <pc:sldChg chg="del">
        <pc:chgData name="Steve Shellhammer" userId="0e71f22d-ee3e-49c0-82ff-dbc290af8082" providerId="ADAL" clId="{45A3FF76-3816-4680-880A-C8354C4368AB}" dt="2023-03-13T18:00:15.551" v="1024" actId="47"/>
        <pc:sldMkLst>
          <pc:docMk/>
          <pc:sldMk cId="4286855190" sldId="554"/>
        </pc:sldMkLst>
      </pc:sldChg>
      <pc:sldChg chg="del">
        <pc:chgData name="Steve Shellhammer" userId="0e71f22d-ee3e-49c0-82ff-dbc290af8082" providerId="ADAL" clId="{45A3FF76-3816-4680-880A-C8354C4368AB}" dt="2023-03-13T18:00:15.551" v="1024" actId="47"/>
        <pc:sldMkLst>
          <pc:docMk/>
          <pc:sldMk cId="287235473" sldId="555"/>
        </pc:sldMkLst>
      </pc:sldChg>
      <pc:sldChg chg="del">
        <pc:chgData name="Steve Shellhammer" userId="0e71f22d-ee3e-49c0-82ff-dbc290af8082" providerId="ADAL" clId="{45A3FF76-3816-4680-880A-C8354C4368AB}" dt="2023-03-13T18:00:15.551" v="1024" actId="47"/>
        <pc:sldMkLst>
          <pc:docMk/>
          <pc:sldMk cId="3794324091" sldId="556"/>
        </pc:sldMkLst>
      </pc:sldChg>
      <pc:sldChg chg="del">
        <pc:chgData name="Steve Shellhammer" userId="0e71f22d-ee3e-49c0-82ff-dbc290af8082" providerId="ADAL" clId="{45A3FF76-3816-4680-880A-C8354C4368AB}" dt="2023-03-13T18:00:15.551" v="1024" actId="47"/>
        <pc:sldMkLst>
          <pc:docMk/>
          <pc:sldMk cId="4033374927" sldId="557"/>
        </pc:sldMkLst>
      </pc:sldChg>
      <pc:sldChg chg="del">
        <pc:chgData name="Steve Shellhammer" userId="0e71f22d-ee3e-49c0-82ff-dbc290af8082" providerId="ADAL" clId="{45A3FF76-3816-4680-880A-C8354C4368AB}" dt="2023-03-13T18:00:15.551" v="1024" actId="47"/>
        <pc:sldMkLst>
          <pc:docMk/>
          <pc:sldMk cId="3007808864" sldId="558"/>
        </pc:sldMkLst>
      </pc:sldChg>
      <pc:sldChg chg="del">
        <pc:chgData name="Steve Shellhammer" userId="0e71f22d-ee3e-49c0-82ff-dbc290af8082" providerId="ADAL" clId="{45A3FF76-3816-4680-880A-C8354C4368AB}" dt="2023-03-13T18:00:15.551" v="1024" actId="47"/>
        <pc:sldMkLst>
          <pc:docMk/>
          <pc:sldMk cId="3180985409" sldId="559"/>
        </pc:sldMkLst>
      </pc:sldChg>
      <pc:sldChg chg="del">
        <pc:chgData name="Steve Shellhammer" userId="0e71f22d-ee3e-49c0-82ff-dbc290af8082" providerId="ADAL" clId="{45A3FF76-3816-4680-880A-C8354C4368AB}" dt="2023-03-13T18:00:15.551" v="1024" actId="47"/>
        <pc:sldMkLst>
          <pc:docMk/>
          <pc:sldMk cId="2172269271" sldId="560"/>
        </pc:sldMkLst>
      </pc:sldChg>
      <pc:sldChg chg="del">
        <pc:chgData name="Steve Shellhammer" userId="0e71f22d-ee3e-49c0-82ff-dbc290af8082" providerId="ADAL" clId="{45A3FF76-3816-4680-880A-C8354C4368AB}" dt="2023-03-13T18:00:15.551" v="1024" actId="47"/>
        <pc:sldMkLst>
          <pc:docMk/>
          <pc:sldMk cId="1464544389" sldId="561"/>
        </pc:sldMkLst>
      </pc:sldChg>
      <pc:sldChg chg="del">
        <pc:chgData name="Steve Shellhammer" userId="0e71f22d-ee3e-49c0-82ff-dbc290af8082" providerId="ADAL" clId="{45A3FF76-3816-4680-880A-C8354C4368AB}" dt="2023-03-13T18:00:15.551" v="1024" actId="47"/>
        <pc:sldMkLst>
          <pc:docMk/>
          <pc:sldMk cId="1976483129" sldId="562"/>
        </pc:sldMkLst>
      </pc:sldChg>
      <pc:sldChg chg="del">
        <pc:chgData name="Steve Shellhammer" userId="0e71f22d-ee3e-49c0-82ff-dbc290af8082" providerId="ADAL" clId="{45A3FF76-3816-4680-880A-C8354C4368AB}" dt="2023-03-13T18:00:15.551" v="1024" actId="47"/>
        <pc:sldMkLst>
          <pc:docMk/>
          <pc:sldMk cId="3972056907" sldId="563"/>
        </pc:sldMkLst>
      </pc:sldChg>
      <pc:sldChg chg="del">
        <pc:chgData name="Steve Shellhammer" userId="0e71f22d-ee3e-49c0-82ff-dbc290af8082" providerId="ADAL" clId="{45A3FF76-3816-4680-880A-C8354C4368AB}" dt="2023-03-13T18:00:15.551" v="1024" actId="47"/>
        <pc:sldMkLst>
          <pc:docMk/>
          <pc:sldMk cId="949041964" sldId="564"/>
        </pc:sldMkLst>
      </pc:sldChg>
      <pc:sldChg chg="del">
        <pc:chgData name="Steve Shellhammer" userId="0e71f22d-ee3e-49c0-82ff-dbc290af8082" providerId="ADAL" clId="{45A3FF76-3816-4680-880A-C8354C4368AB}" dt="2023-03-13T18:00:15.551" v="1024" actId="47"/>
        <pc:sldMkLst>
          <pc:docMk/>
          <pc:sldMk cId="2743555411" sldId="565"/>
        </pc:sldMkLst>
      </pc:sldChg>
      <pc:sldChg chg="del">
        <pc:chgData name="Steve Shellhammer" userId="0e71f22d-ee3e-49c0-82ff-dbc290af8082" providerId="ADAL" clId="{45A3FF76-3816-4680-880A-C8354C4368AB}" dt="2023-03-13T18:00:15.551" v="1024" actId="47"/>
        <pc:sldMkLst>
          <pc:docMk/>
          <pc:sldMk cId="1755746894" sldId="566"/>
        </pc:sldMkLst>
      </pc:sldChg>
    </pc:docChg>
  </pc:docChgLst>
  <pc:docChgLst>
    <pc:chgData name="Steve Shellhammer" userId="0e71f22d-ee3e-49c0-82ff-dbc290af8082" providerId="ADAL" clId="{83B6F4FF-6F4D-4601-9F21-D8800378163C}"/>
    <pc:docChg chg="custSel modSld">
      <pc:chgData name="Steve Shellhammer" userId="0e71f22d-ee3e-49c0-82ff-dbc290af8082" providerId="ADAL" clId="{83B6F4FF-6F4D-4601-9F21-D8800378163C}" dt="2022-10-13T21:59:59.947" v="48"/>
      <pc:docMkLst>
        <pc:docMk/>
      </pc:docMkLst>
      <pc:sldChg chg="modSp mod">
        <pc:chgData name="Steve Shellhammer" userId="0e71f22d-ee3e-49c0-82ff-dbc290af8082" providerId="ADAL" clId="{83B6F4FF-6F4D-4601-9F21-D8800378163C}" dt="2022-10-13T21:56:49.379" v="29" actId="20577"/>
        <pc:sldMkLst>
          <pc:docMk/>
          <pc:sldMk cId="491374436" sldId="529"/>
        </pc:sldMkLst>
      </pc:sldChg>
      <pc:sldChg chg="modSp mod">
        <pc:chgData name="Steve Shellhammer" userId="0e71f22d-ee3e-49c0-82ff-dbc290af8082" providerId="ADAL" clId="{83B6F4FF-6F4D-4601-9F21-D8800378163C}" dt="2022-10-13T21:59:36.821" v="45" actId="313"/>
        <pc:sldMkLst>
          <pc:docMk/>
          <pc:sldMk cId="3326374592" sldId="532"/>
        </pc:sldMkLst>
      </pc:sldChg>
      <pc:sldChg chg="modSp mod">
        <pc:chgData name="Steve Shellhammer" userId="0e71f22d-ee3e-49c0-82ff-dbc290af8082" providerId="ADAL" clId="{83B6F4FF-6F4D-4601-9F21-D8800378163C}" dt="2022-10-13T21:59:59.947" v="48"/>
        <pc:sldMkLst>
          <pc:docMk/>
          <pc:sldMk cId="2721194055" sldId="535"/>
        </pc:sldMkLst>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ldChg>
      <pc:sldChg chg="modSp new mod">
        <pc:chgData name="Steve Shellhammer" userId="0e71f22d-ee3e-49c0-82ff-dbc290af8082" providerId="ADAL" clId="{D51FAECE-D089-466E-95E7-7851295A8625}" dt="2021-08-23T17:44:39.994" v="1064"/>
        <pc:sldMkLst>
          <pc:docMk/>
          <pc:sldMk cId="1033386959" sldId="530"/>
        </pc:sldMkLst>
      </pc:sldChg>
      <pc:sldChg chg="addSp modSp new mod">
        <pc:chgData name="Steve Shellhammer" userId="0e71f22d-ee3e-49c0-82ff-dbc290af8082" providerId="ADAL" clId="{D51FAECE-D089-466E-95E7-7851295A8625}" dt="2021-08-23T17:50:26.425" v="1705" actId="1036"/>
        <pc:sldMkLst>
          <pc:docMk/>
          <pc:sldMk cId="3940175403" sldId="531"/>
        </pc:sldMkLst>
      </pc:sldChg>
      <pc:sldChg chg="addSp modSp new mod">
        <pc:chgData name="Steve Shellhammer" userId="0e71f22d-ee3e-49c0-82ff-dbc290af8082" providerId="ADAL" clId="{D51FAECE-D089-466E-95E7-7851295A8625}" dt="2021-08-23T17:53:49.065" v="1861" actId="255"/>
        <pc:sldMkLst>
          <pc:docMk/>
          <pc:sldMk cId="3646594998" sldId="532"/>
        </pc:sldMkLst>
      </pc:sldChg>
      <pc:sldChg chg="addSp delSp modSp add mod">
        <pc:chgData name="Steve Shellhammer" userId="0e71f22d-ee3e-49c0-82ff-dbc290af8082" providerId="ADAL" clId="{D51FAECE-D089-466E-95E7-7851295A8625}" dt="2021-08-23T17:54:29.228" v="1866"/>
        <pc:sldMkLst>
          <pc:docMk/>
          <pc:sldMk cId="1470928392" sldId="533"/>
        </pc:sldMkLst>
      </pc:sldChg>
      <pc:sldChg chg="addSp delSp modSp add mod">
        <pc:chgData name="Steve Shellhammer" userId="0e71f22d-ee3e-49c0-82ff-dbc290af8082" providerId="ADAL" clId="{D51FAECE-D089-466E-95E7-7851295A8625}" dt="2021-08-23T17:54:53.993" v="1871" actId="1076"/>
        <pc:sldMkLst>
          <pc:docMk/>
          <pc:sldMk cId="3533804203" sldId="534"/>
        </pc:sldMkLst>
      </pc:sldChg>
      <pc:sldChg chg="addSp delSp modSp new mod">
        <pc:chgData name="Steve Shellhammer" userId="0e71f22d-ee3e-49c0-82ff-dbc290af8082" providerId="ADAL" clId="{D51FAECE-D089-466E-95E7-7851295A8625}" dt="2021-08-23T18:55:09.150" v="2082" actId="20577"/>
        <pc:sldMkLst>
          <pc:docMk/>
          <pc:sldMk cId="767981311" sldId="535"/>
        </pc:sldMkLst>
      </pc:sldChg>
      <pc:sldChg chg="modSp new mod">
        <pc:chgData name="Steve Shellhammer" userId="0e71f22d-ee3e-49c0-82ff-dbc290af8082" providerId="ADAL" clId="{D51FAECE-D089-466E-95E7-7851295A8625}" dt="2021-08-23T18:56:59.597" v="2379" actId="33524"/>
        <pc:sldMkLst>
          <pc:docMk/>
          <pc:sldMk cId="913928595" sldId="536"/>
        </pc:sldMkLst>
      </pc:sldChg>
    </pc:docChg>
  </pc:docChgLst>
  <pc:docChgLst>
    <pc:chgData name="Steve Shellhammer" userId="0e71f22d-ee3e-49c0-82ff-dbc290af8082" providerId="ADAL" clId="{C100BC26-CC8F-49FC-8380-0871830128C9}"/>
    <pc:docChg chg="undo custSel addSld delSld modSld modMainMaster">
      <pc:chgData name="Steve Shellhammer" userId="0e71f22d-ee3e-49c0-82ff-dbc290af8082" providerId="ADAL" clId="{C100BC26-CC8F-49FC-8380-0871830128C9}" dt="2025-04-14T23:40:42.550" v="5172" actId="20577"/>
      <pc:docMkLst>
        <pc:docMk/>
      </pc:docMkLst>
      <pc:sldChg chg="del">
        <pc:chgData name="Steve Shellhammer" userId="0e71f22d-ee3e-49c0-82ff-dbc290af8082" providerId="ADAL" clId="{C100BC26-CC8F-49FC-8380-0871830128C9}" dt="2025-04-08T00:40:21.439" v="50" actId="47"/>
        <pc:sldMkLst>
          <pc:docMk/>
          <pc:sldMk cId="1698326807" sldId="624"/>
        </pc:sldMkLst>
      </pc:sldChg>
      <pc:sldChg chg="del">
        <pc:chgData name="Steve Shellhammer" userId="0e71f22d-ee3e-49c0-82ff-dbc290af8082" providerId="ADAL" clId="{C100BC26-CC8F-49FC-8380-0871830128C9}" dt="2025-04-08T00:40:21.439" v="50" actId="47"/>
        <pc:sldMkLst>
          <pc:docMk/>
          <pc:sldMk cId="3435654242" sldId="628"/>
        </pc:sldMkLst>
      </pc:sldChg>
      <pc:sldChg chg="del">
        <pc:chgData name="Steve Shellhammer" userId="0e71f22d-ee3e-49c0-82ff-dbc290af8082" providerId="ADAL" clId="{C100BC26-CC8F-49FC-8380-0871830128C9}" dt="2025-04-08T00:40:21.439" v="50" actId="47"/>
        <pc:sldMkLst>
          <pc:docMk/>
          <pc:sldMk cId="2753591371" sldId="631"/>
        </pc:sldMkLst>
      </pc:sldChg>
      <pc:sldChg chg="del">
        <pc:chgData name="Steve Shellhammer" userId="0e71f22d-ee3e-49c0-82ff-dbc290af8082" providerId="ADAL" clId="{C100BC26-CC8F-49FC-8380-0871830128C9}" dt="2025-04-08T00:40:21.439" v="50" actId="47"/>
        <pc:sldMkLst>
          <pc:docMk/>
          <pc:sldMk cId="1857020960" sldId="632"/>
        </pc:sldMkLst>
      </pc:sldChg>
      <pc:sldChg chg="del">
        <pc:chgData name="Steve Shellhammer" userId="0e71f22d-ee3e-49c0-82ff-dbc290af8082" providerId="ADAL" clId="{C100BC26-CC8F-49FC-8380-0871830128C9}" dt="2025-04-08T00:40:21.439" v="50" actId="47"/>
        <pc:sldMkLst>
          <pc:docMk/>
          <pc:sldMk cId="3294778214" sldId="633"/>
        </pc:sldMkLst>
      </pc:sldChg>
      <pc:sldChg chg="del">
        <pc:chgData name="Steve Shellhammer" userId="0e71f22d-ee3e-49c0-82ff-dbc290af8082" providerId="ADAL" clId="{C100BC26-CC8F-49FC-8380-0871830128C9}" dt="2025-04-08T00:40:21.439" v="50" actId="47"/>
        <pc:sldMkLst>
          <pc:docMk/>
          <pc:sldMk cId="3384420077" sldId="634"/>
        </pc:sldMkLst>
      </pc:sldChg>
      <pc:sldChg chg="del">
        <pc:chgData name="Steve Shellhammer" userId="0e71f22d-ee3e-49c0-82ff-dbc290af8082" providerId="ADAL" clId="{C100BC26-CC8F-49FC-8380-0871830128C9}" dt="2025-04-08T00:40:21.439" v="50" actId="47"/>
        <pc:sldMkLst>
          <pc:docMk/>
          <pc:sldMk cId="3427692152" sldId="635"/>
        </pc:sldMkLst>
      </pc:sldChg>
      <pc:sldChg chg="del">
        <pc:chgData name="Steve Shellhammer" userId="0e71f22d-ee3e-49c0-82ff-dbc290af8082" providerId="ADAL" clId="{C100BC26-CC8F-49FC-8380-0871830128C9}" dt="2025-04-08T00:40:21.439" v="50" actId="47"/>
        <pc:sldMkLst>
          <pc:docMk/>
          <pc:sldMk cId="873630558" sldId="636"/>
        </pc:sldMkLst>
      </pc:sldChg>
      <pc:sldChg chg="del">
        <pc:chgData name="Steve Shellhammer" userId="0e71f22d-ee3e-49c0-82ff-dbc290af8082" providerId="ADAL" clId="{C100BC26-CC8F-49FC-8380-0871830128C9}" dt="2025-04-08T00:40:21.439" v="50" actId="47"/>
        <pc:sldMkLst>
          <pc:docMk/>
          <pc:sldMk cId="915385252" sldId="637"/>
        </pc:sldMkLst>
      </pc:sldChg>
      <pc:sldChg chg="del">
        <pc:chgData name="Steve Shellhammer" userId="0e71f22d-ee3e-49c0-82ff-dbc290af8082" providerId="ADAL" clId="{C100BC26-CC8F-49FC-8380-0871830128C9}" dt="2025-04-08T00:40:21.439" v="50" actId="47"/>
        <pc:sldMkLst>
          <pc:docMk/>
          <pc:sldMk cId="3172964857" sldId="641"/>
        </pc:sldMkLst>
      </pc:sldChg>
      <pc:sldChg chg="del">
        <pc:chgData name="Steve Shellhammer" userId="0e71f22d-ee3e-49c0-82ff-dbc290af8082" providerId="ADAL" clId="{C100BC26-CC8F-49FC-8380-0871830128C9}" dt="2025-04-08T00:40:21.439" v="50" actId="47"/>
        <pc:sldMkLst>
          <pc:docMk/>
          <pc:sldMk cId="3384883424" sldId="643"/>
        </pc:sldMkLst>
      </pc:sldChg>
      <pc:sldChg chg="modSp mod">
        <pc:chgData name="Steve Shellhammer" userId="0e71f22d-ee3e-49c0-82ff-dbc290af8082" providerId="ADAL" clId="{C100BC26-CC8F-49FC-8380-0871830128C9}" dt="2025-04-14T22:50:44.842" v="5038"/>
        <pc:sldMkLst>
          <pc:docMk/>
          <pc:sldMk cId="3416251944" sldId="644"/>
        </pc:sldMkLst>
      </pc:sldChg>
      <pc:sldChg chg="modSp new mod">
        <pc:chgData name="Steve Shellhammer" userId="0e71f22d-ee3e-49c0-82ff-dbc290af8082" providerId="ADAL" clId="{C100BC26-CC8F-49FC-8380-0871830128C9}" dt="2025-04-14T23:37:14.094" v="5041" actId="20577"/>
        <pc:sldMkLst>
          <pc:docMk/>
          <pc:sldMk cId="3054541256" sldId="645"/>
        </pc:sldMkLst>
      </pc:sldChg>
      <pc:sldChg chg="del">
        <pc:chgData name="Steve Shellhammer" userId="0e71f22d-ee3e-49c0-82ff-dbc290af8082" providerId="ADAL" clId="{C100BC26-CC8F-49FC-8380-0871830128C9}" dt="2025-04-08T00:40:21.439" v="50" actId="47"/>
        <pc:sldMkLst>
          <pc:docMk/>
          <pc:sldMk cId="3681180894" sldId="645"/>
        </pc:sldMkLst>
      </pc:sldChg>
      <pc:sldChg chg="del">
        <pc:chgData name="Steve Shellhammer" userId="0e71f22d-ee3e-49c0-82ff-dbc290af8082" providerId="ADAL" clId="{C100BC26-CC8F-49FC-8380-0871830128C9}" dt="2025-04-08T00:40:21.439" v="50" actId="47"/>
        <pc:sldMkLst>
          <pc:docMk/>
          <pc:sldMk cId="370704678" sldId="646"/>
        </pc:sldMkLst>
      </pc:sldChg>
      <pc:sldChg chg="modSp new mod">
        <pc:chgData name="Steve Shellhammer" userId="0e71f22d-ee3e-49c0-82ff-dbc290af8082" providerId="ADAL" clId="{C100BC26-CC8F-49FC-8380-0871830128C9}" dt="2025-04-14T23:39:59.784" v="5132" actId="6549"/>
        <pc:sldMkLst>
          <pc:docMk/>
          <pc:sldMk cId="791970837" sldId="646"/>
        </pc:sldMkLst>
      </pc:sldChg>
      <pc:sldChg chg="addSp delSp modSp new add del mod">
        <pc:chgData name="Steve Shellhammer" userId="0e71f22d-ee3e-49c0-82ff-dbc290af8082" providerId="ADAL" clId="{C100BC26-CC8F-49FC-8380-0871830128C9}" dt="2025-04-14T23:40:42.550" v="5172" actId="20577"/>
        <pc:sldMkLst>
          <pc:docMk/>
          <pc:sldMk cId="1745288792" sldId="647"/>
        </pc:sldMkLst>
      </pc:sldChg>
      <pc:sldChg chg="del">
        <pc:chgData name="Steve Shellhammer" userId="0e71f22d-ee3e-49c0-82ff-dbc290af8082" providerId="ADAL" clId="{C100BC26-CC8F-49FC-8380-0871830128C9}" dt="2025-04-08T00:40:21.439" v="50" actId="47"/>
        <pc:sldMkLst>
          <pc:docMk/>
          <pc:sldMk cId="2399119464" sldId="647"/>
        </pc:sldMkLst>
      </pc:sldChg>
      <pc:sldChg chg="modSp new del mod">
        <pc:chgData name="Steve Shellhammer" userId="0e71f22d-ee3e-49c0-82ff-dbc290af8082" providerId="ADAL" clId="{C100BC26-CC8F-49FC-8380-0871830128C9}" dt="2025-04-08T17:37:18.620" v="2953" actId="47"/>
        <pc:sldMkLst>
          <pc:docMk/>
          <pc:sldMk cId="342102014" sldId="648"/>
        </pc:sldMkLst>
      </pc:sldChg>
      <pc:sldChg chg="del">
        <pc:chgData name="Steve Shellhammer" userId="0e71f22d-ee3e-49c0-82ff-dbc290af8082" providerId="ADAL" clId="{C100BC26-CC8F-49FC-8380-0871830128C9}" dt="2025-04-08T00:40:21.439" v="50" actId="47"/>
        <pc:sldMkLst>
          <pc:docMk/>
          <pc:sldMk cId="535794254" sldId="648"/>
        </pc:sldMkLst>
      </pc:sldChg>
      <pc:sldChg chg="modSp new del mod">
        <pc:chgData name="Steve Shellhammer" userId="0e71f22d-ee3e-49c0-82ff-dbc290af8082" providerId="ADAL" clId="{C100BC26-CC8F-49FC-8380-0871830128C9}" dt="2025-04-08T18:17:29.415" v="3308" actId="47"/>
        <pc:sldMkLst>
          <pc:docMk/>
          <pc:sldMk cId="380423458" sldId="649"/>
        </pc:sldMkLst>
      </pc:sldChg>
      <pc:sldChg chg="modSp new mod">
        <pc:chgData name="Steve Shellhammer" userId="0e71f22d-ee3e-49c0-82ff-dbc290af8082" providerId="ADAL" clId="{C100BC26-CC8F-49FC-8380-0871830128C9}" dt="2025-04-08T17:45:53.809" v="3082" actId="20577"/>
        <pc:sldMkLst>
          <pc:docMk/>
          <pc:sldMk cId="2360893619" sldId="650"/>
        </pc:sldMkLst>
      </pc:sldChg>
      <pc:sldChg chg="addSp delSp modSp new mod">
        <pc:chgData name="Steve Shellhammer" userId="0e71f22d-ee3e-49c0-82ff-dbc290af8082" providerId="ADAL" clId="{C100BC26-CC8F-49FC-8380-0871830128C9}" dt="2025-04-08T18:22:54.293" v="3473"/>
        <pc:sldMkLst>
          <pc:docMk/>
          <pc:sldMk cId="1516948804" sldId="651"/>
        </pc:sldMkLst>
      </pc:sldChg>
      <pc:sldChg chg="addSp delSp modSp add mod">
        <pc:chgData name="Steve Shellhammer" userId="0e71f22d-ee3e-49c0-82ff-dbc290af8082" providerId="ADAL" clId="{C100BC26-CC8F-49FC-8380-0871830128C9}" dt="2025-04-08T18:21:14.152" v="3471" actId="14100"/>
        <pc:sldMkLst>
          <pc:docMk/>
          <pc:sldMk cId="2364365508" sldId="652"/>
        </pc:sldMkLst>
      </pc:sldChg>
      <pc:sldChg chg="addSp modSp new mod">
        <pc:chgData name="Steve Shellhammer" userId="0e71f22d-ee3e-49c0-82ff-dbc290af8082" providerId="ADAL" clId="{C100BC26-CC8F-49FC-8380-0871830128C9}" dt="2025-04-09T17:26:42.443" v="4258" actId="20577"/>
        <pc:sldMkLst>
          <pc:docMk/>
          <pc:sldMk cId="3879339100" sldId="653"/>
        </pc:sldMkLst>
      </pc:sldChg>
      <pc:sldChg chg="delSp modSp new del mod">
        <pc:chgData name="Steve Shellhammer" userId="0e71f22d-ee3e-49c0-82ff-dbc290af8082" providerId="ADAL" clId="{C100BC26-CC8F-49FC-8380-0871830128C9}" dt="2025-04-09T17:26:36.651" v="4257" actId="47"/>
        <pc:sldMkLst>
          <pc:docMk/>
          <pc:sldMk cId="4127321729" sldId="654"/>
        </pc:sldMkLst>
      </pc:sldChg>
      <pc:sldChg chg="addSp modSp new mod">
        <pc:chgData name="Steve Shellhammer" userId="0e71f22d-ee3e-49c0-82ff-dbc290af8082" providerId="ADAL" clId="{C100BC26-CC8F-49FC-8380-0871830128C9}" dt="2025-04-10T17:08:12.370" v="4545" actId="14100"/>
        <pc:sldMkLst>
          <pc:docMk/>
          <pc:sldMk cId="1909578015" sldId="655"/>
        </pc:sldMkLst>
      </pc:sldChg>
      <pc:sldChg chg="addSp modSp new mod">
        <pc:chgData name="Steve Shellhammer" userId="0e71f22d-ee3e-49c0-82ff-dbc290af8082" providerId="ADAL" clId="{C100BC26-CC8F-49FC-8380-0871830128C9}" dt="2025-04-09T17:31:47.207" v="4379" actId="20577"/>
        <pc:sldMkLst>
          <pc:docMk/>
          <pc:sldMk cId="1142460089" sldId="656"/>
        </pc:sldMkLst>
      </pc:sldChg>
      <pc:sldChg chg="addSp delSp modSp new mod">
        <pc:chgData name="Steve Shellhammer" userId="0e71f22d-ee3e-49c0-82ff-dbc290af8082" providerId="ADAL" clId="{C100BC26-CC8F-49FC-8380-0871830128C9}" dt="2025-04-10T17:07:33.391" v="4543" actId="20577"/>
        <pc:sldMkLst>
          <pc:docMk/>
          <pc:sldMk cId="1807179456" sldId="657"/>
        </pc:sldMkLst>
      </pc:sldChg>
      <pc:sldChg chg="modSp new mod">
        <pc:chgData name="Steve Shellhammer" userId="0e71f22d-ee3e-49c0-82ff-dbc290af8082" providerId="ADAL" clId="{C100BC26-CC8F-49FC-8380-0871830128C9}" dt="2025-04-09T17:24:20.631" v="4255" actId="20577"/>
        <pc:sldMkLst>
          <pc:docMk/>
          <pc:sldMk cId="636833392" sldId="658"/>
        </pc:sldMkLst>
      </pc:sldChg>
      <pc:sldChg chg="addSp delSp modSp new mod">
        <pc:chgData name="Steve Shellhammer" userId="0e71f22d-ee3e-49c0-82ff-dbc290af8082" providerId="ADAL" clId="{C100BC26-CC8F-49FC-8380-0871830128C9}" dt="2025-04-10T17:42:30.357" v="5036" actId="1076"/>
        <pc:sldMkLst>
          <pc:docMk/>
          <pc:sldMk cId="2950795848" sldId="659"/>
        </pc:sldMkLst>
      </pc:sldChg>
      <pc:sldChg chg="new del">
        <pc:chgData name="Steve Shellhammer" userId="0e71f22d-ee3e-49c0-82ff-dbc290af8082" providerId="ADAL" clId="{C100BC26-CC8F-49FC-8380-0871830128C9}" dt="2025-04-09T17:26:36.651" v="4257" actId="47"/>
        <pc:sldMkLst>
          <pc:docMk/>
          <pc:sldMk cId="3843004249" sldId="659"/>
        </pc:sldMkLst>
      </pc:sldChg>
    </pc:docChg>
  </pc:docChgLst>
  <pc:docChgLst>
    <pc:chgData name="Steve Shellhammer" userId="0e71f22d-ee3e-49c0-82ff-dbc290af8082" providerId="ADAL" clId="{AC8AA1CB-7231-4F9F-8873-6A0E9D52CE32}"/>
    <pc:docChg chg="custSel addSld delSld modSld modMainMaster">
      <pc:chgData name="Steve Shellhammer" userId="0e71f22d-ee3e-49c0-82ff-dbc290af8082" providerId="ADAL" clId="{AC8AA1CB-7231-4F9F-8873-6A0E9D52CE32}" dt="2021-10-19T21:35:57.847" v="2554" actId="20577"/>
      <pc:docMkLst>
        <pc:docMk/>
      </pc:docMkLst>
      <pc:sldChg chg="modSp mod">
        <pc:chgData name="Steve Shellhammer" userId="0e71f22d-ee3e-49c0-82ff-dbc290af8082" providerId="ADAL" clId="{AC8AA1CB-7231-4F9F-8873-6A0E9D52CE32}" dt="2021-10-19T21:35:27.222" v="2547" actId="1037"/>
        <pc:sldMkLst>
          <pc:docMk/>
          <pc:sldMk cId="0" sldId="256"/>
        </pc:sldMkLst>
      </pc:sldChg>
      <pc:sldChg chg="modSp mod">
        <pc:chgData name="Steve Shellhammer" userId="0e71f22d-ee3e-49c0-82ff-dbc290af8082" providerId="ADAL" clId="{AC8AA1CB-7231-4F9F-8873-6A0E9D52CE32}" dt="2021-10-19T20:57:31.291" v="1455" actId="20577"/>
        <pc:sldMkLst>
          <pc:docMk/>
          <pc:sldMk cId="491374436" sldId="529"/>
        </pc:sldMkLst>
      </pc:sldChg>
      <pc:sldChg chg="del">
        <pc:chgData name="Steve Shellhammer" userId="0e71f22d-ee3e-49c0-82ff-dbc290af8082" providerId="ADAL" clId="{AC8AA1CB-7231-4F9F-8873-6A0E9D52CE32}" dt="2021-10-19T18:18:34.775" v="59" actId="47"/>
        <pc:sldMkLst>
          <pc:docMk/>
          <pc:sldMk cId="1033386959" sldId="530"/>
        </pc:sldMkLst>
      </pc:sldChg>
      <pc:sldChg chg="addSp modSp new mod">
        <pc:chgData name="Steve Shellhammer" userId="0e71f22d-ee3e-49c0-82ff-dbc290af8082" providerId="ADAL" clId="{AC8AA1CB-7231-4F9F-8873-6A0E9D52CE32}" dt="2021-10-19T21:00:34.967" v="1744" actId="14100"/>
        <pc:sldMkLst>
          <pc:docMk/>
          <pc:sldMk cId="1522346237" sldId="530"/>
        </pc:sldMkLst>
      </pc:sldChg>
      <pc:sldChg chg="addSp modSp new mod">
        <pc:chgData name="Steve Shellhammer" userId="0e71f22d-ee3e-49c0-82ff-dbc290af8082" providerId="ADAL" clId="{AC8AA1CB-7231-4F9F-8873-6A0E9D52CE32}" dt="2021-10-19T21:35:57.847" v="2554" actId="20577"/>
        <pc:sldMkLst>
          <pc:docMk/>
          <pc:sldMk cId="3091154829" sldId="531"/>
        </pc:sldMkLst>
      </pc:sldChg>
      <pc:sldChg chg="del">
        <pc:chgData name="Steve Shellhammer" userId="0e71f22d-ee3e-49c0-82ff-dbc290af8082" providerId="ADAL" clId="{AC8AA1CB-7231-4F9F-8873-6A0E9D52CE32}" dt="2021-10-19T18:18:34.775" v="59" actId="47"/>
        <pc:sldMkLst>
          <pc:docMk/>
          <pc:sldMk cId="3940175403" sldId="531"/>
        </pc:sldMkLst>
      </pc:sldChg>
      <pc:sldChg chg="addSp modSp new mod">
        <pc:chgData name="Steve Shellhammer" userId="0e71f22d-ee3e-49c0-82ff-dbc290af8082" providerId="ADAL" clId="{AC8AA1CB-7231-4F9F-8873-6A0E9D52CE32}" dt="2021-10-19T21:14:49.461" v="2259" actId="14100"/>
        <pc:sldMkLst>
          <pc:docMk/>
          <pc:sldMk cId="3611220658" sldId="532"/>
        </pc:sldMkLst>
      </pc:sldChg>
      <pc:sldChg chg="del">
        <pc:chgData name="Steve Shellhammer" userId="0e71f22d-ee3e-49c0-82ff-dbc290af8082" providerId="ADAL" clId="{AC8AA1CB-7231-4F9F-8873-6A0E9D52CE32}" dt="2021-10-19T18:18:34.775" v="59" actId="47"/>
        <pc:sldMkLst>
          <pc:docMk/>
          <pc:sldMk cId="3646594998" sldId="532"/>
        </pc:sldMkLst>
      </pc:sldChg>
      <pc:sldChg chg="modSp new mod">
        <pc:chgData name="Steve Shellhammer" userId="0e71f22d-ee3e-49c0-82ff-dbc290af8082" providerId="ADAL" clId="{AC8AA1CB-7231-4F9F-8873-6A0E9D52CE32}" dt="2021-10-19T21:16:10.747" v="2531" actId="15"/>
        <pc:sldMkLst>
          <pc:docMk/>
          <pc:sldMk cId="696924047" sldId="533"/>
        </pc:sldMkLst>
      </pc:sldChg>
      <pc:sldChg chg="del">
        <pc:chgData name="Steve Shellhammer" userId="0e71f22d-ee3e-49c0-82ff-dbc290af8082" providerId="ADAL" clId="{AC8AA1CB-7231-4F9F-8873-6A0E9D52CE32}" dt="2021-10-19T18:18:34.775" v="59" actId="47"/>
        <pc:sldMkLst>
          <pc:docMk/>
          <pc:sldMk cId="1470928392" sldId="533"/>
        </pc:sldMkLst>
      </pc:sldChg>
      <pc:sldChg chg="modSp new del mod">
        <pc:chgData name="Steve Shellhammer" userId="0e71f22d-ee3e-49c0-82ff-dbc290af8082" providerId="ADAL" clId="{AC8AA1CB-7231-4F9F-8873-6A0E9D52CE32}" dt="2021-10-19T21:14:43.273" v="2258" actId="47"/>
        <pc:sldMkLst>
          <pc:docMk/>
          <pc:sldMk cId="3412841901" sldId="533"/>
        </pc:sldMkLst>
      </pc:sldChg>
      <pc:sldChg chg="del">
        <pc:chgData name="Steve Shellhammer" userId="0e71f22d-ee3e-49c0-82ff-dbc290af8082" providerId="ADAL" clId="{AC8AA1CB-7231-4F9F-8873-6A0E9D52CE32}" dt="2021-10-19T18:18:34.775" v="59" actId="47"/>
        <pc:sldMkLst>
          <pc:docMk/>
          <pc:sldMk cId="3533804203" sldId="534"/>
        </pc:sldMkLst>
      </pc:sldChg>
      <pc:sldChg chg="del">
        <pc:chgData name="Steve Shellhammer" userId="0e71f22d-ee3e-49c0-82ff-dbc290af8082" providerId="ADAL" clId="{AC8AA1CB-7231-4F9F-8873-6A0E9D52CE32}" dt="2021-10-19T18:18:34.775" v="59" actId="47"/>
        <pc:sldMkLst>
          <pc:docMk/>
          <pc:sldMk cId="913928595" sldId="536"/>
        </pc:sldMkLst>
      </pc:sldChg>
      <pc:sldChg chg="del">
        <pc:chgData name="Steve Shellhammer" userId="0e71f22d-ee3e-49c0-82ff-dbc290af8082" providerId="ADAL" clId="{AC8AA1CB-7231-4F9F-8873-6A0E9D52CE32}" dt="2021-10-19T18:18:34.775" v="59" actId="47"/>
        <pc:sldMkLst>
          <pc:docMk/>
          <pc:sldMk cId="2716857888" sldId="537"/>
        </pc:sldMkLst>
      </pc:sldChg>
      <pc:sldChg chg="del">
        <pc:chgData name="Steve Shellhammer" userId="0e71f22d-ee3e-49c0-82ff-dbc290af8082" providerId="ADAL" clId="{AC8AA1CB-7231-4F9F-8873-6A0E9D52CE32}" dt="2021-10-19T18:18:34.775" v="59" actId="47"/>
        <pc:sldMkLst>
          <pc:docMk/>
          <pc:sldMk cId="2538287792" sldId="538"/>
        </pc:sldMkLst>
      </pc:sldChg>
      <pc:sldChg chg="del">
        <pc:chgData name="Steve Shellhammer" userId="0e71f22d-ee3e-49c0-82ff-dbc290af8082" providerId="ADAL" clId="{AC8AA1CB-7231-4F9F-8873-6A0E9D52CE32}" dt="2021-10-19T18:18:34.775" v="59" actId="47"/>
        <pc:sldMkLst>
          <pc:docMk/>
          <pc:sldMk cId="340634408" sldId="539"/>
        </pc:sldMkLst>
      </pc:sldChg>
      <pc:sldChg chg="del">
        <pc:chgData name="Steve Shellhammer" userId="0e71f22d-ee3e-49c0-82ff-dbc290af8082" providerId="ADAL" clId="{AC8AA1CB-7231-4F9F-8873-6A0E9D52CE32}" dt="2021-10-19T18:18:34.775" v="59" actId="47"/>
        <pc:sldMkLst>
          <pc:docMk/>
          <pc:sldMk cId="3090575766" sldId="540"/>
        </pc:sldMkLst>
      </pc:sldChg>
      <pc:sldChg chg="del">
        <pc:chgData name="Steve Shellhammer" userId="0e71f22d-ee3e-49c0-82ff-dbc290af8082" providerId="ADAL" clId="{AC8AA1CB-7231-4F9F-8873-6A0E9D52CE32}" dt="2021-10-19T18:18:34.775" v="59" actId="47"/>
        <pc:sldMkLst>
          <pc:docMk/>
          <pc:sldMk cId="3549475240" sldId="541"/>
        </pc:sldMkLst>
      </pc:sldChg>
      <pc:sldChg chg="del">
        <pc:chgData name="Steve Shellhammer" userId="0e71f22d-ee3e-49c0-82ff-dbc290af8082" providerId="ADAL" clId="{AC8AA1CB-7231-4F9F-8873-6A0E9D52CE32}" dt="2021-10-19T18:18:34.775" v="59" actId="47"/>
        <pc:sldMkLst>
          <pc:docMk/>
          <pc:sldMk cId="3476637942" sldId="542"/>
        </pc:sldMkLst>
      </pc:sldChg>
      <pc:sldChg chg="del">
        <pc:chgData name="Steve Shellhammer" userId="0e71f22d-ee3e-49c0-82ff-dbc290af8082" providerId="ADAL" clId="{AC8AA1CB-7231-4F9F-8873-6A0E9D52CE32}" dt="2021-10-19T18:18:34.775" v="59" actId="47"/>
        <pc:sldMkLst>
          <pc:docMk/>
          <pc:sldMk cId="1889909565" sldId="543"/>
        </pc:sldMkLst>
      </pc:sldChg>
      <pc:sldChg chg="del">
        <pc:chgData name="Steve Shellhammer" userId="0e71f22d-ee3e-49c0-82ff-dbc290af8082" providerId="ADAL" clId="{AC8AA1CB-7231-4F9F-8873-6A0E9D52CE32}" dt="2021-10-19T18:18:34.775" v="59" actId="47"/>
        <pc:sldMkLst>
          <pc:docMk/>
          <pc:sldMk cId="2976029669" sldId="544"/>
        </pc:sldMkLst>
      </pc:sldChg>
      <pc:sldChg chg="del">
        <pc:chgData name="Steve Shellhammer" userId="0e71f22d-ee3e-49c0-82ff-dbc290af8082" providerId="ADAL" clId="{AC8AA1CB-7231-4F9F-8873-6A0E9D52CE32}" dt="2021-10-19T18:18:34.775" v="59" actId="47"/>
        <pc:sldMkLst>
          <pc:docMk/>
          <pc:sldMk cId="2437962698" sldId="545"/>
        </pc:sldMkLst>
      </pc:sldChg>
      <pc:sldChg chg="del">
        <pc:chgData name="Steve Shellhammer" userId="0e71f22d-ee3e-49c0-82ff-dbc290af8082" providerId="ADAL" clId="{AC8AA1CB-7231-4F9F-8873-6A0E9D52CE32}" dt="2021-10-19T18:18:34.775" v="59" actId="47"/>
        <pc:sldMkLst>
          <pc:docMk/>
          <pc:sldMk cId="4045638809" sldId="546"/>
        </pc:sldMkLst>
      </pc:sldChg>
      <pc:sldChg chg="del">
        <pc:chgData name="Steve Shellhammer" userId="0e71f22d-ee3e-49c0-82ff-dbc290af8082" providerId="ADAL" clId="{AC8AA1CB-7231-4F9F-8873-6A0E9D52CE32}" dt="2021-10-19T18:18:34.775" v="59" actId="47"/>
        <pc:sldMkLst>
          <pc:docMk/>
          <pc:sldMk cId="2429976484" sldId="547"/>
        </pc:sldMkLst>
      </pc:sldChg>
      <pc:sldChg chg="del">
        <pc:chgData name="Steve Shellhammer" userId="0e71f22d-ee3e-49c0-82ff-dbc290af8082" providerId="ADAL" clId="{AC8AA1CB-7231-4F9F-8873-6A0E9D52CE32}" dt="2021-10-19T18:18:34.775" v="59" actId="47"/>
        <pc:sldMkLst>
          <pc:docMk/>
          <pc:sldMk cId="2300417582" sldId="548"/>
        </pc:sldMkLst>
      </pc:sldChg>
      <pc:sldChg chg="del">
        <pc:chgData name="Steve Shellhammer" userId="0e71f22d-ee3e-49c0-82ff-dbc290af8082" providerId="ADAL" clId="{AC8AA1CB-7231-4F9F-8873-6A0E9D52CE32}" dt="2021-10-19T18:18:34.775" v="59" actId="47"/>
        <pc:sldMkLst>
          <pc:docMk/>
          <pc:sldMk cId="341061038" sldId="549"/>
        </pc:sldMkLst>
      </pc:sldChg>
      <pc:sldMasterChg chg="modSldLayout">
        <pc:chgData name="Steve Shellhammer" userId="0e71f22d-ee3e-49c0-82ff-dbc290af8082" providerId="ADAL" clId="{AC8AA1CB-7231-4F9F-8873-6A0E9D52CE32}" dt="2021-10-19T21:34:57.895" v="2539" actId="20577"/>
        <pc:sldMasterMkLst>
          <pc:docMk/>
          <pc:sldMasterMk cId="0" sldId="2147483648"/>
        </pc:sldMasterMkLst>
        <pc:sldLayoutChg chg="modSp mod">
          <pc:chgData name="Steve Shellhammer" userId="0e71f22d-ee3e-49c0-82ff-dbc290af8082" providerId="ADAL" clId="{AC8AA1CB-7231-4F9F-8873-6A0E9D52CE32}" dt="2021-10-19T21:34:57.895" v="2539" actId="20577"/>
          <pc:sldLayoutMkLst>
            <pc:docMk/>
            <pc:sldMasterMk cId="0" sldId="2147483648"/>
            <pc:sldLayoutMk cId="0" sldId="2147483650"/>
          </pc:sldLayoutMkLst>
        </pc:sldLayoutChg>
      </pc:sldMasterChg>
    </pc:docChg>
  </pc:docChgLst>
  <pc:docChgLst>
    <pc:chgData name="Steve Shellhammer" userId="0e71f22d-ee3e-49c0-82ff-dbc290af8082" providerId="ADAL" clId="{EA11B7F1-2E4B-40EF-B2F3-09BAF0CA13C9}"/>
    <pc:docChg chg="modSld">
      <pc:chgData name="Steve Shellhammer" userId="0e71f22d-ee3e-49c0-82ff-dbc290af8082" providerId="ADAL" clId="{EA11B7F1-2E4B-40EF-B2F3-09BAF0CA13C9}" dt="2021-09-22T15:20:16.996" v="51" actId="255"/>
      <pc:docMkLst>
        <pc:docMk/>
      </pc:docMkLst>
      <pc:sldChg chg="modSp mod">
        <pc:chgData name="Steve Shellhammer" userId="0e71f22d-ee3e-49c0-82ff-dbc290af8082" providerId="ADAL" clId="{EA11B7F1-2E4B-40EF-B2F3-09BAF0CA13C9}" dt="2021-09-22T15:18:20.659" v="17" actId="20577"/>
        <pc:sldMkLst>
          <pc:docMk/>
          <pc:sldMk cId="491374436" sldId="529"/>
        </pc:sldMkLst>
      </pc:sldChg>
      <pc:sldChg chg="modSp mod">
        <pc:chgData name="Steve Shellhammer" userId="0e71f22d-ee3e-49c0-82ff-dbc290af8082" providerId="ADAL" clId="{EA11B7F1-2E4B-40EF-B2F3-09BAF0CA13C9}" dt="2021-09-22T15:19:19.721" v="44" actId="1076"/>
        <pc:sldMkLst>
          <pc:docMk/>
          <pc:sldMk cId="3940175403" sldId="531"/>
        </pc:sldMkLst>
      </pc:sldChg>
      <pc:sldChg chg="modSp mod">
        <pc:chgData name="Steve Shellhammer" userId="0e71f22d-ee3e-49c0-82ff-dbc290af8082" providerId="ADAL" clId="{EA11B7F1-2E4B-40EF-B2F3-09BAF0CA13C9}" dt="2021-09-22T15:19:46.082" v="47" actId="1076"/>
        <pc:sldMkLst>
          <pc:docMk/>
          <pc:sldMk cId="3533804203" sldId="534"/>
        </pc:sldMkLst>
      </pc:sldChg>
      <pc:sldChg chg="modSp mod">
        <pc:chgData name="Steve Shellhammer" userId="0e71f22d-ee3e-49c0-82ff-dbc290af8082" providerId="ADAL" clId="{EA11B7F1-2E4B-40EF-B2F3-09BAF0CA13C9}" dt="2021-09-22T15:20:16.996" v="51" actId="255"/>
        <pc:sldMkLst>
          <pc:docMk/>
          <pc:sldMk cId="913928595" sldId="536"/>
        </pc:sldMkLst>
      </pc:sldChg>
    </pc:docChg>
  </pc:docChgLst>
  <pc:docChgLst>
    <pc:chgData name="Steve Shellhammer" userId="0e71f22d-ee3e-49c0-82ff-dbc290af8082" providerId="ADAL" clId="{BB5C4E90-24C5-4255-B646-F87FDD101426}"/>
    <pc:docChg chg="modSld modMainMaster">
      <pc:chgData name="Steve Shellhammer" userId="0e71f22d-ee3e-49c0-82ff-dbc290af8082" providerId="ADAL" clId="{BB5C4E90-24C5-4255-B646-F87FDD101426}" dt="2024-11-14T01:42:15.875" v="115" actId="113"/>
      <pc:docMkLst>
        <pc:docMk/>
      </pc:docMkLst>
      <pc:sldChg chg="modSp mod">
        <pc:chgData name="Steve Shellhammer" userId="0e71f22d-ee3e-49c0-82ff-dbc290af8082" providerId="ADAL" clId="{BB5C4E90-24C5-4255-B646-F87FDD101426}" dt="2024-11-14T01:23:32.450" v="1" actId="6549"/>
        <pc:sldMkLst>
          <pc:docMk/>
          <pc:sldMk cId="0" sldId="256"/>
        </pc:sldMkLst>
      </pc:sldChg>
      <pc:sldChg chg="modSp mod">
        <pc:chgData name="Steve Shellhammer" userId="0e71f22d-ee3e-49c0-82ff-dbc290af8082" providerId="ADAL" clId="{BB5C4E90-24C5-4255-B646-F87FDD101426}" dt="2024-11-14T01:32:48.381" v="104" actId="20577"/>
        <pc:sldMkLst>
          <pc:docMk/>
          <pc:sldMk cId="101363789" sldId="619"/>
        </pc:sldMkLst>
      </pc:sldChg>
      <pc:sldChg chg="modSp mod">
        <pc:chgData name="Steve Shellhammer" userId="0e71f22d-ee3e-49c0-82ff-dbc290af8082" providerId="ADAL" clId="{BB5C4E90-24C5-4255-B646-F87FDD101426}" dt="2024-11-14T01:42:15.875" v="115" actId="113"/>
        <pc:sldMkLst>
          <pc:docMk/>
          <pc:sldMk cId="3330696826" sldId="620"/>
        </pc:sldMkLst>
      </pc:sldChg>
      <pc:sldMasterChg chg="modSldLayout">
        <pc:chgData name="Steve Shellhammer" userId="0e71f22d-ee3e-49c0-82ff-dbc290af8082" providerId="ADAL" clId="{BB5C4E90-24C5-4255-B646-F87FDD101426}" dt="2024-11-14T01:23:45.566" v="3" actId="20577"/>
        <pc:sldMasterMkLst>
          <pc:docMk/>
          <pc:sldMasterMk cId="0" sldId="2147483648"/>
        </pc:sldMasterMkLst>
        <pc:sldLayoutChg chg="modSp mod">
          <pc:chgData name="Steve Shellhammer" userId="0e71f22d-ee3e-49c0-82ff-dbc290af8082" providerId="ADAL" clId="{BB5C4E90-24C5-4255-B646-F87FDD101426}" dt="2024-11-14T01:23:45.566" v="3" actId="20577"/>
          <pc:sldLayoutMkLst>
            <pc:docMk/>
            <pc:sldMasterMk cId="0" sldId="2147483648"/>
            <pc:sldLayoutMk cId="0" sldId="2147483650"/>
          </pc:sldLayoutMkLst>
        </pc:sldLayoutChg>
      </pc:sldMasterChg>
    </pc:docChg>
  </pc:docChgLst>
  <pc:docChgLst>
    <pc:chgData name="Steve Shellhammer" userId="0e71f22d-ee3e-49c0-82ff-dbc290af8082" providerId="ADAL" clId="{C15423F7-7331-4EBB-B0DF-94D16AFE56C5}"/>
    <pc:docChg chg="modSld modMainMaster">
      <pc:chgData name="Steve Shellhammer" userId="0e71f22d-ee3e-49c0-82ff-dbc290af8082" providerId="ADAL" clId="{C15423F7-7331-4EBB-B0DF-94D16AFE56C5}" dt="2021-10-12T19:40:25.557" v="133" actId="6549"/>
      <pc:docMkLst>
        <pc:docMk/>
      </pc:docMkLst>
      <pc:sldChg chg="modSp mod">
        <pc:chgData name="Steve Shellhammer" userId="0e71f22d-ee3e-49c0-82ff-dbc290af8082" providerId="ADAL" clId="{C15423F7-7331-4EBB-B0DF-94D16AFE56C5}" dt="2021-10-12T19:37:08.066" v="91" actId="20577"/>
        <pc:sldMkLst>
          <pc:docMk/>
          <pc:sldMk cId="491374436" sldId="529"/>
        </pc:sldMkLst>
      </pc:sldChg>
      <pc:sldChg chg="modSp mod">
        <pc:chgData name="Steve Shellhammer" userId="0e71f22d-ee3e-49c0-82ff-dbc290af8082" providerId="ADAL" clId="{C15423F7-7331-4EBB-B0DF-94D16AFE56C5}" dt="2021-10-12T19:37:36.004" v="95" actId="20577"/>
        <pc:sldMkLst>
          <pc:docMk/>
          <pc:sldMk cId="1033386959" sldId="530"/>
        </pc:sldMkLst>
      </pc:sldChg>
      <pc:sldChg chg="modSp mod">
        <pc:chgData name="Steve Shellhammer" userId="0e71f22d-ee3e-49c0-82ff-dbc290af8082" providerId="ADAL" clId="{C15423F7-7331-4EBB-B0DF-94D16AFE56C5}" dt="2021-10-12T19:39:44.435" v="132" actId="20577"/>
        <pc:sldMkLst>
          <pc:docMk/>
          <pc:sldMk cId="913928595" sldId="536"/>
        </pc:sldMkLst>
      </pc:sldChg>
      <pc:sldChg chg="modSp mod">
        <pc:chgData name="Steve Shellhammer" userId="0e71f22d-ee3e-49c0-82ff-dbc290af8082" providerId="ADAL" clId="{C15423F7-7331-4EBB-B0DF-94D16AFE56C5}" dt="2021-10-12T19:38:05.651" v="101" actId="20577"/>
        <pc:sldMkLst>
          <pc:docMk/>
          <pc:sldMk cId="2716857888" sldId="537"/>
        </pc:sldMkLst>
      </pc:sldChg>
      <pc:sldChg chg="modSp mod">
        <pc:chgData name="Steve Shellhammer" userId="0e71f22d-ee3e-49c0-82ff-dbc290af8082" providerId="ADAL" clId="{C15423F7-7331-4EBB-B0DF-94D16AFE56C5}" dt="2021-10-12T19:40:25.557" v="133" actId="6549"/>
        <pc:sldMkLst>
          <pc:docMk/>
          <pc:sldMk cId="341061038" sldId="549"/>
        </pc:sldMkLst>
      </pc:sldChg>
      <pc:sldMasterChg chg="modSldLayout">
        <pc:chgData name="Steve Shellhammer" userId="0e71f22d-ee3e-49c0-82ff-dbc290af8082" providerId="ADAL" clId="{C15423F7-7331-4EBB-B0DF-94D16AFE56C5}" dt="2021-09-28T23:17:59.955" v="7" actId="20577"/>
        <pc:sldMasterMkLst>
          <pc:docMk/>
          <pc:sldMasterMk cId="0" sldId="2147483648"/>
        </pc:sldMasterMkLst>
        <pc:sldLayoutChg chg="modSp mod">
          <pc:chgData name="Steve Shellhammer" userId="0e71f22d-ee3e-49c0-82ff-dbc290af8082" providerId="ADAL" clId="{C15423F7-7331-4EBB-B0DF-94D16AFE56C5}" dt="2021-09-28T23:17:59.955" v="7" actId="20577"/>
          <pc:sldLayoutMkLst>
            <pc:docMk/>
            <pc:sldMasterMk cId="0" sldId="2147483648"/>
            <pc:sldLayoutMk cId="0" sldId="2147483650"/>
          </pc:sldLayoutMkLst>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06.869" v="8" actId="6549"/>
        <pc:sldMkLst>
          <pc:docMk/>
          <pc:sldMk cId="1014374459" sldId="480"/>
        </pc:sldMkLst>
      </pc:sldChg>
      <pc:sldChg chg="modSp mod">
        <pc:chgData name="Steve Shellhammer" userId="0e71f22d-ee3e-49c0-82ff-dbc290af8082" providerId="ADAL" clId="{467BD3AC-F198-4FA9-8F8B-0EF76C763259}" dt="2020-08-24T18:15:30.124" v="670" actId="20577"/>
        <pc:sldMkLst>
          <pc:docMk/>
          <pc:sldMk cId="3145523729" sldId="482"/>
        </pc:sldMkLst>
      </pc:sldChg>
      <pc:sldChg chg="modSp mod">
        <pc:chgData name="Steve Shellhammer" userId="0e71f22d-ee3e-49c0-82ff-dbc290af8082" providerId="ADAL" clId="{467BD3AC-F198-4FA9-8F8B-0EF76C763259}" dt="2020-08-24T17:50:57.965" v="22" actId="20577"/>
        <pc:sldMkLst>
          <pc:docMk/>
          <pc:sldMk cId="323650932" sldId="483"/>
        </pc:sldMkLst>
      </pc:sldChg>
      <pc:sldChg chg="modSp mod">
        <pc:chgData name="Steve Shellhammer" userId="0e71f22d-ee3e-49c0-82ff-dbc290af8082" providerId="ADAL" clId="{467BD3AC-F198-4FA9-8F8B-0EF76C763259}" dt="2020-08-24T17:58:08.830" v="98" actId="1076"/>
        <pc:sldMkLst>
          <pc:docMk/>
          <pc:sldMk cId="1334691016" sldId="485"/>
        </pc:sldMkLst>
      </pc:sldChg>
      <pc:sldChg chg="modSp mod">
        <pc:chgData name="Steve Shellhammer" userId="0e71f22d-ee3e-49c0-82ff-dbc290af8082" providerId="ADAL" clId="{467BD3AC-F198-4FA9-8F8B-0EF76C763259}" dt="2020-08-24T18:07:09.017" v="376" actId="20577"/>
        <pc:sldMkLst>
          <pc:docMk/>
          <pc:sldMk cId="2415202813" sldId="486"/>
        </pc:sldMkLst>
      </pc:sldChg>
      <pc:sldChg chg="addSp modSp mod">
        <pc:chgData name="Steve Shellhammer" userId="0e71f22d-ee3e-49c0-82ff-dbc290af8082" providerId="ADAL" clId="{467BD3AC-F198-4FA9-8F8B-0EF76C763259}" dt="2020-08-24T18:15:00.246" v="653" actId="403"/>
        <pc:sldMkLst>
          <pc:docMk/>
          <pc:sldMk cId="675243109" sldId="487"/>
        </pc:sldMkLst>
      </pc:sldChg>
      <pc:sldChg chg="modSp mod">
        <pc:chgData name="Steve Shellhammer" userId="0e71f22d-ee3e-49c0-82ff-dbc290af8082" providerId="ADAL" clId="{467BD3AC-F198-4FA9-8F8B-0EF76C763259}" dt="2020-08-24T18:15:49.246" v="671" actId="404"/>
        <pc:sldMkLst>
          <pc:docMk/>
          <pc:sldMk cId="3208908905" sldId="488"/>
        </pc:sldMkLst>
      </pc:sldChg>
      <pc:sldChg chg="modSp mod">
        <pc:chgData name="Steve Shellhammer" userId="0e71f22d-ee3e-49c0-82ff-dbc290af8082" providerId="ADAL" clId="{467BD3AC-F198-4FA9-8F8B-0EF76C763259}" dt="2020-08-24T18:15:56.133" v="675" actId="20577"/>
        <pc:sldMkLst>
          <pc:docMk/>
          <pc:sldMk cId="847141214" sldId="489"/>
        </pc:sldMkLst>
      </pc:sldChg>
      <pc:sldChg chg="modSp mod">
        <pc:chgData name="Steve Shellhammer" userId="0e71f22d-ee3e-49c0-82ff-dbc290af8082" providerId="ADAL" clId="{467BD3AC-F198-4FA9-8F8B-0EF76C763259}" dt="2020-08-24T18:01:34.366" v="208" actId="20577"/>
        <pc:sldMkLst>
          <pc:docMk/>
          <pc:sldMk cId="506027600" sldId="490"/>
        </pc:sldMkLst>
      </pc:sldChg>
      <pc:sldChg chg="addSp delSp modSp new del mod">
        <pc:chgData name="Steve Shellhammer" userId="0e71f22d-ee3e-49c0-82ff-dbc290af8082" providerId="ADAL" clId="{467BD3AC-F198-4FA9-8F8B-0EF76C763259}" dt="2020-08-24T18:10:49.857" v="522" actId="47"/>
        <pc:sldMkLst>
          <pc:docMk/>
          <pc:sldMk cId="634102025" sldId="491"/>
        </pc:sldMkLst>
      </pc:sldChg>
      <pc:sldChg chg="modSp new del mod">
        <pc:chgData name="Steve Shellhammer" userId="0e71f22d-ee3e-49c0-82ff-dbc290af8082" providerId="ADAL" clId="{467BD3AC-F198-4FA9-8F8B-0EF76C763259}" dt="2020-08-24T18:09:01.289" v="516" actId="47"/>
        <pc:sldMkLst>
          <pc:docMk/>
          <pc:sldMk cId="1392521135" sldId="492"/>
        </pc:sldMkLst>
      </pc:sldChg>
    </pc:docChg>
  </pc:docChgLst>
  <pc:docChgLst>
    <pc:chgData name="Steve Shellhammer" userId="0e71f22d-ee3e-49c0-82ff-dbc290af8082" providerId="ADAL" clId="{B6732E78-2D92-4CC2-86D1-7B5E35E5DA46}"/>
    <pc:docChg chg="undo custSel addSld modSld">
      <pc:chgData name="Steve Shellhammer" userId="0e71f22d-ee3e-49c0-82ff-dbc290af8082" providerId="ADAL" clId="{B6732E78-2D92-4CC2-86D1-7B5E35E5DA46}" dt="2025-05-05T22:24:52.270" v="2590" actId="20577"/>
      <pc:docMkLst>
        <pc:docMk/>
      </pc:docMkLst>
      <pc:sldChg chg="modSp mod">
        <pc:chgData name="Steve Shellhammer" userId="0e71f22d-ee3e-49c0-82ff-dbc290af8082" providerId="ADAL" clId="{B6732E78-2D92-4CC2-86D1-7B5E35E5DA46}" dt="2025-05-05T19:37:01.511" v="2571" actId="20577"/>
        <pc:sldMkLst>
          <pc:docMk/>
          <pc:sldMk cId="3416251944" sldId="644"/>
        </pc:sldMkLst>
      </pc:sldChg>
      <pc:sldChg chg="modSp add mod">
        <pc:chgData name="Steve Shellhammer" userId="0e71f22d-ee3e-49c0-82ff-dbc290af8082" providerId="ADAL" clId="{B6732E78-2D92-4CC2-86D1-7B5E35E5DA46}" dt="2025-04-30T15:41:01.580" v="1172" actId="14100"/>
        <pc:sldMkLst>
          <pc:docMk/>
          <pc:sldMk cId="1909578015" sldId="655"/>
        </pc:sldMkLst>
      </pc:sldChg>
      <pc:sldChg chg="add">
        <pc:chgData name="Steve Shellhammer" userId="0e71f22d-ee3e-49c0-82ff-dbc290af8082" providerId="ADAL" clId="{B6732E78-2D92-4CC2-86D1-7B5E35E5DA46}" dt="2025-04-30T15:40:49.176" v="1171"/>
        <pc:sldMkLst>
          <pc:docMk/>
          <pc:sldMk cId="1142460089" sldId="656"/>
        </pc:sldMkLst>
      </pc:sldChg>
      <pc:sldChg chg="addSp delSp modSp add mod">
        <pc:chgData name="Steve Shellhammer" userId="0e71f22d-ee3e-49c0-82ff-dbc290af8082" providerId="ADAL" clId="{B6732E78-2D92-4CC2-86D1-7B5E35E5DA46}" dt="2025-04-30T16:01:06.561" v="1184" actId="14100"/>
        <pc:sldMkLst>
          <pc:docMk/>
          <pc:sldMk cId="1807179456" sldId="657"/>
        </pc:sldMkLst>
      </pc:sldChg>
      <pc:sldChg chg="addSp modSp mod">
        <pc:chgData name="Steve Shellhammer" userId="0e71f22d-ee3e-49c0-82ff-dbc290af8082" providerId="ADAL" clId="{B6732E78-2D92-4CC2-86D1-7B5E35E5DA46}" dt="2025-05-05T22:24:52.270" v="2590" actId="20577"/>
        <pc:sldMkLst>
          <pc:docMk/>
          <pc:sldMk cId="636833392" sldId="658"/>
        </pc:sldMkLst>
      </pc:sldChg>
      <pc:sldChg chg="modSp mod">
        <pc:chgData name="Steve Shellhammer" userId="0e71f22d-ee3e-49c0-82ff-dbc290af8082" providerId="ADAL" clId="{B6732E78-2D92-4CC2-86D1-7B5E35E5DA46}" dt="2025-04-30T16:16:55.161" v="1913" actId="20577"/>
        <pc:sldMkLst>
          <pc:docMk/>
          <pc:sldMk cId="46153395" sldId="659"/>
        </pc:sldMkLst>
      </pc:sldChg>
      <pc:sldChg chg="addSp modSp new mod">
        <pc:chgData name="Steve Shellhammer" userId="0e71f22d-ee3e-49c0-82ff-dbc290af8082" providerId="ADAL" clId="{B6732E78-2D92-4CC2-86D1-7B5E35E5DA46}" dt="2025-05-05T22:21:18.005" v="2577" actId="1036"/>
        <pc:sldMkLst>
          <pc:docMk/>
          <pc:sldMk cId="568273368" sldId="660"/>
        </pc:sldMkLst>
      </pc:sldChg>
      <pc:sldChg chg="addSp modSp new mod">
        <pc:chgData name="Steve Shellhammer" userId="0e71f22d-ee3e-49c0-82ff-dbc290af8082" providerId="ADAL" clId="{B6732E78-2D92-4CC2-86D1-7B5E35E5DA46}" dt="2025-05-05T22:21:23.268" v="2578"/>
        <pc:sldMkLst>
          <pc:docMk/>
          <pc:sldMk cId="1273020631" sldId="661"/>
        </pc:sldMkLst>
      </pc:sldChg>
      <pc:sldChg chg="addSp modSp new mod">
        <pc:chgData name="Steve Shellhammer" userId="0e71f22d-ee3e-49c0-82ff-dbc290af8082" providerId="ADAL" clId="{B6732E78-2D92-4CC2-86D1-7B5E35E5DA46}" dt="2025-05-05T22:21:25.727" v="2579"/>
        <pc:sldMkLst>
          <pc:docMk/>
          <pc:sldMk cId="2584292420" sldId="662"/>
        </pc:sldMkLst>
      </pc:sldChg>
      <pc:sldChg chg="addSp delSp modSp add mod">
        <pc:chgData name="Steve Shellhammer" userId="0e71f22d-ee3e-49c0-82ff-dbc290af8082" providerId="ADAL" clId="{B6732E78-2D92-4CC2-86D1-7B5E35E5DA46}" dt="2025-05-05T22:21:26.811" v="2580"/>
        <pc:sldMkLst>
          <pc:docMk/>
          <pc:sldMk cId="3477735707" sldId="663"/>
        </pc:sldMkLst>
      </pc:sldChg>
      <pc:sldChg chg="modSp new mod">
        <pc:chgData name="Steve Shellhammer" userId="0e71f22d-ee3e-49c0-82ff-dbc290af8082" providerId="ADAL" clId="{B6732E78-2D92-4CC2-86D1-7B5E35E5DA46}" dt="2025-04-30T15:39:48.733" v="1170" actId="33524"/>
        <pc:sldMkLst>
          <pc:docMk/>
          <pc:sldMk cId="2939560049" sldId="664"/>
        </pc:sldMkLst>
      </pc:sldChg>
      <pc:sldChg chg="addSp delSp modSp new mod">
        <pc:chgData name="Steve Shellhammer" userId="0e71f22d-ee3e-49c0-82ff-dbc290af8082" providerId="ADAL" clId="{B6732E78-2D92-4CC2-86D1-7B5E35E5DA46}" dt="2025-05-05T22:22:17.497" v="2581"/>
        <pc:sldMkLst>
          <pc:docMk/>
          <pc:sldMk cId="2965794073" sldId="665"/>
        </pc:sldMkLst>
      </pc:sldChg>
      <pc:sldChg chg="addSp delSp modSp new mod">
        <pc:chgData name="Steve Shellhammer" userId="0e71f22d-ee3e-49c0-82ff-dbc290af8082" providerId="ADAL" clId="{B6732E78-2D92-4CC2-86D1-7B5E35E5DA46}" dt="2025-05-05T22:22:21.756" v="2582"/>
        <pc:sldMkLst>
          <pc:docMk/>
          <pc:sldMk cId="425882075" sldId="666"/>
        </pc:sldMkLst>
      </pc:sldChg>
      <pc:sldChg chg="addSp modSp new mod">
        <pc:chgData name="Steve Shellhammer" userId="0e71f22d-ee3e-49c0-82ff-dbc290af8082" providerId="ADAL" clId="{B6732E78-2D92-4CC2-86D1-7B5E35E5DA46}" dt="2025-05-05T22:22:50.369" v="2583"/>
        <pc:sldMkLst>
          <pc:docMk/>
          <pc:sldMk cId="742926875" sldId="667"/>
        </pc:sldMkLst>
      </pc:sldChg>
      <pc:sldChg chg="addSp modSp new mod">
        <pc:chgData name="Steve Shellhammer" userId="0e71f22d-ee3e-49c0-82ff-dbc290af8082" providerId="ADAL" clId="{B6732E78-2D92-4CC2-86D1-7B5E35E5DA46}" dt="2025-05-05T22:22:55.548" v="2584"/>
        <pc:sldMkLst>
          <pc:docMk/>
          <pc:sldMk cId="1547595628" sldId="668"/>
        </pc:sldMkLst>
      </pc:sldChg>
      <pc:sldChg chg="modSp new mod">
        <pc:chgData name="Steve Shellhammer" userId="0e71f22d-ee3e-49c0-82ff-dbc290af8082" providerId="ADAL" clId="{B6732E78-2D92-4CC2-86D1-7B5E35E5DA46}" dt="2025-04-30T16:19:36.567" v="1996" actId="20577"/>
        <pc:sldMkLst>
          <pc:docMk/>
          <pc:sldMk cId="1153217878" sldId="669"/>
        </pc:sldMkLst>
      </pc:sldChg>
      <pc:sldChg chg="modSp add mod">
        <pc:chgData name="Steve Shellhammer" userId="0e71f22d-ee3e-49c0-82ff-dbc290af8082" providerId="ADAL" clId="{B6732E78-2D92-4CC2-86D1-7B5E35E5DA46}" dt="2025-04-30T17:25:33.582" v="2477" actId="6549"/>
        <pc:sldMkLst>
          <pc:docMk/>
          <pc:sldMk cId="3287516207" sldId="670"/>
        </pc:sldMkLst>
      </pc:sldChg>
      <pc:sldChg chg="modSp new mod">
        <pc:chgData name="Steve Shellhammer" userId="0e71f22d-ee3e-49c0-82ff-dbc290af8082" providerId="ADAL" clId="{B6732E78-2D92-4CC2-86D1-7B5E35E5DA46}" dt="2025-04-30T17:26:25.247" v="2486" actId="113"/>
        <pc:sldMkLst>
          <pc:docMk/>
          <pc:sldMk cId="193632459" sldId="671"/>
        </pc:sldMkLst>
      </pc:sldChg>
      <pc:sldChg chg="modSp new mod">
        <pc:chgData name="Steve Shellhammer" userId="0e71f22d-ee3e-49c0-82ff-dbc290af8082" providerId="ADAL" clId="{B6732E78-2D92-4CC2-86D1-7B5E35E5DA46}" dt="2025-04-30T17:22:41.216" v="2476" actId="113"/>
        <pc:sldMkLst>
          <pc:docMk/>
          <pc:sldMk cId="2070968047" sldId="672"/>
        </pc:sldMkLst>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50.174" v="3" actId="6549"/>
        <pc:sldMkLst>
          <pc:docMk/>
          <pc:sldMk cId="1632125" sldId="479"/>
        </pc:sldMkLst>
      </pc:sldChg>
      <pc:sldChg chg="modSp mod">
        <pc:chgData name="Steve Shellhammer" userId="0e71f22d-ee3e-49c0-82ff-dbc290af8082" providerId="ADAL" clId="{DF41E3CF-BC06-4119-80BC-6488C9AEF35D}" dt="2020-09-08T19:41:13.341" v="4" actId="20577"/>
        <pc:sldMkLst>
          <pc:docMk/>
          <pc:sldMk cId="1014374459" sldId="480"/>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ldChg>
      <pc:sldChg chg="modSp mod">
        <pc:chgData name="Steve Shellhammer" userId="0e71f22d-ee3e-49c0-82ff-dbc290af8082" providerId="ADAL" clId="{0C2CC1C2-E273-42E5-8E0F-65847F02E61B}" dt="2020-08-24T19:45:50.772" v="224" actId="20577"/>
        <pc:sldMkLst>
          <pc:docMk/>
          <pc:sldMk cId="675243109" sldId="487"/>
        </pc:sldMkLst>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ldChg>
      <pc:sldChg chg="modSp mod">
        <pc:chgData name="Steve Shellhammer" userId="0e71f22d-ee3e-49c0-82ff-dbc290af8082" providerId="ADAL" clId="{ED74AE49-413F-4C18-A93D-4818AE843540}" dt="2020-09-18T00:00:45.189" v="506" actId="20577"/>
        <pc:sldMkLst>
          <pc:docMk/>
          <pc:sldMk cId="1632125" sldId="479"/>
        </pc:sldMkLst>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ldChg>
      <pc:sldChg chg="modSp new mod">
        <pc:chgData name="Steve Shellhammer" userId="0e71f22d-ee3e-49c0-82ff-dbc290af8082" providerId="ADAL" clId="{ED74AE49-413F-4C18-A93D-4818AE843540}" dt="2020-10-08T22:48:28.184" v="3071" actId="20577"/>
        <pc:sldMkLst>
          <pc:docMk/>
          <pc:sldMk cId="2881346024" sldId="481"/>
        </pc:sldMkLst>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ldChg>
      <pc:sldChg chg="modSp new mod">
        <pc:chgData name="Steve Shellhammer" userId="0e71f22d-ee3e-49c0-82ff-dbc290af8082" providerId="ADAL" clId="{ED74AE49-413F-4C18-A93D-4818AE843540}" dt="2020-09-30T00:03:08.205" v="2063" actId="20577"/>
        <pc:sldMkLst>
          <pc:docMk/>
          <pc:sldMk cId="1790051191" sldId="484"/>
        </pc:sldMkLst>
      </pc:sldChg>
      <pc:sldChg chg="modSp add mod">
        <pc:chgData name="Steve Shellhammer" userId="0e71f22d-ee3e-49c0-82ff-dbc290af8082" providerId="ADAL" clId="{ED74AE49-413F-4C18-A93D-4818AE843540}" dt="2020-10-09T16:26:27.647" v="4551" actId="20577"/>
        <pc:sldMkLst>
          <pc:docMk/>
          <pc:sldMk cId="239854975" sldId="485"/>
        </pc:sldMkLst>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ldChg>
      <pc:sldChg chg="addSp delSp modSp new mod">
        <pc:chgData name="Steve Shellhammer" userId="0e71f22d-ee3e-49c0-82ff-dbc290af8082" providerId="ADAL" clId="{ED74AE49-413F-4C18-A93D-4818AE843540}" dt="2020-10-09T00:25:22.317" v="3896" actId="1076"/>
        <pc:sldMkLst>
          <pc:docMk/>
          <pc:sldMk cId="3764238631" sldId="487"/>
        </pc:sldMkLst>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ldChg>
      <pc:sldChg chg="delSp modSp add mod">
        <pc:chgData name="Steve Shellhammer" userId="0e71f22d-ee3e-49c0-82ff-dbc290af8082" providerId="ADAL" clId="{ED74AE49-413F-4C18-A93D-4818AE843540}" dt="2020-10-09T16:03:35.018" v="3917" actId="1076"/>
        <pc:sldMkLst>
          <pc:docMk/>
          <pc:sldMk cId="3267503242" sldId="493"/>
        </pc:sldMkLst>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ldChg>
      <pc:sldChg chg="delSp modSp add mod">
        <pc:chgData name="Steve Shellhammer" userId="0e71f22d-ee3e-49c0-82ff-dbc290af8082" providerId="ADAL" clId="{ED74AE49-413F-4C18-A93D-4818AE843540}" dt="2020-10-09T16:15:12.626" v="4067" actId="14100"/>
        <pc:sldMkLst>
          <pc:docMk/>
          <pc:sldMk cId="1836799658" sldId="495"/>
        </pc:sldMkLst>
      </pc:sldChg>
      <pc:sldChg chg="modSp new mod">
        <pc:chgData name="Steve Shellhammer" userId="0e71f22d-ee3e-49c0-82ff-dbc290af8082" providerId="ADAL" clId="{ED74AE49-413F-4C18-A93D-4818AE843540}" dt="2020-10-09T16:33:13.282" v="4768" actId="14100"/>
        <pc:sldMkLst>
          <pc:docMk/>
          <pc:sldMk cId="54922741" sldId="496"/>
        </pc:sldMkLst>
      </pc:sldChg>
      <pc:sldChg chg="addSp delSp modSp new mod">
        <pc:chgData name="Steve Shellhammer" userId="0e71f22d-ee3e-49c0-82ff-dbc290af8082" providerId="ADAL" clId="{ED74AE49-413F-4C18-A93D-4818AE843540}" dt="2020-10-09T16:33:36.480" v="4776" actId="1035"/>
        <pc:sldMkLst>
          <pc:docMk/>
          <pc:sldMk cId="1626241637" sldId="497"/>
        </pc:sldMkLst>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ldChg>
      <pc:sldChg chg="addSp delSp modSp new mod">
        <pc:chgData name="Steve Shellhammer" userId="0e71f22d-ee3e-49c0-82ff-dbc290af8082" providerId="ADAL" clId="{7FD98EB4-0735-4A71-B6D4-8697D04C3E05}" dt="2021-06-21T22:05:21.526" v="1123" actId="20577"/>
        <pc:sldMkLst>
          <pc:docMk/>
          <pc:sldMk cId="1348969420" sldId="508"/>
        </pc:sldMkLst>
      </pc:sldChg>
      <pc:sldChg chg="modSp new del mod">
        <pc:chgData name="Steve Shellhammer" userId="0e71f22d-ee3e-49c0-82ff-dbc290af8082" providerId="ADAL" clId="{7FD98EB4-0735-4A71-B6D4-8697D04C3E05}" dt="2021-06-21T20:19:45.973" v="229" actId="47"/>
        <pc:sldMkLst>
          <pc:docMk/>
          <pc:sldMk cId="2478688492" sldId="508"/>
        </pc:sldMkLst>
      </pc:sldChg>
      <pc:sldChg chg="addSp modSp new mod">
        <pc:chgData name="Steve Shellhammer" userId="0e71f22d-ee3e-49c0-82ff-dbc290af8082" providerId="ADAL" clId="{7FD98EB4-0735-4A71-B6D4-8697D04C3E05}" dt="2021-06-21T20:29:03.395" v="322" actId="1076"/>
        <pc:sldMkLst>
          <pc:docMk/>
          <pc:sldMk cId="696669391" sldId="509"/>
        </pc:sldMkLst>
      </pc:sldChg>
      <pc:sldChg chg="modSp new mod">
        <pc:chgData name="Steve Shellhammer" userId="0e71f22d-ee3e-49c0-82ff-dbc290af8082" providerId="ADAL" clId="{7FD98EB4-0735-4A71-B6D4-8697D04C3E05}" dt="2021-06-21T22:08:05.287" v="1346" actId="1076"/>
        <pc:sldMkLst>
          <pc:docMk/>
          <pc:sldMk cId="2530872900" sldId="510"/>
        </pc:sldMkLst>
      </pc:sldChg>
      <pc:sldChg chg="addSp modSp new mod">
        <pc:chgData name="Steve Shellhammer" userId="0e71f22d-ee3e-49c0-82ff-dbc290af8082" providerId="ADAL" clId="{7FD98EB4-0735-4A71-B6D4-8697D04C3E05}" dt="2021-06-21T22:23:41.254" v="2636" actId="20577"/>
        <pc:sldMkLst>
          <pc:docMk/>
          <pc:sldMk cId="4109633702" sldId="511"/>
        </pc:sldMkLst>
      </pc:sldChg>
      <pc:sldChg chg="addSp delSp modSp new mod">
        <pc:chgData name="Steve Shellhammer" userId="0e71f22d-ee3e-49c0-82ff-dbc290af8082" providerId="ADAL" clId="{7FD98EB4-0735-4A71-B6D4-8697D04C3E05}" dt="2021-06-21T22:35:20.795" v="2857" actId="1035"/>
        <pc:sldMkLst>
          <pc:docMk/>
          <pc:sldMk cId="892882887" sldId="512"/>
        </pc:sldMkLst>
      </pc:sldChg>
      <pc:sldChg chg="addSp modSp new mod">
        <pc:chgData name="Steve Shellhammer" userId="0e71f22d-ee3e-49c0-82ff-dbc290af8082" providerId="ADAL" clId="{7FD98EB4-0735-4A71-B6D4-8697D04C3E05}" dt="2021-06-22T23:08:55.401" v="4693" actId="20577"/>
        <pc:sldMkLst>
          <pc:docMk/>
          <pc:sldMk cId="2398506557" sldId="513"/>
        </pc:sldMkLst>
      </pc:sldChg>
      <pc:sldChg chg="modSp new mod">
        <pc:chgData name="Steve Shellhammer" userId="0e71f22d-ee3e-49c0-82ff-dbc290af8082" providerId="ADAL" clId="{7FD98EB4-0735-4A71-B6D4-8697D04C3E05}" dt="2021-06-21T22:54:51.003" v="4139" actId="27107"/>
        <pc:sldMkLst>
          <pc:docMk/>
          <pc:sldMk cId="1261565682" sldId="514"/>
        </pc:sldMkLst>
      </pc:sldChg>
      <pc:sldChg chg="modSp new del mod">
        <pc:chgData name="Steve Shellhammer" userId="0e71f22d-ee3e-49c0-82ff-dbc290af8082" providerId="ADAL" clId="{7FD98EB4-0735-4A71-B6D4-8697D04C3E05}" dt="2021-06-21T22:51:33.204" v="3664" actId="47"/>
        <pc:sldMkLst>
          <pc:docMk/>
          <pc:sldMk cId="3160590053" sldId="514"/>
        </pc:sldMkLst>
      </pc:sldChg>
      <pc:sldChg chg="modSp new mod">
        <pc:chgData name="Steve Shellhammer" userId="0e71f22d-ee3e-49c0-82ff-dbc290af8082" providerId="ADAL" clId="{7FD98EB4-0735-4A71-B6D4-8697D04C3E05}" dt="2021-06-21T22:58:07.834" v="4687" actId="20577"/>
        <pc:sldMkLst>
          <pc:docMk/>
          <pc:sldMk cId="158806586" sldId="515"/>
        </pc:sldMkLst>
      </pc:sldChg>
    </pc:docChg>
  </pc:docChgLst>
  <pc:docChgLst>
    <pc:chgData name="Steve Shellhammer" userId="0e71f22d-ee3e-49c0-82ff-dbc290af8082" providerId="ADAL" clId="{3C55420E-8252-4F17-B8AA-A6FE52C9EC0D}"/>
    <pc:docChg chg="custSel addSld delSld modSld">
      <pc:chgData name="Steve Shellhammer" userId="0e71f22d-ee3e-49c0-82ff-dbc290af8082" providerId="ADAL" clId="{3C55420E-8252-4F17-B8AA-A6FE52C9EC0D}" dt="2025-06-11T23:07:51.417" v="3307" actId="113"/>
      <pc:docMkLst>
        <pc:docMk/>
      </pc:docMkLst>
      <pc:sldChg chg="modSp new mod">
        <pc:chgData name="Steve Shellhammer" userId="0e71f22d-ee3e-49c0-82ff-dbc290af8082" providerId="ADAL" clId="{3C55420E-8252-4F17-B8AA-A6FE52C9EC0D}" dt="2025-06-04T17:16:39.992" v="219" actId="20577"/>
        <pc:sldMkLst>
          <pc:docMk/>
          <pc:sldMk cId="2178380870" sldId="257"/>
        </pc:sldMkLst>
        <pc:spChg chg="mod">
          <ac:chgData name="Steve Shellhammer" userId="0e71f22d-ee3e-49c0-82ff-dbc290af8082" providerId="ADAL" clId="{3C55420E-8252-4F17-B8AA-A6FE52C9EC0D}" dt="2025-06-04T17:15:05.454" v="23" actId="313"/>
          <ac:spMkLst>
            <pc:docMk/>
            <pc:sldMk cId="2178380870" sldId="257"/>
            <ac:spMk id="2" creationId="{8FBD5FD4-3DD5-883C-8BCC-543BDDBF886A}"/>
          </ac:spMkLst>
        </pc:spChg>
        <pc:spChg chg="mod">
          <ac:chgData name="Steve Shellhammer" userId="0e71f22d-ee3e-49c0-82ff-dbc290af8082" providerId="ADAL" clId="{3C55420E-8252-4F17-B8AA-A6FE52C9EC0D}" dt="2025-06-04T17:16:39.992" v="219" actId="20577"/>
          <ac:spMkLst>
            <pc:docMk/>
            <pc:sldMk cId="2178380870" sldId="257"/>
            <ac:spMk id="3" creationId="{40CB21E3-897F-5E18-26EF-CCB912FEC724}"/>
          </ac:spMkLst>
        </pc:spChg>
      </pc:sldChg>
      <pc:sldChg chg="modSp new mod">
        <pc:chgData name="Steve Shellhammer" userId="0e71f22d-ee3e-49c0-82ff-dbc290af8082" providerId="ADAL" clId="{3C55420E-8252-4F17-B8AA-A6FE52C9EC0D}" dt="2025-06-11T23:04:30.466" v="3163" actId="6549"/>
        <pc:sldMkLst>
          <pc:docMk/>
          <pc:sldMk cId="216227559" sldId="258"/>
        </pc:sldMkLst>
      </pc:sldChg>
      <pc:sldChg chg="addSp modSp new mod">
        <pc:chgData name="Steve Shellhammer" userId="0e71f22d-ee3e-49c0-82ff-dbc290af8082" providerId="ADAL" clId="{3C55420E-8252-4F17-B8AA-A6FE52C9EC0D}" dt="2025-06-04T17:25:17.920" v="798" actId="1076"/>
        <pc:sldMkLst>
          <pc:docMk/>
          <pc:sldMk cId="3474519411" sldId="259"/>
        </pc:sldMkLst>
      </pc:sldChg>
      <pc:sldChg chg="addSp modSp new mod">
        <pc:chgData name="Steve Shellhammer" userId="0e71f22d-ee3e-49c0-82ff-dbc290af8082" providerId="ADAL" clId="{3C55420E-8252-4F17-B8AA-A6FE52C9EC0D}" dt="2025-06-04T17:41:38.889" v="1273" actId="20577"/>
        <pc:sldMkLst>
          <pc:docMk/>
          <pc:sldMk cId="1454345861" sldId="260"/>
        </pc:sldMkLst>
      </pc:sldChg>
      <pc:sldChg chg="modSp new mod">
        <pc:chgData name="Steve Shellhammer" userId="0e71f22d-ee3e-49c0-82ff-dbc290af8082" providerId="ADAL" clId="{3C55420E-8252-4F17-B8AA-A6FE52C9EC0D}" dt="2025-06-04T20:30:05.058" v="2347"/>
        <pc:sldMkLst>
          <pc:docMk/>
          <pc:sldMk cId="2167406973" sldId="261"/>
        </pc:sldMkLst>
        <pc:spChg chg="mod">
          <ac:chgData name="Steve Shellhammer" userId="0e71f22d-ee3e-49c0-82ff-dbc290af8082" providerId="ADAL" clId="{3C55420E-8252-4F17-B8AA-A6FE52C9EC0D}" dt="2025-06-04T17:27:38.608" v="852" actId="20577"/>
          <ac:spMkLst>
            <pc:docMk/>
            <pc:sldMk cId="2167406973" sldId="261"/>
            <ac:spMk id="2" creationId="{27DB7778-C570-6F46-22DE-98926698B3AD}"/>
          </ac:spMkLst>
        </pc:spChg>
        <pc:spChg chg="mod">
          <ac:chgData name="Steve Shellhammer" userId="0e71f22d-ee3e-49c0-82ff-dbc290af8082" providerId="ADAL" clId="{3C55420E-8252-4F17-B8AA-A6FE52C9EC0D}" dt="2025-06-04T20:30:05.058" v="2347"/>
          <ac:spMkLst>
            <pc:docMk/>
            <pc:sldMk cId="2167406973" sldId="261"/>
            <ac:spMk id="3" creationId="{01A0FD82-173D-7603-D681-87C6D6EFDE60}"/>
          </ac:spMkLst>
        </pc:spChg>
      </pc:sldChg>
      <pc:sldChg chg="modSp new mod">
        <pc:chgData name="Steve Shellhammer" userId="0e71f22d-ee3e-49c0-82ff-dbc290af8082" providerId="ADAL" clId="{3C55420E-8252-4F17-B8AA-A6FE52C9EC0D}" dt="2025-06-04T17:49:35.541" v="1888" actId="20577"/>
        <pc:sldMkLst>
          <pc:docMk/>
          <pc:sldMk cId="863164461" sldId="262"/>
        </pc:sldMkLst>
      </pc:sldChg>
      <pc:sldChg chg="addSp modSp new mod">
        <pc:chgData name="Steve Shellhammer" userId="0e71f22d-ee3e-49c0-82ff-dbc290af8082" providerId="ADAL" clId="{3C55420E-8252-4F17-B8AA-A6FE52C9EC0D}" dt="2025-06-11T23:05:41.584" v="3209" actId="20577"/>
        <pc:sldMkLst>
          <pc:docMk/>
          <pc:sldMk cId="1513761334" sldId="263"/>
        </pc:sldMkLst>
        <pc:spChg chg="mod">
          <ac:chgData name="Steve Shellhammer" userId="0e71f22d-ee3e-49c0-82ff-dbc290af8082" providerId="ADAL" clId="{3C55420E-8252-4F17-B8AA-A6FE52C9EC0D}" dt="2025-06-04T20:15:04.974" v="1901" actId="20577"/>
          <ac:spMkLst>
            <pc:docMk/>
            <pc:sldMk cId="1513761334" sldId="263"/>
            <ac:spMk id="2" creationId="{7EBB537C-6564-F699-FD15-3822BD2D651B}"/>
          </ac:spMkLst>
        </pc:spChg>
        <pc:spChg chg="mod">
          <ac:chgData name="Steve Shellhammer" userId="0e71f22d-ee3e-49c0-82ff-dbc290af8082" providerId="ADAL" clId="{3C55420E-8252-4F17-B8AA-A6FE52C9EC0D}" dt="2025-06-11T23:05:41.584" v="3209" actId="20577"/>
          <ac:spMkLst>
            <pc:docMk/>
            <pc:sldMk cId="1513761334" sldId="263"/>
            <ac:spMk id="3" creationId="{A03498DE-2787-9ECE-C459-8725627192E4}"/>
          </ac:spMkLst>
        </pc:spChg>
        <pc:picChg chg="add mod">
          <ac:chgData name="Steve Shellhammer" userId="0e71f22d-ee3e-49c0-82ff-dbc290af8082" providerId="ADAL" clId="{3C55420E-8252-4F17-B8AA-A6FE52C9EC0D}" dt="2025-06-04T20:18:24.562" v="1926" actId="1076"/>
          <ac:picMkLst>
            <pc:docMk/>
            <pc:sldMk cId="1513761334" sldId="263"/>
            <ac:picMk id="7" creationId="{D4BE2B57-9ECE-C1B6-EED2-6249636E214E}"/>
          </ac:picMkLst>
        </pc:picChg>
      </pc:sldChg>
      <pc:sldChg chg="modSp new mod">
        <pc:chgData name="Steve Shellhammer" userId="0e71f22d-ee3e-49c0-82ff-dbc290af8082" providerId="ADAL" clId="{3C55420E-8252-4F17-B8AA-A6FE52C9EC0D}" dt="2025-06-04T20:32:08.044" v="2392" actId="20577"/>
        <pc:sldMkLst>
          <pc:docMk/>
          <pc:sldMk cId="2416489664" sldId="264"/>
        </pc:sldMkLst>
      </pc:sldChg>
      <pc:sldChg chg="addSp modSp new mod">
        <pc:chgData name="Steve Shellhammer" userId="0e71f22d-ee3e-49c0-82ff-dbc290af8082" providerId="ADAL" clId="{3C55420E-8252-4F17-B8AA-A6FE52C9EC0D}" dt="2025-06-04T20:42:17.601" v="2773" actId="255"/>
        <pc:sldMkLst>
          <pc:docMk/>
          <pc:sldMk cId="766856802" sldId="265"/>
        </pc:sldMkLst>
      </pc:sldChg>
      <pc:sldChg chg="modSp new mod">
        <pc:chgData name="Steve Shellhammer" userId="0e71f22d-ee3e-49c0-82ff-dbc290af8082" providerId="ADAL" clId="{3C55420E-8252-4F17-B8AA-A6FE52C9EC0D}" dt="2025-06-11T23:07:16.626" v="3303" actId="33524"/>
        <pc:sldMkLst>
          <pc:docMk/>
          <pc:sldMk cId="3039296594" sldId="266"/>
        </pc:sldMkLst>
      </pc:sldChg>
      <pc:sldChg chg="modSp new mod">
        <pc:chgData name="Steve Shellhammer" userId="0e71f22d-ee3e-49c0-82ff-dbc290af8082" providerId="ADAL" clId="{3C55420E-8252-4F17-B8AA-A6FE52C9EC0D}" dt="2025-06-04T20:47:16.782" v="3150" actId="20577"/>
        <pc:sldMkLst>
          <pc:docMk/>
          <pc:sldMk cId="316184766" sldId="267"/>
        </pc:sldMkLst>
      </pc:sldChg>
      <pc:sldChg chg="modSp add mod">
        <pc:chgData name="Steve Shellhammer" userId="0e71f22d-ee3e-49c0-82ff-dbc290af8082" providerId="ADAL" clId="{3C55420E-8252-4F17-B8AA-A6FE52C9EC0D}" dt="2025-06-11T23:07:51.417" v="3307" actId="113"/>
        <pc:sldMkLst>
          <pc:docMk/>
          <pc:sldMk cId="3201011359" sldId="268"/>
        </pc:sldMkLst>
        <pc:spChg chg="mod">
          <ac:chgData name="Steve Shellhammer" userId="0e71f22d-ee3e-49c0-82ff-dbc290af8082" providerId="ADAL" clId="{3C55420E-8252-4F17-B8AA-A6FE52C9EC0D}" dt="2025-06-04T20:47:30.874" v="3152" actId="20577"/>
          <ac:spMkLst>
            <pc:docMk/>
            <pc:sldMk cId="3201011359" sldId="268"/>
            <ac:spMk id="2" creationId="{62E03CE6-FF11-4D38-B979-5CC09EFE7A62}"/>
          </ac:spMkLst>
        </pc:spChg>
        <pc:spChg chg="mod">
          <ac:chgData name="Steve Shellhammer" userId="0e71f22d-ee3e-49c0-82ff-dbc290af8082" providerId="ADAL" clId="{3C55420E-8252-4F17-B8AA-A6FE52C9EC0D}" dt="2025-06-11T23:07:51.417" v="3307" actId="113"/>
          <ac:spMkLst>
            <pc:docMk/>
            <pc:sldMk cId="3201011359" sldId="268"/>
            <ac:spMk id="3" creationId="{93569822-FE9C-CB34-4C1A-B8654C1F8AA9}"/>
          </ac:spMkLst>
        </pc:spChg>
      </pc:sldChg>
      <pc:sldChg chg="del">
        <pc:chgData name="Steve Shellhammer" userId="0e71f22d-ee3e-49c0-82ff-dbc290af8082" providerId="ADAL" clId="{3C55420E-8252-4F17-B8AA-A6FE52C9EC0D}" dt="2025-06-04T17:14:49.362" v="9" actId="47"/>
        <pc:sldMkLst>
          <pc:docMk/>
          <pc:sldMk cId="3416251944" sldId="644"/>
        </pc:sldMkLst>
      </pc:sldChg>
      <pc:sldChg chg="del">
        <pc:chgData name="Steve Shellhammer" userId="0e71f22d-ee3e-49c0-82ff-dbc290af8082" providerId="ADAL" clId="{3C55420E-8252-4F17-B8AA-A6FE52C9EC0D}" dt="2025-06-04T17:14:49.362" v="9" actId="47"/>
        <pc:sldMkLst>
          <pc:docMk/>
          <pc:sldMk cId="3993664294" sldId="645"/>
        </pc:sldMkLst>
      </pc:sldChg>
      <pc:sldChg chg="del">
        <pc:chgData name="Steve Shellhammer" userId="0e71f22d-ee3e-49c0-82ff-dbc290af8082" providerId="ADAL" clId="{3C55420E-8252-4F17-B8AA-A6FE52C9EC0D}" dt="2025-06-04T17:14:49.362" v="9" actId="47"/>
        <pc:sldMkLst>
          <pc:docMk/>
          <pc:sldMk cId="636263850" sldId="646"/>
        </pc:sldMkLst>
      </pc:sldChg>
      <pc:sldChg chg="del">
        <pc:chgData name="Steve Shellhammer" userId="0e71f22d-ee3e-49c0-82ff-dbc290af8082" providerId="ADAL" clId="{3C55420E-8252-4F17-B8AA-A6FE52C9EC0D}" dt="2025-06-04T17:14:49.362" v="9" actId="47"/>
        <pc:sldMkLst>
          <pc:docMk/>
          <pc:sldMk cId="2104081314" sldId="647"/>
        </pc:sldMkLst>
      </pc:sldChg>
      <pc:sldChg chg="del">
        <pc:chgData name="Steve Shellhammer" userId="0e71f22d-ee3e-49c0-82ff-dbc290af8082" providerId="ADAL" clId="{3C55420E-8252-4F17-B8AA-A6FE52C9EC0D}" dt="2025-06-04T17:14:49.362" v="9" actId="47"/>
        <pc:sldMkLst>
          <pc:docMk/>
          <pc:sldMk cId="1509467910" sldId="648"/>
        </pc:sldMkLst>
      </pc:sldChg>
      <pc:sldChg chg="del">
        <pc:chgData name="Steve Shellhammer" userId="0e71f22d-ee3e-49c0-82ff-dbc290af8082" providerId="ADAL" clId="{3C55420E-8252-4F17-B8AA-A6FE52C9EC0D}" dt="2025-06-04T17:14:49.362" v="9" actId="47"/>
        <pc:sldMkLst>
          <pc:docMk/>
          <pc:sldMk cId="4293569573" sldId="649"/>
        </pc:sldMkLst>
      </pc:sldChg>
      <pc:sldChg chg="del">
        <pc:chgData name="Steve Shellhammer" userId="0e71f22d-ee3e-49c0-82ff-dbc290af8082" providerId="ADAL" clId="{3C55420E-8252-4F17-B8AA-A6FE52C9EC0D}" dt="2025-06-04T17:14:49.362" v="9" actId="47"/>
        <pc:sldMkLst>
          <pc:docMk/>
          <pc:sldMk cId="3085472140" sldId="650"/>
        </pc:sldMkLst>
      </pc:sldChg>
      <pc:sldChg chg="del">
        <pc:chgData name="Steve Shellhammer" userId="0e71f22d-ee3e-49c0-82ff-dbc290af8082" providerId="ADAL" clId="{3C55420E-8252-4F17-B8AA-A6FE52C9EC0D}" dt="2025-06-04T17:14:49.362" v="9" actId="47"/>
        <pc:sldMkLst>
          <pc:docMk/>
          <pc:sldMk cId="2497952378" sldId="651"/>
        </pc:sldMkLst>
      </pc:sldChg>
    </pc:docChg>
  </pc:docChgLst>
  <pc:docChgLst>
    <pc:chgData name="Steve Shellhammer" userId="0e71f22d-ee3e-49c0-82ff-dbc290af8082" providerId="ADAL" clId="{1320C1ED-4977-4F4D-9F26-34CFF3446D5E}"/>
    <pc:docChg chg="custSel addSld delSld modSld sldOrd">
      <pc:chgData name="Steve Shellhammer" userId="0e71f22d-ee3e-49c0-82ff-dbc290af8082" providerId="ADAL" clId="{1320C1ED-4977-4F4D-9F26-34CFF3446D5E}" dt="2022-10-20T22:24:22.435" v="2759" actId="20577"/>
      <pc:docMkLst>
        <pc:docMk/>
      </pc:docMkLst>
      <pc:sldChg chg="addSp modSp mod">
        <pc:chgData name="Steve Shellhammer" userId="0e71f22d-ee3e-49c0-82ff-dbc290af8082" providerId="ADAL" clId="{1320C1ED-4977-4F4D-9F26-34CFF3446D5E}" dt="2022-10-17T22:53:46.361" v="226" actId="20577"/>
        <pc:sldMkLst>
          <pc:docMk/>
          <pc:sldMk cId="3754947169" sldId="541"/>
        </pc:sldMkLst>
      </pc:sldChg>
      <pc:sldChg chg="modSp mod">
        <pc:chgData name="Steve Shellhammer" userId="0e71f22d-ee3e-49c0-82ff-dbc290af8082" providerId="ADAL" clId="{1320C1ED-4977-4F4D-9F26-34CFF3446D5E}" dt="2022-10-17T22:54:28.507" v="239" actId="14100"/>
        <pc:sldMkLst>
          <pc:docMk/>
          <pc:sldMk cId="1781948088" sldId="542"/>
        </pc:sldMkLst>
      </pc:sldChg>
      <pc:sldChg chg="modSp mod">
        <pc:chgData name="Steve Shellhammer" userId="0e71f22d-ee3e-49c0-82ff-dbc290af8082" providerId="ADAL" clId="{1320C1ED-4977-4F4D-9F26-34CFF3446D5E}" dt="2022-10-17T23:30:20.630" v="632" actId="1076"/>
        <pc:sldMkLst>
          <pc:docMk/>
          <pc:sldMk cId="1135066213" sldId="543"/>
        </pc:sldMkLst>
      </pc:sldChg>
      <pc:sldChg chg="addSp modSp del mod">
        <pc:chgData name="Steve Shellhammer" userId="0e71f22d-ee3e-49c0-82ff-dbc290af8082" providerId="ADAL" clId="{1320C1ED-4977-4F4D-9F26-34CFF3446D5E}" dt="2022-10-18T20:31:56.338" v="1684" actId="47"/>
        <pc:sldMkLst>
          <pc:docMk/>
          <pc:sldMk cId="4083141371" sldId="547"/>
        </pc:sldMkLst>
      </pc:sldChg>
      <pc:sldChg chg="modSp mod">
        <pc:chgData name="Steve Shellhammer" userId="0e71f22d-ee3e-49c0-82ff-dbc290af8082" providerId="ADAL" clId="{1320C1ED-4977-4F4D-9F26-34CFF3446D5E}" dt="2022-10-20T20:04:35.702" v="1824" actId="20577"/>
        <pc:sldMkLst>
          <pc:docMk/>
          <pc:sldMk cId="1425276553" sldId="548"/>
        </pc:sldMkLst>
      </pc:sldChg>
      <pc:sldChg chg="modSp mod">
        <pc:chgData name="Steve Shellhammer" userId="0e71f22d-ee3e-49c0-82ff-dbc290af8082" providerId="ADAL" clId="{1320C1ED-4977-4F4D-9F26-34CFF3446D5E}" dt="2022-10-20T20:02:40.617" v="1779"/>
        <pc:sldMkLst>
          <pc:docMk/>
          <pc:sldMk cId="2878109814" sldId="549"/>
        </pc:sldMkLst>
      </pc:sldChg>
      <pc:sldChg chg="del">
        <pc:chgData name="Steve Shellhammer" userId="0e71f22d-ee3e-49c0-82ff-dbc290af8082" providerId="ADAL" clId="{1320C1ED-4977-4F4D-9F26-34CFF3446D5E}" dt="2022-10-20T20:05:55.527" v="1855" actId="47"/>
        <pc:sldMkLst>
          <pc:docMk/>
          <pc:sldMk cId="562319474" sldId="552"/>
        </pc:sldMkLst>
      </pc:sldChg>
      <pc:sldChg chg="add del">
        <pc:chgData name="Steve Shellhammer" userId="0e71f22d-ee3e-49c0-82ff-dbc290af8082" providerId="ADAL" clId="{1320C1ED-4977-4F4D-9F26-34CFF3446D5E}" dt="2022-10-17T22:55:06.286" v="241"/>
        <pc:sldMkLst>
          <pc:docMk/>
          <pc:sldMk cId="2146910713" sldId="553"/>
        </pc:sldMkLst>
      </pc:sldChg>
      <pc:sldChg chg="delSp modSp add mod">
        <pc:chgData name="Steve Shellhammer" userId="0e71f22d-ee3e-49c0-82ff-dbc290af8082" providerId="ADAL" clId="{1320C1ED-4977-4F4D-9F26-34CFF3446D5E}" dt="2022-10-17T23:50:52.618" v="1015" actId="20577"/>
        <pc:sldMkLst>
          <pc:docMk/>
          <pc:sldMk cId="2616618060" sldId="553"/>
        </pc:sldMkLst>
      </pc:sldChg>
      <pc:sldChg chg="modSp new mod ord">
        <pc:chgData name="Steve Shellhammer" userId="0e71f22d-ee3e-49c0-82ff-dbc290af8082" providerId="ADAL" clId="{1320C1ED-4977-4F4D-9F26-34CFF3446D5E}" dt="2022-10-18T20:18:47.187" v="1683"/>
        <pc:sldMkLst>
          <pc:docMk/>
          <pc:sldMk cId="4286855190" sldId="554"/>
        </pc:sldMkLst>
      </pc:sldChg>
      <pc:sldChg chg="modSp add mod">
        <pc:chgData name="Steve Shellhammer" userId="0e71f22d-ee3e-49c0-82ff-dbc290af8082" providerId="ADAL" clId="{1320C1ED-4977-4F4D-9F26-34CFF3446D5E}" dt="2022-10-20T20:23:30.636" v="1925" actId="20577"/>
        <pc:sldMkLst>
          <pc:docMk/>
          <pc:sldMk cId="1672664259" sldId="555"/>
        </pc:sldMkLst>
      </pc:sldChg>
      <pc:sldChg chg="addSp delSp modSp new mod">
        <pc:chgData name="Steve Shellhammer" userId="0e71f22d-ee3e-49c0-82ff-dbc290af8082" providerId="ADAL" clId="{1320C1ED-4977-4F4D-9F26-34CFF3446D5E}" dt="2022-10-20T20:19:20.896" v="1911" actId="14100"/>
        <pc:sldMkLst>
          <pc:docMk/>
          <pc:sldMk cId="3412471563" sldId="556"/>
        </pc:sldMkLst>
      </pc:sldChg>
      <pc:sldChg chg="modSp add mod">
        <pc:chgData name="Steve Shellhammer" userId="0e71f22d-ee3e-49c0-82ff-dbc290af8082" providerId="ADAL" clId="{1320C1ED-4977-4F4D-9F26-34CFF3446D5E}" dt="2022-10-20T22:24:11.672" v="2755" actId="14100"/>
        <pc:sldMkLst>
          <pc:docMk/>
          <pc:sldMk cId="2403684380" sldId="557"/>
        </pc:sldMkLst>
      </pc:sldChg>
      <pc:sldChg chg="modSp add mod">
        <pc:chgData name="Steve Shellhammer" userId="0e71f22d-ee3e-49c0-82ff-dbc290af8082" providerId="ADAL" clId="{1320C1ED-4977-4F4D-9F26-34CFF3446D5E}" dt="2022-10-20T22:24:22.435" v="2759" actId="20577"/>
        <pc:sldMkLst>
          <pc:docMk/>
          <pc:sldMk cId="2938677378" sldId="558"/>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ldChg>
      <pc:sldChg chg="modSp new mod">
        <pc:chgData name="Steve Shellhammer" userId="0e71f22d-ee3e-49c0-82ff-dbc290af8082" providerId="ADAL" clId="{5AE2CC8C-54BD-4BD0-9392-2A265393AAE9}" dt="2021-04-21T22:45:11.045" v="309" actId="255"/>
        <pc:sldMkLst>
          <pc:docMk/>
          <pc:sldMk cId="1472924119" sldId="496"/>
        </pc:sldMkLst>
      </pc:sldChg>
      <pc:sldChg chg="addSp delSp modSp new mod">
        <pc:chgData name="Steve Shellhammer" userId="0e71f22d-ee3e-49c0-82ff-dbc290af8082" providerId="ADAL" clId="{5AE2CC8C-54BD-4BD0-9392-2A265393AAE9}" dt="2021-04-22T00:02:03.780" v="4672" actId="14100"/>
        <pc:sldMkLst>
          <pc:docMk/>
          <pc:sldMk cId="2963953603" sldId="497"/>
        </pc:sldMkLst>
      </pc:sldChg>
      <pc:sldChg chg="addSp modSp new mod">
        <pc:chgData name="Steve Shellhammer" userId="0e71f22d-ee3e-49c0-82ff-dbc290af8082" providerId="ADAL" clId="{5AE2CC8C-54BD-4BD0-9392-2A265393AAE9}" dt="2021-04-22T00:02:59.966" v="4689" actId="14100"/>
        <pc:sldMkLst>
          <pc:docMk/>
          <pc:sldMk cId="700908960" sldId="498"/>
        </pc:sldMkLst>
      </pc:sldChg>
      <pc:sldChg chg="modSp new mod">
        <pc:chgData name="Steve Shellhammer" userId="0e71f22d-ee3e-49c0-82ff-dbc290af8082" providerId="ADAL" clId="{5AE2CC8C-54BD-4BD0-9392-2A265393AAE9}" dt="2021-04-23T16:22:45.238" v="5142" actId="1076"/>
        <pc:sldMkLst>
          <pc:docMk/>
          <pc:sldMk cId="333785664" sldId="499"/>
        </pc:sldMkLst>
      </pc:sldChg>
      <pc:sldChg chg="modSp new mod">
        <pc:chgData name="Steve Shellhammer" userId="0e71f22d-ee3e-49c0-82ff-dbc290af8082" providerId="ADAL" clId="{5AE2CC8C-54BD-4BD0-9392-2A265393AAE9}" dt="2021-04-23T16:24:02.849" v="5170" actId="20577"/>
        <pc:sldMkLst>
          <pc:docMk/>
          <pc:sldMk cId="4037900903" sldId="500"/>
        </pc:sldMkLst>
      </pc:sldChg>
      <pc:sldChg chg="modSp new mod">
        <pc:chgData name="Steve Shellhammer" userId="0e71f22d-ee3e-49c0-82ff-dbc290af8082" providerId="ADAL" clId="{5AE2CC8C-54BD-4BD0-9392-2A265393AAE9}" dt="2021-04-23T16:24:26.875" v="5175" actId="14100"/>
        <pc:sldMkLst>
          <pc:docMk/>
          <pc:sldMk cId="514910755" sldId="501"/>
        </pc:sldMkLst>
      </pc:sldChg>
      <pc:sldChg chg="modSp new del mod">
        <pc:chgData name="Steve Shellhammer" userId="0e71f22d-ee3e-49c0-82ff-dbc290af8082" providerId="ADAL" clId="{5AE2CC8C-54BD-4BD0-9392-2A265393AAE9}" dt="2021-04-21T23:44:44.150" v="4547" actId="47"/>
        <pc:sldMkLst>
          <pc:docMk/>
          <pc:sldMk cId="1677217986" sldId="502"/>
        </pc:sldMkLst>
      </pc:sldChg>
      <pc:sldChg chg="delSp modSp new mod">
        <pc:chgData name="Steve Shellhammer" userId="0e71f22d-ee3e-49c0-82ff-dbc290af8082" providerId="ADAL" clId="{5AE2CC8C-54BD-4BD0-9392-2A265393AAE9}" dt="2021-04-21T23:45:18.572" v="4579" actId="403"/>
        <pc:sldMkLst>
          <pc:docMk/>
          <pc:sldMk cId="3594223674" sldId="502"/>
        </pc:sldMkLst>
      </pc:sldChg>
      <pc:sldChg chg="addSp delSp modSp new mod">
        <pc:chgData name="Steve Shellhammer" userId="0e71f22d-ee3e-49c0-82ff-dbc290af8082" providerId="ADAL" clId="{5AE2CC8C-54BD-4BD0-9392-2A265393AAE9}" dt="2021-04-22T00:08:13.112" v="4810" actId="478"/>
        <pc:sldMkLst>
          <pc:docMk/>
          <pc:sldMk cId="3104585391" sldId="503"/>
        </pc:sldMkLst>
      </pc:sldChg>
      <pc:sldChg chg="addSp delSp modSp new mod">
        <pc:chgData name="Steve Shellhammer" userId="0e71f22d-ee3e-49c0-82ff-dbc290af8082" providerId="ADAL" clId="{5AE2CC8C-54BD-4BD0-9392-2A265393AAE9}" dt="2021-04-22T00:00:37.375" v="4656" actId="1035"/>
        <pc:sldMkLst>
          <pc:docMk/>
          <pc:sldMk cId="668802648" sldId="504"/>
        </pc:sldMkLst>
      </pc:sldChg>
      <pc:sldChg chg="addSp delSp modSp new mod">
        <pc:chgData name="Steve Shellhammer" userId="0e71f22d-ee3e-49c0-82ff-dbc290af8082" providerId="ADAL" clId="{5AE2CC8C-54BD-4BD0-9392-2A265393AAE9}" dt="2021-04-22T00:00:18.576" v="4648" actId="14100"/>
        <pc:sldMkLst>
          <pc:docMk/>
          <pc:sldMk cId="1824480865" sldId="505"/>
        </pc:sldMkLst>
      </pc:sldChg>
      <pc:sldChg chg="addSp delSp modSp new mod">
        <pc:chgData name="Steve Shellhammer" userId="0e71f22d-ee3e-49c0-82ff-dbc290af8082" providerId="ADAL" clId="{5AE2CC8C-54BD-4BD0-9392-2A265393AAE9}" dt="2021-04-26T23:57:39.962" v="5190" actId="1076"/>
        <pc:sldMkLst>
          <pc:docMk/>
          <pc:sldMk cId="3929891046" sldId="506"/>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ldChg>
      <pc:sldChg chg="modSp mod">
        <pc:chgData name="Steve Shellhammer" userId="0e71f22d-ee3e-49c0-82ff-dbc290af8082" providerId="ADAL" clId="{5F0A67CB-CEDB-45B7-8A9A-ED3672DC8F3B}" dt="2021-07-02T22:24:51.268" v="43" actId="1076"/>
        <pc:sldMkLst>
          <pc:docMk/>
          <pc:sldMk cId="4109633702" sldId="511"/>
        </pc:sldMkLst>
      </pc:sldChg>
    </pc:docChg>
  </pc:docChgLst>
  <pc:docChgLst>
    <pc:chgData name="Steve Shellhammer" userId="0e71f22d-ee3e-49c0-82ff-dbc290af8082" providerId="ADAL" clId="{DF00792E-8A8C-442F-966D-242E61D94E2B}"/>
    <pc:docChg chg="custSel addSld delSld modSld">
      <pc:chgData name="Steve Shellhammer" userId="0e71f22d-ee3e-49c0-82ff-dbc290af8082" providerId="ADAL" clId="{DF00792E-8A8C-442F-966D-242E61D94E2B}" dt="2025-04-24T15:29:57.420" v="1153" actId="20577"/>
      <pc:docMkLst>
        <pc:docMk/>
      </pc:docMkLst>
      <pc:sldChg chg="modSp mod">
        <pc:chgData name="Steve Shellhammer" userId="0e71f22d-ee3e-49c0-82ff-dbc290af8082" providerId="ADAL" clId="{DF00792E-8A8C-442F-966D-242E61D94E2B}" dt="2025-04-15T17:22:49.524" v="912" actId="20577"/>
        <pc:sldMkLst>
          <pc:docMk/>
          <pc:sldMk cId="3416251944" sldId="644"/>
        </pc:sldMkLst>
      </pc:sldChg>
      <pc:sldChg chg="modSp mod">
        <pc:chgData name="Steve Shellhammer" userId="0e71f22d-ee3e-49c0-82ff-dbc290af8082" providerId="ADAL" clId="{DF00792E-8A8C-442F-966D-242E61D94E2B}" dt="2025-04-15T17:12:16.968" v="332" actId="14100"/>
        <pc:sldMkLst>
          <pc:docMk/>
          <pc:sldMk cId="3054541256" sldId="645"/>
        </pc:sldMkLst>
      </pc:sldChg>
      <pc:sldChg chg="modSp mod">
        <pc:chgData name="Steve Shellhammer" userId="0e71f22d-ee3e-49c0-82ff-dbc290af8082" providerId="ADAL" clId="{DF00792E-8A8C-442F-966D-242E61D94E2B}" dt="2025-04-15T17:15:11.259" v="389" actId="1035"/>
        <pc:sldMkLst>
          <pc:docMk/>
          <pc:sldMk cId="791970837" sldId="646"/>
        </pc:sldMkLst>
      </pc:sldChg>
      <pc:sldChg chg="modSp del mod">
        <pc:chgData name="Steve Shellhammer" userId="0e71f22d-ee3e-49c0-82ff-dbc290af8082" providerId="ADAL" clId="{DF00792E-8A8C-442F-966D-242E61D94E2B}" dt="2025-04-15T17:15:17.473" v="390" actId="47"/>
        <pc:sldMkLst>
          <pc:docMk/>
          <pc:sldMk cId="1745288792" sldId="647"/>
        </pc:sldMkLst>
      </pc:sldChg>
      <pc:sldChg chg="del">
        <pc:chgData name="Steve Shellhammer" userId="0e71f22d-ee3e-49c0-82ff-dbc290af8082" providerId="ADAL" clId="{DF00792E-8A8C-442F-966D-242E61D94E2B}" dt="2025-04-15T17:15:36.315" v="391" actId="47"/>
        <pc:sldMkLst>
          <pc:docMk/>
          <pc:sldMk cId="2360893619" sldId="650"/>
        </pc:sldMkLst>
      </pc:sldChg>
      <pc:sldChg chg="del">
        <pc:chgData name="Steve Shellhammer" userId="0e71f22d-ee3e-49c0-82ff-dbc290af8082" providerId="ADAL" clId="{DF00792E-8A8C-442F-966D-242E61D94E2B}" dt="2025-04-15T17:15:36.315" v="391" actId="47"/>
        <pc:sldMkLst>
          <pc:docMk/>
          <pc:sldMk cId="1516948804" sldId="651"/>
        </pc:sldMkLst>
      </pc:sldChg>
      <pc:sldChg chg="del">
        <pc:chgData name="Steve Shellhammer" userId="0e71f22d-ee3e-49c0-82ff-dbc290af8082" providerId="ADAL" clId="{DF00792E-8A8C-442F-966D-242E61D94E2B}" dt="2025-04-15T17:15:36.315" v="391" actId="47"/>
        <pc:sldMkLst>
          <pc:docMk/>
          <pc:sldMk cId="2364365508" sldId="652"/>
        </pc:sldMkLst>
      </pc:sldChg>
      <pc:sldChg chg="del">
        <pc:chgData name="Steve Shellhammer" userId="0e71f22d-ee3e-49c0-82ff-dbc290af8082" providerId="ADAL" clId="{DF00792E-8A8C-442F-966D-242E61D94E2B}" dt="2025-04-15T17:16:13.738" v="392" actId="47"/>
        <pc:sldMkLst>
          <pc:docMk/>
          <pc:sldMk cId="1909578015" sldId="655"/>
        </pc:sldMkLst>
      </pc:sldChg>
      <pc:sldChg chg="del">
        <pc:chgData name="Steve Shellhammer" userId="0e71f22d-ee3e-49c0-82ff-dbc290af8082" providerId="ADAL" clId="{DF00792E-8A8C-442F-966D-242E61D94E2B}" dt="2025-04-15T17:16:13.738" v="392" actId="47"/>
        <pc:sldMkLst>
          <pc:docMk/>
          <pc:sldMk cId="1142460089" sldId="656"/>
        </pc:sldMkLst>
      </pc:sldChg>
      <pc:sldChg chg="del">
        <pc:chgData name="Steve Shellhammer" userId="0e71f22d-ee3e-49c0-82ff-dbc290af8082" providerId="ADAL" clId="{DF00792E-8A8C-442F-966D-242E61D94E2B}" dt="2025-04-15T17:16:13.738" v="392" actId="47"/>
        <pc:sldMkLst>
          <pc:docMk/>
          <pc:sldMk cId="1807179456" sldId="657"/>
        </pc:sldMkLst>
      </pc:sldChg>
      <pc:sldChg chg="modSp mod">
        <pc:chgData name="Steve Shellhammer" userId="0e71f22d-ee3e-49c0-82ff-dbc290af8082" providerId="ADAL" clId="{DF00792E-8A8C-442F-966D-242E61D94E2B}" dt="2025-04-24T15:29:57.420" v="1153" actId="20577"/>
        <pc:sldMkLst>
          <pc:docMk/>
          <pc:sldMk cId="636833392" sldId="658"/>
        </pc:sldMkLst>
      </pc:sldChg>
      <pc:sldChg chg="modSp new mod">
        <pc:chgData name="Steve Shellhammer" userId="0e71f22d-ee3e-49c0-82ff-dbc290af8082" providerId="ADAL" clId="{DF00792E-8A8C-442F-966D-242E61D94E2B}" dt="2025-04-16T16:00:15.057" v="1120" actId="20577"/>
        <pc:sldMkLst>
          <pc:docMk/>
          <pc:sldMk cId="46153395" sldId="659"/>
        </pc:sldMkLst>
      </pc:sldChg>
      <pc:sldChg chg="del">
        <pc:chgData name="Steve Shellhammer" userId="0e71f22d-ee3e-49c0-82ff-dbc290af8082" providerId="ADAL" clId="{DF00792E-8A8C-442F-966D-242E61D94E2B}" dt="2025-04-15T17:16:13.738" v="392" actId="47"/>
        <pc:sldMkLst>
          <pc:docMk/>
          <pc:sldMk cId="2950795848" sldId="659"/>
        </pc:sldMkLst>
      </pc:sldChg>
    </pc:docChg>
  </pc:docChgLst>
  <pc:docChgLst>
    <pc:chgData name="Steve Shellhammer" userId="0e71f22d-ee3e-49c0-82ff-dbc290af8082" providerId="ADAL" clId="{3567A114-1E4A-4313-8A4D-7E56C7A27B67}"/>
    <pc:docChg chg="undo redo custSel addSld delSld modSld modMainMaster">
      <pc:chgData name="Steve Shellhammer" userId="0e71f22d-ee3e-49c0-82ff-dbc290af8082" providerId="ADAL" clId="{3567A114-1E4A-4313-8A4D-7E56C7A27B67}" dt="2023-12-13T01:02:15.700" v="3868" actId="14100"/>
      <pc:docMkLst>
        <pc:docMk/>
      </pc:docMkLst>
      <pc:sldChg chg="modSp mod">
        <pc:chgData name="Steve Shellhammer" userId="0e71f22d-ee3e-49c0-82ff-dbc290af8082" providerId="ADAL" clId="{3567A114-1E4A-4313-8A4D-7E56C7A27B67}" dt="2023-12-12T20:40:21.520" v="692" actId="14100"/>
        <pc:sldMkLst>
          <pc:docMk/>
          <pc:sldMk cId="3395715029" sldId="551"/>
        </pc:sldMkLst>
      </pc:sldChg>
      <pc:sldChg chg="modSp mod">
        <pc:chgData name="Steve Shellhammer" userId="0e71f22d-ee3e-49c0-82ff-dbc290af8082" providerId="ADAL" clId="{3567A114-1E4A-4313-8A4D-7E56C7A27B67}" dt="2023-12-13T01:02:15.700" v="3868" actId="14100"/>
        <pc:sldMkLst>
          <pc:docMk/>
          <pc:sldMk cId="2326612348" sldId="552"/>
        </pc:sldMkLst>
      </pc:sldChg>
      <pc:sldChg chg="addSp modSp new mod">
        <pc:chgData name="Steve Shellhammer" userId="0e71f22d-ee3e-49c0-82ff-dbc290af8082" providerId="ADAL" clId="{3567A114-1E4A-4313-8A4D-7E56C7A27B67}" dt="2023-12-12T20:52:28.963" v="1436" actId="6549"/>
        <pc:sldMkLst>
          <pc:docMk/>
          <pc:sldMk cId="1604637952" sldId="553"/>
        </pc:sldMkLst>
      </pc:sldChg>
      <pc:sldChg chg="del">
        <pc:chgData name="Steve Shellhammer" userId="0e71f22d-ee3e-49c0-82ff-dbc290af8082" providerId="ADAL" clId="{3567A114-1E4A-4313-8A4D-7E56C7A27B67}" dt="2023-12-12T20:35:03.683" v="156" actId="47"/>
        <pc:sldMkLst>
          <pc:docMk/>
          <pc:sldMk cId="3670325964" sldId="553"/>
        </pc:sldMkLst>
      </pc:sldChg>
      <pc:sldChg chg="del">
        <pc:chgData name="Steve Shellhammer" userId="0e71f22d-ee3e-49c0-82ff-dbc290af8082" providerId="ADAL" clId="{3567A114-1E4A-4313-8A4D-7E56C7A27B67}" dt="2023-12-12T20:35:03.683" v="156" actId="47"/>
        <pc:sldMkLst>
          <pc:docMk/>
          <pc:sldMk cId="2659424328" sldId="554"/>
        </pc:sldMkLst>
      </pc:sldChg>
      <pc:sldChg chg="addSp modSp new mod">
        <pc:chgData name="Steve Shellhammer" userId="0e71f22d-ee3e-49c0-82ff-dbc290af8082" providerId="ADAL" clId="{3567A114-1E4A-4313-8A4D-7E56C7A27B67}" dt="2023-12-12T20:52:46.976" v="1437" actId="20577"/>
        <pc:sldMkLst>
          <pc:docMk/>
          <pc:sldMk cId="3457085430" sldId="554"/>
        </pc:sldMkLst>
      </pc:sldChg>
      <pc:sldChg chg="del">
        <pc:chgData name="Steve Shellhammer" userId="0e71f22d-ee3e-49c0-82ff-dbc290af8082" providerId="ADAL" clId="{3567A114-1E4A-4313-8A4D-7E56C7A27B67}" dt="2023-12-12T20:35:03.683" v="156" actId="47"/>
        <pc:sldMkLst>
          <pc:docMk/>
          <pc:sldMk cId="483761716" sldId="555"/>
        </pc:sldMkLst>
      </pc:sldChg>
      <pc:sldChg chg="addSp modSp new mod">
        <pc:chgData name="Steve Shellhammer" userId="0e71f22d-ee3e-49c0-82ff-dbc290af8082" providerId="ADAL" clId="{3567A114-1E4A-4313-8A4D-7E56C7A27B67}" dt="2023-12-13T00:00:23.586" v="1490" actId="2711"/>
        <pc:sldMkLst>
          <pc:docMk/>
          <pc:sldMk cId="1453849157" sldId="555"/>
        </pc:sldMkLst>
      </pc:sldChg>
      <pc:sldChg chg="del">
        <pc:chgData name="Steve Shellhammer" userId="0e71f22d-ee3e-49c0-82ff-dbc290af8082" providerId="ADAL" clId="{3567A114-1E4A-4313-8A4D-7E56C7A27B67}" dt="2023-12-12T20:35:03.683" v="156" actId="47"/>
        <pc:sldMkLst>
          <pc:docMk/>
          <pc:sldMk cId="1773911635" sldId="556"/>
        </pc:sldMkLst>
      </pc:sldChg>
      <pc:sldChg chg="addSp delSp modSp add mod">
        <pc:chgData name="Steve Shellhammer" userId="0e71f22d-ee3e-49c0-82ff-dbc290af8082" providerId="ADAL" clId="{3567A114-1E4A-4313-8A4D-7E56C7A27B67}" dt="2023-12-13T00:06:47.951" v="1650" actId="1076"/>
        <pc:sldMkLst>
          <pc:docMk/>
          <pc:sldMk cId="1812002114" sldId="556"/>
        </pc:sldMkLst>
      </pc:sldChg>
      <pc:sldChg chg="del">
        <pc:chgData name="Steve Shellhammer" userId="0e71f22d-ee3e-49c0-82ff-dbc290af8082" providerId="ADAL" clId="{3567A114-1E4A-4313-8A4D-7E56C7A27B67}" dt="2023-12-12T20:35:03.683" v="156" actId="47"/>
        <pc:sldMkLst>
          <pc:docMk/>
          <pc:sldMk cId="540504664" sldId="557"/>
        </pc:sldMkLst>
      </pc:sldChg>
      <pc:sldChg chg="addSp delSp modSp new mod">
        <pc:chgData name="Steve Shellhammer" userId="0e71f22d-ee3e-49c0-82ff-dbc290af8082" providerId="ADAL" clId="{3567A114-1E4A-4313-8A4D-7E56C7A27B67}" dt="2023-12-13T00:25:51.562" v="2490" actId="1038"/>
        <pc:sldMkLst>
          <pc:docMk/>
          <pc:sldMk cId="1225879143" sldId="557"/>
        </pc:sldMkLst>
      </pc:sldChg>
      <pc:sldChg chg="delSp modSp add mod">
        <pc:chgData name="Steve Shellhammer" userId="0e71f22d-ee3e-49c0-82ff-dbc290af8082" providerId="ADAL" clId="{3567A114-1E4A-4313-8A4D-7E56C7A27B67}" dt="2023-12-13T00:44:52.258" v="3266" actId="14100"/>
        <pc:sldMkLst>
          <pc:docMk/>
          <pc:sldMk cId="4256139869" sldId="558"/>
        </pc:sldMkLst>
      </pc:sldChg>
      <pc:sldChg chg="addSp modSp new mod">
        <pc:chgData name="Steve Shellhammer" userId="0e71f22d-ee3e-49c0-82ff-dbc290af8082" providerId="ADAL" clId="{3567A114-1E4A-4313-8A4D-7E56C7A27B67}" dt="2023-12-13T01:00:40.649" v="3861" actId="14100"/>
        <pc:sldMkLst>
          <pc:docMk/>
          <pc:sldMk cId="1550233356" sldId="559"/>
        </pc:sldMkLst>
      </pc:sldChg>
      <pc:sldChg chg="addSp modSp new mod">
        <pc:chgData name="Steve Shellhammer" userId="0e71f22d-ee3e-49c0-82ff-dbc290af8082" providerId="ADAL" clId="{3567A114-1E4A-4313-8A4D-7E56C7A27B67}" dt="2023-12-13T00:46:06.614" v="3352" actId="1076"/>
        <pc:sldMkLst>
          <pc:docMk/>
          <pc:sldMk cId="3031651474" sldId="560"/>
        </pc:sldMkLst>
      </pc:sldChg>
      <pc:sldChg chg="modSp new mod">
        <pc:chgData name="Steve Shellhammer" userId="0e71f22d-ee3e-49c0-82ff-dbc290af8082" providerId="ADAL" clId="{3567A114-1E4A-4313-8A4D-7E56C7A27B67}" dt="2023-12-13T01:01:48.696" v="3867" actId="20577"/>
        <pc:sldMkLst>
          <pc:docMk/>
          <pc:sldMk cId="3574499274" sldId="561"/>
        </pc:sldMkLst>
      </pc:sldChg>
    </pc:docChg>
  </pc:docChgLst>
  <pc:docChgLst>
    <pc:chgData name="Steve Shellhammer" userId="0e71f22d-ee3e-49c0-82ff-dbc290af8082" providerId="ADAL" clId="{56766B77-AE17-4FC4-B1C5-FA376F3FB728}"/>
    <pc:docChg chg="undo custSel addSld delSld modSld sldOrd modMainMaster">
      <pc:chgData name="Steve Shellhammer" userId="0e71f22d-ee3e-49c0-82ff-dbc290af8082" providerId="ADAL" clId="{56766B77-AE17-4FC4-B1C5-FA376F3FB728}" dt="2022-10-13T18:39:37.806" v="2769" actId="12"/>
      <pc:docMkLst>
        <pc:docMk/>
      </pc:docMkLst>
      <pc:sldChg chg="modSp mod">
        <pc:chgData name="Steve Shellhammer" userId="0e71f22d-ee3e-49c0-82ff-dbc290af8082" providerId="ADAL" clId="{56766B77-AE17-4FC4-B1C5-FA376F3FB728}" dt="2022-10-13T18:22:22.991" v="2152" actId="20577"/>
        <pc:sldMkLst>
          <pc:docMk/>
          <pc:sldMk cId="491374436" sldId="529"/>
        </pc:sldMkLst>
      </pc:sldChg>
      <pc:sldChg chg="modSp new mod">
        <pc:chgData name="Steve Shellhammer" userId="0e71f22d-ee3e-49c0-82ff-dbc290af8082" providerId="ADAL" clId="{56766B77-AE17-4FC4-B1C5-FA376F3FB728}" dt="2022-10-13T18:22:43.143" v="2164" actId="20577"/>
        <pc:sldMkLst>
          <pc:docMk/>
          <pc:sldMk cId="1327337493" sldId="530"/>
        </pc:sldMkLst>
      </pc:sldChg>
      <pc:sldChg chg="del">
        <pc:chgData name="Steve Shellhammer" userId="0e71f22d-ee3e-49c0-82ff-dbc290af8082" providerId="ADAL" clId="{56766B77-AE17-4FC4-B1C5-FA376F3FB728}" dt="2022-10-12T22:40:52.765" v="524" actId="47"/>
        <pc:sldMkLst>
          <pc:docMk/>
          <pc:sldMk cId="1522346237" sldId="530"/>
        </pc:sldMkLst>
      </pc:sldChg>
      <pc:sldChg chg="addSp delSp modSp new mod">
        <pc:chgData name="Steve Shellhammer" userId="0e71f22d-ee3e-49c0-82ff-dbc290af8082" providerId="ADAL" clId="{56766B77-AE17-4FC4-B1C5-FA376F3FB728}" dt="2022-10-13T18:31:11.031" v="2668"/>
        <pc:sldMkLst>
          <pc:docMk/>
          <pc:sldMk cId="1294843283" sldId="531"/>
        </pc:sldMkLst>
      </pc:sldChg>
      <pc:sldChg chg="del">
        <pc:chgData name="Steve Shellhammer" userId="0e71f22d-ee3e-49c0-82ff-dbc290af8082" providerId="ADAL" clId="{56766B77-AE17-4FC4-B1C5-FA376F3FB728}" dt="2022-10-12T22:40:52.765" v="524" actId="47"/>
        <pc:sldMkLst>
          <pc:docMk/>
          <pc:sldMk cId="3091154829" sldId="531"/>
        </pc:sldMkLst>
      </pc:sldChg>
      <pc:sldChg chg="modSp new mod">
        <pc:chgData name="Steve Shellhammer" userId="0e71f22d-ee3e-49c0-82ff-dbc290af8082" providerId="ADAL" clId="{56766B77-AE17-4FC4-B1C5-FA376F3FB728}" dt="2022-10-13T18:39:37.806" v="2769" actId="12"/>
        <pc:sldMkLst>
          <pc:docMk/>
          <pc:sldMk cId="3326374592" sldId="532"/>
        </pc:sldMkLst>
      </pc:sldChg>
      <pc:sldChg chg="del">
        <pc:chgData name="Steve Shellhammer" userId="0e71f22d-ee3e-49c0-82ff-dbc290af8082" providerId="ADAL" clId="{56766B77-AE17-4FC4-B1C5-FA376F3FB728}" dt="2022-10-12T22:40:52.765" v="524" actId="47"/>
        <pc:sldMkLst>
          <pc:docMk/>
          <pc:sldMk cId="3611220658" sldId="532"/>
        </pc:sldMkLst>
      </pc:sldChg>
      <pc:sldChg chg="del">
        <pc:chgData name="Steve Shellhammer" userId="0e71f22d-ee3e-49c0-82ff-dbc290af8082" providerId="ADAL" clId="{56766B77-AE17-4FC4-B1C5-FA376F3FB728}" dt="2022-10-12T22:40:52.765" v="524" actId="47"/>
        <pc:sldMkLst>
          <pc:docMk/>
          <pc:sldMk cId="696924047" sldId="533"/>
        </pc:sldMkLst>
      </pc:sldChg>
      <pc:sldChg chg="addSp delSp modSp new del mod">
        <pc:chgData name="Steve Shellhammer" userId="0e71f22d-ee3e-49c0-82ff-dbc290af8082" providerId="ADAL" clId="{56766B77-AE17-4FC4-B1C5-FA376F3FB728}" dt="2022-10-13T18:34:40.005" v="2711" actId="47"/>
        <pc:sldMkLst>
          <pc:docMk/>
          <pc:sldMk cId="1759018141" sldId="533"/>
        </pc:sldMkLst>
      </pc:sldChg>
      <pc:sldChg chg="addSp delSp modSp new mod">
        <pc:chgData name="Steve Shellhammer" userId="0e71f22d-ee3e-49c0-82ff-dbc290af8082" providerId="ADAL" clId="{56766B77-AE17-4FC4-B1C5-FA376F3FB728}" dt="2022-10-13T18:39:02.266" v="2753"/>
        <pc:sldMkLst>
          <pc:docMk/>
          <pc:sldMk cId="2774879971" sldId="534"/>
        </pc:sldMkLst>
      </pc:sldChg>
      <pc:sldChg chg="modSp new mod">
        <pc:chgData name="Steve Shellhammer" userId="0e71f22d-ee3e-49c0-82ff-dbc290af8082" providerId="ADAL" clId="{56766B77-AE17-4FC4-B1C5-FA376F3FB728}" dt="2022-10-13T18:28:33.504" v="2582" actId="20577"/>
        <pc:sldMkLst>
          <pc:docMk/>
          <pc:sldMk cId="2721194055" sldId="535"/>
        </pc:sldMkLst>
      </pc:sldChg>
      <pc:sldChg chg="addSp modSp new mod ord">
        <pc:chgData name="Steve Shellhammer" userId="0e71f22d-ee3e-49c0-82ff-dbc290af8082" providerId="ADAL" clId="{56766B77-AE17-4FC4-B1C5-FA376F3FB728}" dt="2022-10-13T18:34:02.444" v="2710" actId="1076"/>
        <pc:sldMkLst>
          <pc:docMk/>
          <pc:sldMk cId="1369013148" sldId="536"/>
        </pc:sldMkLst>
      </pc:sldChg>
      <pc:sldChg chg="addSp delSp modSp add mod">
        <pc:chgData name="Steve Shellhammer" userId="0e71f22d-ee3e-49c0-82ff-dbc290af8082" providerId="ADAL" clId="{56766B77-AE17-4FC4-B1C5-FA376F3FB728}" dt="2022-10-13T18:37:45.172" v="2744" actId="14734"/>
        <pc:sldMkLst>
          <pc:docMk/>
          <pc:sldMk cId="1345301289" sldId="537"/>
        </pc:sldMkLst>
      </pc:sldChg>
      <pc:sldMasterChg chg="modSp mod modSldLayout">
        <pc:chgData name="Steve Shellhammer" userId="0e71f22d-ee3e-49c0-82ff-dbc290af8082" providerId="ADAL" clId="{56766B77-AE17-4FC4-B1C5-FA376F3FB728}" dt="2022-10-12T22:38:28.179" v="81" actId="20577"/>
        <pc:sldMasterMkLst>
          <pc:docMk/>
          <pc:sldMasterMk cId="0" sldId="2147483648"/>
        </pc:sldMasterMkLst>
        <pc:sldLayoutChg chg="modSp mod">
          <pc:chgData name="Steve Shellhammer" userId="0e71f22d-ee3e-49c0-82ff-dbc290af8082" providerId="ADAL" clId="{56766B77-AE17-4FC4-B1C5-FA376F3FB728}" dt="2022-10-12T22:38:28.179" v="81" actId="20577"/>
          <pc:sldLayoutMkLst>
            <pc:docMk/>
            <pc:sldMasterMk cId="0" sldId="2147483648"/>
            <pc:sldLayoutMk cId="0" sldId="2147483650"/>
          </pc:sldLayoutMkLst>
        </pc:sldLayoutChg>
      </pc:sldMasterChg>
    </pc:docChg>
  </pc:docChgLst>
  <pc:docChgLst>
    <pc:chgData name="Steve Shellhammer" userId="0e71f22d-ee3e-49c0-82ff-dbc290af8082" providerId="ADAL" clId="{7AAD319A-8CEB-432F-B924-872CA495F27D}"/>
    <pc:docChg chg="undo custSel addSld delSld modSld">
      <pc:chgData name="Steve Shellhammer" userId="0e71f22d-ee3e-49c0-82ff-dbc290af8082" providerId="ADAL" clId="{7AAD319A-8CEB-432F-B924-872CA495F27D}" dt="2023-05-19T23:22:23.470" v="3334"/>
      <pc:docMkLst>
        <pc:docMk/>
      </pc:docMkLst>
      <pc:sldChg chg="modSp mod">
        <pc:chgData name="Steve Shellhammer" userId="0e71f22d-ee3e-49c0-82ff-dbc290af8082" providerId="ADAL" clId="{7AAD319A-8CEB-432F-B924-872CA495F27D}" dt="2023-05-19T22:08:35.243" v="24" actId="20577"/>
        <pc:sldMkLst>
          <pc:docMk/>
          <pc:sldMk cId="0" sldId="256"/>
        </pc:sldMkLst>
      </pc:sldChg>
      <pc:sldChg chg="del">
        <pc:chgData name="Steve Shellhammer" userId="0e71f22d-ee3e-49c0-82ff-dbc290af8082" providerId="ADAL" clId="{7AAD319A-8CEB-432F-B924-872CA495F27D}" dt="2023-05-19T22:18:17.659" v="691" actId="47"/>
        <pc:sldMkLst>
          <pc:docMk/>
          <pc:sldMk cId="529197180" sldId="538"/>
        </pc:sldMkLst>
      </pc:sldChg>
      <pc:sldChg chg="del">
        <pc:chgData name="Steve Shellhammer" userId="0e71f22d-ee3e-49c0-82ff-dbc290af8082" providerId="ADAL" clId="{7AAD319A-8CEB-432F-B924-872CA495F27D}" dt="2023-05-19T22:18:17.659" v="691" actId="47"/>
        <pc:sldMkLst>
          <pc:docMk/>
          <pc:sldMk cId="2856481569" sldId="539"/>
        </pc:sldMkLst>
      </pc:sldChg>
      <pc:sldChg chg="del">
        <pc:chgData name="Steve Shellhammer" userId="0e71f22d-ee3e-49c0-82ff-dbc290af8082" providerId="ADAL" clId="{7AAD319A-8CEB-432F-B924-872CA495F27D}" dt="2023-05-19T22:18:17.659" v="691" actId="47"/>
        <pc:sldMkLst>
          <pc:docMk/>
          <pc:sldMk cId="2321826473" sldId="540"/>
        </pc:sldMkLst>
      </pc:sldChg>
      <pc:sldChg chg="del">
        <pc:chgData name="Steve Shellhammer" userId="0e71f22d-ee3e-49c0-82ff-dbc290af8082" providerId="ADAL" clId="{7AAD319A-8CEB-432F-B924-872CA495F27D}" dt="2023-05-19T22:18:17.659" v="691" actId="47"/>
        <pc:sldMkLst>
          <pc:docMk/>
          <pc:sldMk cId="547413672" sldId="541"/>
        </pc:sldMkLst>
      </pc:sldChg>
      <pc:sldChg chg="del">
        <pc:chgData name="Steve Shellhammer" userId="0e71f22d-ee3e-49c0-82ff-dbc290af8082" providerId="ADAL" clId="{7AAD319A-8CEB-432F-B924-872CA495F27D}" dt="2023-05-19T22:18:17.659" v="691" actId="47"/>
        <pc:sldMkLst>
          <pc:docMk/>
          <pc:sldMk cId="3322368629" sldId="542"/>
        </pc:sldMkLst>
      </pc:sldChg>
      <pc:sldChg chg="del">
        <pc:chgData name="Steve Shellhammer" userId="0e71f22d-ee3e-49c0-82ff-dbc290af8082" providerId="ADAL" clId="{7AAD319A-8CEB-432F-B924-872CA495F27D}" dt="2023-05-19T22:18:17.659" v="691" actId="47"/>
        <pc:sldMkLst>
          <pc:docMk/>
          <pc:sldMk cId="4081781769" sldId="543"/>
        </pc:sldMkLst>
      </pc:sldChg>
      <pc:sldChg chg="del">
        <pc:chgData name="Steve Shellhammer" userId="0e71f22d-ee3e-49c0-82ff-dbc290af8082" providerId="ADAL" clId="{7AAD319A-8CEB-432F-B924-872CA495F27D}" dt="2023-05-19T22:18:17.659" v="691" actId="47"/>
        <pc:sldMkLst>
          <pc:docMk/>
          <pc:sldMk cId="713590355" sldId="544"/>
        </pc:sldMkLst>
      </pc:sldChg>
      <pc:sldChg chg="del">
        <pc:chgData name="Steve Shellhammer" userId="0e71f22d-ee3e-49c0-82ff-dbc290af8082" providerId="ADAL" clId="{7AAD319A-8CEB-432F-B924-872CA495F27D}" dt="2023-05-19T22:18:17.659" v="691" actId="47"/>
        <pc:sldMkLst>
          <pc:docMk/>
          <pc:sldMk cId="294370876" sldId="545"/>
        </pc:sldMkLst>
      </pc:sldChg>
      <pc:sldChg chg="del">
        <pc:chgData name="Steve Shellhammer" userId="0e71f22d-ee3e-49c0-82ff-dbc290af8082" providerId="ADAL" clId="{7AAD319A-8CEB-432F-B924-872CA495F27D}" dt="2023-05-19T22:18:17.659" v="691" actId="47"/>
        <pc:sldMkLst>
          <pc:docMk/>
          <pc:sldMk cId="2773607339" sldId="546"/>
        </pc:sldMkLst>
      </pc:sldChg>
      <pc:sldChg chg="del">
        <pc:chgData name="Steve Shellhammer" userId="0e71f22d-ee3e-49c0-82ff-dbc290af8082" providerId="ADAL" clId="{7AAD319A-8CEB-432F-B924-872CA495F27D}" dt="2023-05-19T22:18:17.659" v="691" actId="47"/>
        <pc:sldMkLst>
          <pc:docMk/>
          <pc:sldMk cId="906805146" sldId="547"/>
        </pc:sldMkLst>
      </pc:sldChg>
      <pc:sldChg chg="del">
        <pc:chgData name="Steve Shellhammer" userId="0e71f22d-ee3e-49c0-82ff-dbc290af8082" providerId="ADAL" clId="{7AAD319A-8CEB-432F-B924-872CA495F27D}" dt="2023-05-19T22:18:17.659" v="691" actId="47"/>
        <pc:sldMkLst>
          <pc:docMk/>
          <pc:sldMk cId="1671508115" sldId="548"/>
        </pc:sldMkLst>
      </pc:sldChg>
      <pc:sldChg chg="del">
        <pc:chgData name="Steve Shellhammer" userId="0e71f22d-ee3e-49c0-82ff-dbc290af8082" providerId="ADAL" clId="{7AAD319A-8CEB-432F-B924-872CA495F27D}" dt="2023-05-19T22:18:17.659" v="691" actId="47"/>
        <pc:sldMkLst>
          <pc:docMk/>
          <pc:sldMk cId="70344728" sldId="549"/>
        </pc:sldMkLst>
      </pc:sldChg>
      <pc:sldChg chg="del">
        <pc:chgData name="Steve Shellhammer" userId="0e71f22d-ee3e-49c0-82ff-dbc290af8082" providerId="ADAL" clId="{7AAD319A-8CEB-432F-B924-872CA495F27D}" dt="2023-05-19T22:18:17.659" v="691" actId="47"/>
        <pc:sldMkLst>
          <pc:docMk/>
          <pc:sldMk cId="745406975" sldId="550"/>
        </pc:sldMkLst>
      </pc:sldChg>
      <pc:sldChg chg="modSp new mod">
        <pc:chgData name="Steve Shellhammer" userId="0e71f22d-ee3e-49c0-82ff-dbc290af8082" providerId="ADAL" clId="{7AAD319A-8CEB-432F-B924-872CA495F27D}" dt="2023-05-19T22:26:17.581" v="1055" actId="14100"/>
        <pc:sldMkLst>
          <pc:docMk/>
          <pc:sldMk cId="3395715029" sldId="551"/>
        </pc:sldMkLst>
      </pc:sldChg>
      <pc:sldChg chg="modSp new mod">
        <pc:chgData name="Steve Shellhammer" userId="0e71f22d-ee3e-49c0-82ff-dbc290af8082" providerId="ADAL" clId="{7AAD319A-8CEB-432F-B924-872CA495F27D}" dt="2023-05-19T22:49:12.263" v="2425" actId="20577"/>
        <pc:sldMkLst>
          <pc:docMk/>
          <pc:sldMk cId="2326612348" sldId="552"/>
        </pc:sldMkLst>
      </pc:sldChg>
      <pc:sldChg chg="addSp modSp new mod">
        <pc:chgData name="Steve Shellhammer" userId="0e71f22d-ee3e-49c0-82ff-dbc290af8082" providerId="ADAL" clId="{7AAD319A-8CEB-432F-B924-872CA495F27D}" dt="2023-05-19T22:25:32.341" v="1052" actId="5793"/>
        <pc:sldMkLst>
          <pc:docMk/>
          <pc:sldMk cId="3670325964" sldId="553"/>
        </pc:sldMkLst>
      </pc:sldChg>
      <pc:sldChg chg="addSp delSp modSp new mod">
        <pc:chgData name="Steve Shellhammer" userId="0e71f22d-ee3e-49c0-82ff-dbc290af8082" providerId="ADAL" clId="{7AAD319A-8CEB-432F-B924-872CA495F27D}" dt="2023-05-19T22:40:29.704" v="2076" actId="20577"/>
        <pc:sldMkLst>
          <pc:docMk/>
          <pc:sldMk cId="2659424328" sldId="554"/>
        </pc:sldMkLst>
      </pc:sldChg>
      <pc:sldChg chg="addSp modSp new mod">
        <pc:chgData name="Steve Shellhammer" userId="0e71f22d-ee3e-49c0-82ff-dbc290af8082" providerId="ADAL" clId="{7AAD319A-8CEB-432F-B924-872CA495F27D}" dt="2023-05-19T22:55:05.055" v="2879" actId="1076"/>
        <pc:sldMkLst>
          <pc:docMk/>
          <pc:sldMk cId="483761716" sldId="555"/>
        </pc:sldMkLst>
      </pc:sldChg>
      <pc:sldChg chg="modSp new del mod">
        <pc:chgData name="Steve Shellhammer" userId="0e71f22d-ee3e-49c0-82ff-dbc290af8082" providerId="ADAL" clId="{7AAD319A-8CEB-432F-B924-872CA495F27D}" dt="2023-05-19T22:39:10.177" v="2069" actId="47"/>
        <pc:sldMkLst>
          <pc:docMk/>
          <pc:sldMk cId="1034569709" sldId="556"/>
        </pc:sldMkLst>
      </pc:sldChg>
      <pc:sldChg chg="addSp modSp new mod">
        <pc:chgData name="Steve Shellhammer" userId="0e71f22d-ee3e-49c0-82ff-dbc290af8082" providerId="ADAL" clId="{7AAD319A-8CEB-432F-B924-872CA495F27D}" dt="2023-05-19T22:54:49.073" v="2876" actId="1076"/>
        <pc:sldMkLst>
          <pc:docMk/>
          <pc:sldMk cId="1773911635" sldId="556"/>
        </pc:sldMkLst>
      </pc:sldChg>
      <pc:sldChg chg="modSp new del mod">
        <pc:chgData name="Steve Shellhammer" userId="0e71f22d-ee3e-49c0-82ff-dbc290af8082" providerId="ADAL" clId="{7AAD319A-8CEB-432F-B924-872CA495F27D}" dt="2023-05-19T22:44:17.179" v="2311" actId="47"/>
        <pc:sldMkLst>
          <pc:docMk/>
          <pc:sldMk cId="3260903130" sldId="556"/>
        </pc:sldMkLst>
      </pc:sldChg>
      <pc:sldChg chg="addSp modSp new mod">
        <pc:chgData name="Steve Shellhammer" userId="0e71f22d-ee3e-49c0-82ff-dbc290af8082" providerId="ADAL" clId="{7AAD319A-8CEB-432F-B924-872CA495F27D}" dt="2023-05-19T23:22:23.470" v="3334"/>
        <pc:sldMkLst>
          <pc:docMk/>
          <pc:sldMk cId="540504664" sldId="557"/>
        </pc:sldMkLst>
      </pc:sldChg>
    </pc:docChg>
  </pc:docChgLst>
  <pc:docChgLst>
    <pc:chgData name="Steve Shellhammer" userId="0e71f22d-ee3e-49c0-82ff-dbc290af8082" providerId="ADAL" clId="{C556AF9C-83F3-4A2D-979B-C82D2D5650DE}"/>
    <pc:docChg chg="undo redo custSel addSld delSld modSld modMainMaster">
      <pc:chgData name="Steve Shellhammer" userId="0e71f22d-ee3e-49c0-82ff-dbc290af8082" providerId="ADAL" clId="{C556AF9C-83F3-4A2D-979B-C82D2D5650DE}" dt="2024-03-07T20:40:05.063" v="12317" actId="20577"/>
      <pc:docMkLst>
        <pc:docMk/>
      </pc:docMkLst>
      <pc:sldChg chg="del">
        <pc:chgData name="Steve Shellhammer" userId="0e71f22d-ee3e-49c0-82ff-dbc290af8082" providerId="ADAL" clId="{C556AF9C-83F3-4A2D-979B-C82D2D5650DE}" dt="2024-03-04T18:59:20.058" v="10357" actId="47"/>
        <pc:sldMkLst>
          <pc:docMk/>
          <pc:sldMk cId="3395715029" sldId="551"/>
        </pc:sldMkLst>
      </pc:sldChg>
      <pc:sldChg chg="del">
        <pc:chgData name="Steve Shellhammer" userId="0e71f22d-ee3e-49c0-82ff-dbc290af8082" providerId="ADAL" clId="{C556AF9C-83F3-4A2D-979B-C82D2D5650DE}" dt="2024-03-04T18:59:20.058" v="10357" actId="47"/>
        <pc:sldMkLst>
          <pc:docMk/>
          <pc:sldMk cId="2326612348" sldId="552"/>
        </pc:sldMkLst>
      </pc:sldChg>
      <pc:sldChg chg="del">
        <pc:chgData name="Steve Shellhammer" userId="0e71f22d-ee3e-49c0-82ff-dbc290af8082" providerId="ADAL" clId="{C556AF9C-83F3-4A2D-979B-C82D2D5650DE}" dt="2024-03-04T18:59:20.058" v="10357" actId="47"/>
        <pc:sldMkLst>
          <pc:docMk/>
          <pc:sldMk cId="2630663359" sldId="553"/>
        </pc:sldMkLst>
      </pc:sldChg>
      <pc:sldChg chg="del">
        <pc:chgData name="Steve Shellhammer" userId="0e71f22d-ee3e-49c0-82ff-dbc290af8082" providerId="ADAL" clId="{C556AF9C-83F3-4A2D-979B-C82D2D5650DE}" dt="2024-03-04T18:59:20.058" v="10357" actId="47"/>
        <pc:sldMkLst>
          <pc:docMk/>
          <pc:sldMk cId="938295078" sldId="554"/>
        </pc:sldMkLst>
      </pc:sldChg>
      <pc:sldChg chg="del">
        <pc:chgData name="Steve Shellhammer" userId="0e71f22d-ee3e-49c0-82ff-dbc290af8082" providerId="ADAL" clId="{C556AF9C-83F3-4A2D-979B-C82D2D5650DE}" dt="2024-03-04T18:59:20.058" v="10357" actId="47"/>
        <pc:sldMkLst>
          <pc:docMk/>
          <pc:sldMk cId="1049664783" sldId="555"/>
        </pc:sldMkLst>
      </pc:sldChg>
      <pc:sldChg chg="del">
        <pc:chgData name="Steve Shellhammer" userId="0e71f22d-ee3e-49c0-82ff-dbc290af8082" providerId="ADAL" clId="{C556AF9C-83F3-4A2D-979B-C82D2D5650DE}" dt="2024-03-04T18:59:20.058" v="10357" actId="47"/>
        <pc:sldMkLst>
          <pc:docMk/>
          <pc:sldMk cId="1723103911" sldId="556"/>
        </pc:sldMkLst>
      </pc:sldChg>
      <pc:sldChg chg="del">
        <pc:chgData name="Steve Shellhammer" userId="0e71f22d-ee3e-49c0-82ff-dbc290af8082" providerId="ADAL" clId="{C556AF9C-83F3-4A2D-979B-C82D2D5650DE}" dt="2024-03-04T18:59:20.058" v="10357" actId="47"/>
        <pc:sldMkLst>
          <pc:docMk/>
          <pc:sldMk cId="2347523016" sldId="557"/>
        </pc:sldMkLst>
      </pc:sldChg>
      <pc:sldChg chg="del">
        <pc:chgData name="Steve Shellhammer" userId="0e71f22d-ee3e-49c0-82ff-dbc290af8082" providerId="ADAL" clId="{C556AF9C-83F3-4A2D-979B-C82D2D5650DE}" dt="2024-03-04T18:59:20.058" v="10357" actId="47"/>
        <pc:sldMkLst>
          <pc:docMk/>
          <pc:sldMk cId="1587592730" sldId="558"/>
        </pc:sldMkLst>
      </pc:sldChg>
      <pc:sldChg chg="del">
        <pc:chgData name="Steve Shellhammer" userId="0e71f22d-ee3e-49c0-82ff-dbc290af8082" providerId="ADAL" clId="{C556AF9C-83F3-4A2D-979B-C82D2D5650DE}" dt="2024-03-04T18:59:20.058" v="10357" actId="47"/>
        <pc:sldMkLst>
          <pc:docMk/>
          <pc:sldMk cId="1047456920" sldId="559"/>
        </pc:sldMkLst>
      </pc:sldChg>
      <pc:sldChg chg="del">
        <pc:chgData name="Steve Shellhammer" userId="0e71f22d-ee3e-49c0-82ff-dbc290af8082" providerId="ADAL" clId="{C556AF9C-83F3-4A2D-979B-C82D2D5650DE}" dt="2024-03-04T18:59:20.058" v="10357" actId="47"/>
        <pc:sldMkLst>
          <pc:docMk/>
          <pc:sldMk cId="3066311610" sldId="560"/>
        </pc:sldMkLst>
      </pc:sldChg>
      <pc:sldChg chg="del">
        <pc:chgData name="Steve Shellhammer" userId="0e71f22d-ee3e-49c0-82ff-dbc290af8082" providerId="ADAL" clId="{C556AF9C-83F3-4A2D-979B-C82D2D5650DE}" dt="2024-03-04T18:59:20.058" v="10357" actId="47"/>
        <pc:sldMkLst>
          <pc:docMk/>
          <pc:sldMk cId="2842279863" sldId="561"/>
        </pc:sldMkLst>
      </pc:sldChg>
      <pc:sldChg chg="modSp new mod">
        <pc:chgData name="Steve Shellhammer" userId="0e71f22d-ee3e-49c0-82ff-dbc290af8082" providerId="ADAL" clId="{C556AF9C-83F3-4A2D-979B-C82D2D5650DE}" dt="2024-03-05T17:52:15.790" v="10914" actId="14100"/>
        <pc:sldMkLst>
          <pc:docMk/>
          <pc:sldMk cId="993489634" sldId="562"/>
        </pc:sldMkLst>
      </pc:sldChg>
      <pc:sldChg chg="modSp add mod">
        <pc:chgData name="Steve Shellhammer" userId="0e71f22d-ee3e-49c0-82ff-dbc290af8082" providerId="ADAL" clId="{C556AF9C-83F3-4A2D-979B-C82D2D5650DE}" dt="2024-03-04T18:52:54.031" v="9937" actId="313"/>
        <pc:sldMkLst>
          <pc:docMk/>
          <pc:sldMk cId="1352232393" sldId="563"/>
        </pc:sldMkLst>
      </pc:sldChg>
      <pc:sldChg chg="modSp new del mod">
        <pc:chgData name="Steve Shellhammer" userId="0e71f22d-ee3e-49c0-82ff-dbc290af8082" providerId="ADAL" clId="{C556AF9C-83F3-4A2D-979B-C82D2D5650DE}" dt="2024-03-04T18:59:20.058" v="10357" actId="47"/>
        <pc:sldMkLst>
          <pc:docMk/>
          <pc:sldMk cId="1185690238" sldId="564"/>
        </pc:sldMkLst>
      </pc:sldChg>
      <pc:sldChg chg="modSp new mod">
        <pc:chgData name="Steve Shellhammer" userId="0e71f22d-ee3e-49c0-82ff-dbc290af8082" providerId="ADAL" clId="{C556AF9C-83F3-4A2D-979B-C82D2D5650DE}" dt="2024-03-07T17:21:05.683" v="11991" actId="1036"/>
        <pc:sldMkLst>
          <pc:docMk/>
          <pc:sldMk cId="3439122583" sldId="565"/>
        </pc:sldMkLst>
      </pc:sldChg>
      <pc:sldChg chg="addSp modSp new mod">
        <pc:chgData name="Steve Shellhammer" userId="0e71f22d-ee3e-49c0-82ff-dbc290af8082" providerId="ADAL" clId="{C556AF9C-83F3-4A2D-979B-C82D2D5650DE}" dt="2024-03-01T17:53:30.018" v="3634" actId="14100"/>
        <pc:sldMkLst>
          <pc:docMk/>
          <pc:sldMk cId="2807226184" sldId="566"/>
        </pc:sldMkLst>
      </pc:sldChg>
      <pc:sldChg chg="modSp new mod">
        <pc:chgData name="Steve Shellhammer" userId="0e71f22d-ee3e-49c0-82ff-dbc290af8082" providerId="ADAL" clId="{C556AF9C-83F3-4A2D-979B-C82D2D5650DE}" dt="2024-02-29T21:01:07.634" v="1922" actId="20577"/>
        <pc:sldMkLst>
          <pc:docMk/>
          <pc:sldMk cId="2688041361" sldId="567"/>
        </pc:sldMkLst>
      </pc:sldChg>
      <pc:sldChg chg="modSp add mod">
        <pc:chgData name="Steve Shellhammer" userId="0e71f22d-ee3e-49c0-82ff-dbc290af8082" providerId="ADAL" clId="{C556AF9C-83F3-4A2D-979B-C82D2D5650DE}" dt="2024-02-29T21:13:38.612" v="2599" actId="20577"/>
        <pc:sldMkLst>
          <pc:docMk/>
          <pc:sldMk cId="122521580" sldId="568"/>
        </pc:sldMkLst>
      </pc:sldChg>
      <pc:sldChg chg="addSp modSp new mod">
        <pc:chgData name="Steve Shellhammer" userId="0e71f22d-ee3e-49c0-82ff-dbc290af8082" providerId="ADAL" clId="{C556AF9C-83F3-4A2D-979B-C82D2D5650DE}" dt="2024-03-07T17:23:31.068" v="11998" actId="20577"/>
        <pc:sldMkLst>
          <pc:docMk/>
          <pc:sldMk cId="2113331865" sldId="569"/>
        </pc:sldMkLst>
      </pc:sldChg>
      <pc:sldChg chg="addSp delSp modSp new del mod">
        <pc:chgData name="Steve Shellhammer" userId="0e71f22d-ee3e-49c0-82ff-dbc290af8082" providerId="ADAL" clId="{C556AF9C-83F3-4A2D-979B-C82D2D5650DE}" dt="2024-03-04T19:00:02.284" v="10375" actId="47"/>
        <pc:sldMkLst>
          <pc:docMk/>
          <pc:sldMk cId="2650390400" sldId="570"/>
        </pc:sldMkLst>
      </pc:sldChg>
      <pc:sldChg chg="modSp new mod">
        <pc:chgData name="Steve Shellhammer" userId="0e71f22d-ee3e-49c0-82ff-dbc290af8082" providerId="ADAL" clId="{C556AF9C-83F3-4A2D-979B-C82D2D5650DE}" dt="2024-03-07T17:24:26.320" v="12006" actId="20577"/>
        <pc:sldMkLst>
          <pc:docMk/>
          <pc:sldMk cId="4029833144" sldId="571"/>
        </pc:sldMkLst>
      </pc:sldChg>
      <pc:sldChg chg="modSp new mod">
        <pc:chgData name="Steve Shellhammer" userId="0e71f22d-ee3e-49c0-82ff-dbc290af8082" providerId="ADAL" clId="{C556AF9C-83F3-4A2D-979B-C82D2D5650DE}" dt="2024-03-07T17:27:45.444" v="12116" actId="6549"/>
        <pc:sldMkLst>
          <pc:docMk/>
          <pc:sldMk cId="3709006339" sldId="572"/>
        </pc:sldMkLst>
      </pc:sldChg>
      <pc:sldChg chg="modSp new mod">
        <pc:chgData name="Steve Shellhammer" userId="0e71f22d-ee3e-49c0-82ff-dbc290af8082" providerId="ADAL" clId="{C556AF9C-83F3-4A2D-979B-C82D2D5650DE}" dt="2024-03-01T18:13:14.850" v="5473" actId="20577"/>
        <pc:sldMkLst>
          <pc:docMk/>
          <pc:sldMk cId="1969590804" sldId="573"/>
        </pc:sldMkLst>
      </pc:sldChg>
      <pc:sldChg chg="modSp new mod">
        <pc:chgData name="Steve Shellhammer" userId="0e71f22d-ee3e-49c0-82ff-dbc290af8082" providerId="ADAL" clId="{C556AF9C-83F3-4A2D-979B-C82D2D5650DE}" dt="2024-03-07T17:29:25.536" v="12128" actId="20577"/>
        <pc:sldMkLst>
          <pc:docMk/>
          <pc:sldMk cId="3803452206" sldId="574"/>
        </pc:sldMkLst>
      </pc:sldChg>
      <pc:sldChg chg="modSp new mod">
        <pc:chgData name="Steve Shellhammer" userId="0e71f22d-ee3e-49c0-82ff-dbc290af8082" providerId="ADAL" clId="{C556AF9C-83F3-4A2D-979B-C82D2D5650DE}" dt="2024-03-07T17:32:18.872" v="12241" actId="14100"/>
        <pc:sldMkLst>
          <pc:docMk/>
          <pc:sldMk cId="1417826229" sldId="575"/>
        </pc:sldMkLst>
      </pc:sldChg>
      <pc:sldChg chg="addSp delSp modSp new mod">
        <pc:chgData name="Steve Shellhammer" userId="0e71f22d-ee3e-49c0-82ff-dbc290af8082" providerId="ADAL" clId="{C556AF9C-83F3-4A2D-979B-C82D2D5650DE}" dt="2024-03-01T18:48:13.685" v="7002" actId="20577"/>
        <pc:sldMkLst>
          <pc:docMk/>
          <pc:sldMk cId="3443101857" sldId="576"/>
        </pc:sldMkLst>
      </pc:sldChg>
      <pc:sldChg chg="modSp new mod">
        <pc:chgData name="Steve Shellhammer" userId="0e71f22d-ee3e-49c0-82ff-dbc290af8082" providerId="ADAL" clId="{C556AF9C-83F3-4A2D-979B-C82D2D5650DE}" dt="2024-03-07T17:32:44.814" v="12247" actId="20577"/>
        <pc:sldMkLst>
          <pc:docMk/>
          <pc:sldMk cId="3894305849" sldId="577"/>
        </pc:sldMkLst>
      </pc:sldChg>
      <pc:sldChg chg="modSp new mod">
        <pc:chgData name="Steve Shellhammer" userId="0e71f22d-ee3e-49c0-82ff-dbc290af8082" providerId="ADAL" clId="{C556AF9C-83F3-4A2D-979B-C82D2D5650DE}" dt="2024-03-04T18:38:01.793" v="9305" actId="20577"/>
        <pc:sldMkLst>
          <pc:docMk/>
          <pc:sldMk cId="4178946698" sldId="578"/>
        </pc:sldMkLst>
      </pc:sldChg>
      <pc:sldChg chg="addSp modSp new mod">
        <pc:chgData name="Steve Shellhammer" userId="0e71f22d-ee3e-49c0-82ff-dbc290af8082" providerId="ADAL" clId="{C556AF9C-83F3-4A2D-979B-C82D2D5650DE}" dt="2024-03-05T17:56:39.276" v="11019" actId="20577"/>
        <pc:sldMkLst>
          <pc:docMk/>
          <pc:sldMk cId="355909902" sldId="579"/>
        </pc:sldMkLst>
      </pc:sldChg>
      <pc:sldChg chg="modSp new mod">
        <pc:chgData name="Steve Shellhammer" userId="0e71f22d-ee3e-49c0-82ff-dbc290af8082" providerId="ADAL" clId="{C556AF9C-83F3-4A2D-979B-C82D2D5650DE}" dt="2024-03-07T17:35:26.010" v="12267" actId="20577"/>
        <pc:sldMkLst>
          <pc:docMk/>
          <pc:sldMk cId="3960370175" sldId="580"/>
        </pc:sldMkLst>
      </pc:sldChg>
      <pc:sldChg chg="addSp modSp new mod">
        <pc:chgData name="Steve Shellhammer" userId="0e71f22d-ee3e-49c0-82ff-dbc290af8082" providerId="ADAL" clId="{C556AF9C-83F3-4A2D-979B-C82D2D5650DE}" dt="2024-03-04T18:41:19.730" v="9485" actId="14100"/>
        <pc:sldMkLst>
          <pc:docMk/>
          <pc:sldMk cId="4032376208" sldId="581"/>
        </pc:sldMkLst>
      </pc:sldChg>
      <pc:sldChg chg="addSp delSp modSp add mod">
        <pc:chgData name="Steve Shellhammer" userId="0e71f22d-ee3e-49c0-82ff-dbc290af8082" providerId="ADAL" clId="{C556AF9C-83F3-4A2D-979B-C82D2D5650DE}" dt="2024-03-07T17:35:47.178" v="12268" actId="14100"/>
        <pc:sldMkLst>
          <pc:docMk/>
          <pc:sldMk cId="1182489786" sldId="582"/>
        </pc:sldMkLst>
      </pc:sldChg>
      <pc:sldChg chg="addSp modSp new mod">
        <pc:chgData name="Steve Shellhammer" userId="0e71f22d-ee3e-49c0-82ff-dbc290af8082" providerId="ADAL" clId="{C556AF9C-83F3-4A2D-979B-C82D2D5650DE}" dt="2024-03-04T18:53:36.360" v="9938" actId="14100"/>
        <pc:sldMkLst>
          <pc:docMk/>
          <pc:sldMk cId="2007742443" sldId="583"/>
        </pc:sldMkLst>
      </pc:sldChg>
      <pc:sldChg chg="modSp new mod">
        <pc:chgData name="Steve Shellhammer" userId="0e71f22d-ee3e-49c0-82ff-dbc290af8082" providerId="ADAL" clId="{C556AF9C-83F3-4A2D-979B-C82D2D5650DE}" dt="2024-03-05T17:59:37.817" v="11074" actId="20577"/>
        <pc:sldMkLst>
          <pc:docMk/>
          <pc:sldMk cId="1123477143" sldId="584"/>
        </pc:sldMkLst>
      </pc:sldChg>
      <pc:sldChg chg="modSp new mod">
        <pc:chgData name="Steve Shellhammer" userId="0e71f22d-ee3e-49c0-82ff-dbc290af8082" providerId="ADAL" clId="{C556AF9C-83F3-4A2D-979B-C82D2D5650DE}" dt="2024-03-05T18:03:41.236" v="11581" actId="313"/>
        <pc:sldMkLst>
          <pc:docMk/>
          <pc:sldMk cId="770980165" sldId="585"/>
        </pc:sldMkLst>
      </pc:sldChg>
      <pc:sldChg chg="modSp new mod">
        <pc:chgData name="Steve Shellhammer" userId="0e71f22d-ee3e-49c0-82ff-dbc290af8082" providerId="ADAL" clId="{C556AF9C-83F3-4A2D-979B-C82D2D5650DE}" dt="2024-03-07T17:37:32.022" v="12289" actId="20577"/>
        <pc:sldMkLst>
          <pc:docMk/>
          <pc:sldMk cId="888207847" sldId="586"/>
        </pc:sldMkLst>
      </pc:sldChg>
      <pc:sldChg chg="modSp new mod">
        <pc:chgData name="Steve Shellhammer" userId="0e71f22d-ee3e-49c0-82ff-dbc290af8082" providerId="ADAL" clId="{C556AF9C-83F3-4A2D-979B-C82D2D5650DE}" dt="2024-03-07T17:38:26.212" v="12307" actId="6549"/>
        <pc:sldMkLst>
          <pc:docMk/>
          <pc:sldMk cId="1683490881" sldId="587"/>
        </pc:sldMkLst>
      </pc:sldChg>
      <pc:sldMasterChg chg="modSldLayout">
        <pc:chgData name="Steve Shellhammer" userId="0e71f22d-ee3e-49c0-82ff-dbc290af8082" providerId="ADAL" clId="{C556AF9C-83F3-4A2D-979B-C82D2D5650DE}" dt="2024-03-07T20:40:05.063" v="12317" actId="20577"/>
        <pc:sldMasterMkLst>
          <pc:docMk/>
          <pc:sldMasterMk cId="0" sldId="2147483648"/>
        </pc:sldMasterMkLst>
        <pc:sldLayoutChg chg="modSp mod">
          <pc:chgData name="Steve Shellhammer" userId="0e71f22d-ee3e-49c0-82ff-dbc290af8082" providerId="ADAL" clId="{C556AF9C-83F3-4A2D-979B-C82D2D5650DE}" dt="2024-03-07T20:40:05.063" v="12317" actId="20577"/>
          <pc:sldLayoutMkLst>
            <pc:docMk/>
            <pc:sldMasterMk cId="0" sldId="2147483648"/>
            <pc:sldLayoutMk cId="0" sldId="2147483650"/>
          </pc:sldLayoutMkLst>
        </pc:sldLayoutChg>
      </pc:sldMasterChg>
    </pc:docChg>
  </pc:docChgLst>
  <pc:docChgLst>
    <pc:chgData name="Steve Shellhammer" userId="0e71f22d-ee3e-49c0-82ff-dbc290af8082" providerId="ADAL" clId="{8E749C60-3067-42F0-B9DF-DCF5860BC899}"/>
    <pc:docChg chg="undo custSel addSld delSld modSld sldOrd modMainMaster">
      <pc:chgData name="Steve Shellhammer" userId="0e71f22d-ee3e-49c0-82ff-dbc290af8082" providerId="ADAL" clId="{8E749C60-3067-42F0-B9DF-DCF5860BC899}" dt="2025-07-27T15:44:25.087" v="1717" actId="13926"/>
      <pc:docMkLst>
        <pc:docMk/>
      </pc:docMkLst>
      <pc:sldChg chg="modSp mod">
        <pc:chgData name="Steve Shellhammer" userId="0e71f22d-ee3e-49c0-82ff-dbc290af8082" providerId="ADAL" clId="{8E749C60-3067-42F0-B9DF-DCF5860BC899}" dt="2025-07-27T15:44:25.087" v="1717" actId="13926"/>
        <pc:sldMkLst>
          <pc:docMk/>
          <pc:sldMk cId="0" sldId="256"/>
        </pc:sldMkLst>
        <pc:spChg chg="mod">
          <ac:chgData name="Steve Shellhammer" userId="0e71f22d-ee3e-49c0-82ff-dbc290af8082" providerId="ADAL" clId="{8E749C60-3067-42F0-B9DF-DCF5860BC899}" dt="2025-07-27T15:44:25.087" v="1717" actId="13926"/>
          <ac:spMkLst>
            <pc:docMk/>
            <pc:sldMk cId="0" sldId="256"/>
            <ac:spMk id="3074" creationId="{00000000-0000-0000-0000-000000000000}"/>
          </ac:spMkLst>
        </pc:spChg>
      </pc:sldChg>
      <pc:sldChg chg="modSp mod">
        <pc:chgData name="Steve Shellhammer" userId="0e71f22d-ee3e-49c0-82ff-dbc290af8082" providerId="ADAL" clId="{8E749C60-3067-42F0-B9DF-DCF5860BC899}" dt="2025-07-21T23:32:15.930" v="1636" actId="20577"/>
        <pc:sldMkLst>
          <pc:docMk/>
          <pc:sldMk cId="2178380870" sldId="257"/>
        </pc:sldMkLst>
        <pc:spChg chg="mod">
          <ac:chgData name="Steve Shellhammer" userId="0e71f22d-ee3e-49c0-82ff-dbc290af8082" providerId="ADAL" clId="{8E749C60-3067-42F0-B9DF-DCF5860BC899}" dt="2025-07-21T23:32:15.930" v="1636" actId="20577"/>
          <ac:spMkLst>
            <pc:docMk/>
            <pc:sldMk cId="2178380870" sldId="257"/>
            <ac:spMk id="3" creationId="{40CB21E3-897F-5E18-26EF-CCB912FEC724}"/>
          </ac:spMkLst>
        </pc:spChg>
      </pc:sldChg>
      <pc:sldChg chg="del">
        <pc:chgData name="Steve Shellhammer" userId="0e71f22d-ee3e-49c0-82ff-dbc290af8082" providerId="ADAL" clId="{8E749C60-3067-42F0-B9DF-DCF5860BC899}" dt="2025-07-18T16:50:58.212" v="1456" actId="47"/>
        <pc:sldMkLst>
          <pc:docMk/>
          <pc:sldMk cId="216227559" sldId="258"/>
        </pc:sldMkLst>
      </pc:sldChg>
      <pc:sldChg chg="del">
        <pc:chgData name="Steve Shellhammer" userId="0e71f22d-ee3e-49c0-82ff-dbc290af8082" providerId="ADAL" clId="{8E749C60-3067-42F0-B9DF-DCF5860BC899}" dt="2025-07-18T16:50:58.212" v="1456" actId="47"/>
        <pc:sldMkLst>
          <pc:docMk/>
          <pc:sldMk cId="3474519411" sldId="259"/>
        </pc:sldMkLst>
      </pc:sldChg>
      <pc:sldChg chg="del">
        <pc:chgData name="Steve Shellhammer" userId="0e71f22d-ee3e-49c0-82ff-dbc290af8082" providerId="ADAL" clId="{8E749C60-3067-42F0-B9DF-DCF5860BC899}" dt="2025-07-18T16:50:58.212" v="1456" actId="47"/>
        <pc:sldMkLst>
          <pc:docMk/>
          <pc:sldMk cId="1454345861" sldId="260"/>
        </pc:sldMkLst>
      </pc:sldChg>
      <pc:sldChg chg="modSp mod ord">
        <pc:chgData name="Steve Shellhammer" userId="0e71f22d-ee3e-49c0-82ff-dbc290af8082" providerId="ADAL" clId="{8E749C60-3067-42F0-B9DF-DCF5860BC899}" dt="2025-07-19T16:27:13.910" v="1501"/>
        <pc:sldMkLst>
          <pc:docMk/>
          <pc:sldMk cId="2167406973" sldId="261"/>
        </pc:sldMkLst>
        <pc:spChg chg="mod">
          <ac:chgData name="Steve Shellhammer" userId="0e71f22d-ee3e-49c0-82ff-dbc290af8082" providerId="ADAL" clId="{8E749C60-3067-42F0-B9DF-DCF5860BC899}" dt="2025-07-17T19:52:25.077" v="524" actId="6549"/>
          <ac:spMkLst>
            <pc:docMk/>
            <pc:sldMk cId="2167406973" sldId="261"/>
            <ac:spMk id="3" creationId="{01A0FD82-173D-7603-D681-87C6D6EFDE60}"/>
          </ac:spMkLst>
        </pc:spChg>
      </pc:sldChg>
      <pc:sldChg chg="del">
        <pc:chgData name="Steve Shellhammer" userId="0e71f22d-ee3e-49c0-82ff-dbc290af8082" providerId="ADAL" clId="{8E749C60-3067-42F0-B9DF-DCF5860BC899}" dt="2025-07-18T16:50:58.212" v="1456" actId="47"/>
        <pc:sldMkLst>
          <pc:docMk/>
          <pc:sldMk cId="863164461" sldId="262"/>
        </pc:sldMkLst>
      </pc:sldChg>
      <pc:sldChg chg="addSp modSp mod ord">
        <pc:chgData name="Steve Shellhammer" userId="0e71f22d-ee3e-49c0-82ff-dbc290af8082" providerId="ADAL" clId="{8E749C60-3067-42F0-B9DF-DCF5860BC899}" dt="2025-07-18T16:51:41.478" v="1497" actId="20577"/>
        <pc:sldMkLst>
          <pc:docMk/>
          <pc:sldMk cId="1513761334" sldId="263"/>
        </pc:sldMkLst>
        <pc:spChg chg="mod">
          <ac:chgData name="Steve Shellhammer" userId="0e71f22d-ee3e-49c0-82ff-dbc290af8082" providerId="ADAL" clId="{8E749C60-3067-42F0-B9DF-DCF5860BC899}" dt="2025-07-17T19:52:00.324" v="522" actId="20577"/>
          <ac:spMkLst>
            <pc:docMk/>
            <pc:sldMk cId="1513761334" sldId="263"/>
            <ac:spMk id="3" creationId="{A03498DE-2787-9ECE-C459-8725627192E4}"/>
          </ac:spMkLst>
        </pc:spChg>
        <pc:spChg chg="add mod">
          <ac:chgData name="Steve Shellhammer" userId="0e71f22d-ee3e-49c0-82ff-dbc290af8082" providerId="ADAL" clId="{8E749C60-3067-42F0-B9DF-DCF5860BC899}" dt="2025-07-18T16:51:41.478" v="1497" actId="20577"/>
          <ac:spMkLst>
            <pc:docMk/>
            <pc:sldMk cId="1513761334" sldId="263"/>
            <ac:spMk id="8" creationId="{6A1ECFC6-5E70-107B-DDBF-07158C256420}"/>
          </ac:spMkLst>
        </pc:spChg>
      </pc:sldChg>
      <pc:sldChg chg="del">
        <pc:chgData name="Steve Shellhammer" userId="0e71f22d-ee3e-49c0-82ff-dbc290af8082" providerId="ADAL" clId="{8E749C60-3067-42F0-B9DF-DCF5860BC899}" dt="2025-07-18T16:50:58.212" v="1456" actId="47"/>
        <pc:sldMkLst>
          <pc:docMk/>
          <pc:sldMk cId="2416489664" sldId="264"/>
        </pc:sldMkLst>
      </pc:sldChg>
      <pc:sldChg chg="del">
        <pc:chgData name="Steve Shellhammer" userId="0e71f22d-ee3e-49c0-82ff-dbc290af8082" providerId="ADAL" clId="{8E749C60-3067-42F0-B9DF-DCF5860BC899}" dt="2025-07-18T16:50:58.212" v="1456" actId="47"/>
        <pc:sldMkLst>
          <pc:docMk/>
          <pc:sldMk cId="766856802" sldId="265"/>
        </pc:sldMkLst>
      </pc:sldChg>
      <pc:sldChg chg="del">
        <pc:chgData name="Steve Shellhammer" userId="0e71f22d-ee3e-49c0-82ff-dbc290af8082" providerId="ADAL" clId="{8E749C60-3067-42F0-B9DF-DCF5860BC899}" dt="2025-07-18T16:50:58.212" v="1456" actId="47"/>
        <pc:sldMkLst>
          <pc:docMk/>
          <pc:sldMk cId="3039296594" sldId="266"/>
        </pc:sldMkLst>
      </pc:sldChg>
      <pc:sldChg chg="del">
        <pc:chgData name="Steve Shellhammer" userId="0e71f22d-ee3e-49c0-82ff-dbc290af8082" providerId="ADAL" clId="{8E749C60-3067-42F0-B9DF-DCF5860BC899}" dt="2025-07-18T16:50:58.212" v="1456" actId="47"/>
        <pc:sldMkLst>
          <pc:docMk/>
          <pc:sldMk cId="316184766" sldId="267"/>
        </pc:sldMkLst>
      </pc:sldChg>
      <pc:sldChg chg="modSp mod ord">
        <pc:chgData name="Steve Shellhammer" userId="0e71f22d-ee3e-49c0-82ff-dbc290af8082" providerId="ADAL" clId="{8E749C60-3067-42F0-B9DF-DCF5860BC899}" dt="2025-07-19T16:27:49.808" v="1504" actId="20577"/>
        <pc:sldMkLst>
          <pc:docMk/>
          <pc:sldMk cId="3201011359" sldId="268"/>
        </pc:sldMkLst>
        <pc:spChg chg="mod">
          <ac:chgData name="Steve Shellhammer" userId="0e71f22d-ee3e-49c0-82ff-dbc290af8082" providerId="ADAL" clId="{8E749C60-3067-42F0-B9DF-DCF5860BC899}" dt="2025-07-18T16:46:27.464" v="1310" actId="20577"/>
          <ac:spMkLst>
            <pc:docMk/>
            <pc:sldMk cId="3201011359" sldId="268"/>
            <ac:spMk id="2" creationId="{62E03CE6-FF11-4D38-B979-5CC09EFE7A62}"/>
          </ac:spMkLst>
        </pc:spChg>
        <pc:spChg chg="mod">
          <ac:chgData name="Steve Shellhammer" userId="0e71f22d-ee3e-49c0-82ff-dbc290af8082" providerId="ADAL" clId="{8E749C60-3067-42F0-B9DF-DCF5860BC899}" dt="2025-07-19T16:27:49.808" v="1504" actId="20577"/>
          <ac:spMkLst>
            <pc:docMk/>
            <pc:sldMk cId="3201011359" sldId="268"/>
            <ac:spMk id="3" creationId="{93569822-FE9C-CB34-4C1A-B8654C1F8AA9}"/>
          </ac:spMkLst>
        </pc:spChg>
      </pc:sldChg>
      <pc:sldChg chg="delSp modSp new del mod">
        <pc:chgData name="Steve Shellhammer" userId="0e71f22d-ee3e-49c0-82ff-dbc290af8082" providerId="ADAL" clId="{8E749C60-3067-42F0-B9DF-DCF5860BC899}" dt="2025-07-18T16:50:58.212" v="1456" actId="47"/>
        <pc:sldMkLst>
          <pc:docMk/>
          <pc:sldMk cId="2981230777" sldId="269"/>
        </pc:sldMkLst>
      </pc:sldChg>
      <pc:sldChg chg="modSp add mod">
        <pc:chgData name="Steve Shellhammer" userId="0e71f22d-ee3e-49c0-82ff-dbc290af8082" providerId="ADAL" clId="{8E749C60-3067-42F0-B9DF-DCF5860BC899}" dt="2025-07-21T23:33:35.615" v="1640" actId="20577"/>
        <pc:sldMkLst>
          <pc:docMk/>
          <pc:sldMk cId="3087728827" sldId="273"/>
        </pc:sldMkLst>
        <pc:spChg chg="mod">
          <ac:chgData name="Steve Shellhammer" userId="0e71f22d-ee3e-49c0-82ff-dbc290af8082" providerId="ADAL" clId="{8E749C60-3067-42F0-B9DF-DCF5860BC899}" dt="2025-07-21T23:33:35.615" v="1640" actId="20577"/>
          <ac:spMkLst>
            <pc:docMk/>
            <pc:sldMk cId="3087728827" sldId="273"/>
            <ac:spMk id="3" creationId="{ADF5906B-3E2B-61E5-7475-EEADDB078B19}"/>
          </ac:spMkLst>
        </pc:spChg>
      </pc:sldChg>
      <pc:sldChg chg="modSp add mod">
        <pc:chgData name="Steve Shellhammer" userId="0e71f22d-ee3e-49c0-82ff-dbc290af8082" providerId="ADAL" clId="{8E749C60-3067-42F0-B9DF-DCF5860BC899}" dt="2025-07-21T23:34:47.596" v="1661" actId="20577"/>
        <pc:sldMkLst>
          <pc:docMk/>
          <pc:sldMk cId="3980669494" sldId="274"/>
        </pc:sldMkLst>
        <pc:spChg chg="mod">
          <ac:chgData name="Steve Shellhammer" userId="0e71f22d-ee3e-49c0-82ff-dbc290af8082" providerId="ADAL" clId="{8E749C60-3067-42F0-B9DF-DCF5860BC899}" dt="2025-07-21T23:34:47.596" v="1661" actId="20577"/>
          <ac:spMkLst>
            <pc:docMk/>
            <pc:sldMk cId="3980669494" sldId="274"/>
            <ac:spMk id="3" creationId="{783BD16F-DCA5-51D1-3622-3B19FB7E14DF}"/>
          </ac:spMkLst>
        </pc:spChg>
      </pc:sldChg>
      <pc:sldChg chg="modSp add mod">
        <pc:chgData name="Steve Shellhammer" userId="0e71f22d-ee3e-49c0-82ff-dbc290af8082" providerId="ADAL" clId="{8E749C60-3067-42F0-B9DF-DCF5860BC899}" dt="2025-07-18T16:44:53.610" v="1304" actId="20577"/>
        <pc:sldMkLst>
          <pc:docMk/>
          <pc:sldMk cId="1164102090" sldId="275"/>
        </pc:sldMkLst>
        <pc:spChg chg="mod">
          <ac:chgData name="Steve Shellhammer" userId="0e71f22d-ee3e-49c0-82ff-dbc290af8082" providerId="ADAL" clId="{8E749C60-3067-42F0-B9DF-DCF5860BC899}" dt="2025-07-18T16:44:53.610" v="1304" actId="20577"/>
          <ac:spMkLst>
            <pc:docMk/>
            <pc:sldMk cId="1164102090" sldId="275"/>
            <ac:spMk id="3" creationId="{2F5DC5B6-E584-566D-6765-BAEC2E641E43}"/>
          </ac:spMkLst>
        </pc:spChg>
      </pc:sldChg>
      <pc:sldChg chg="modSp add">
        <pc:chgData name="Steve Shellhammer" userId="0e71f22d-ee3e-49c0-82ff-dbc290af8082" providerId="ADAL" clId="{8E749C60-3067-42F0-B9DF-DCF5860BC899}" dt="2025-07-18T16:45:39.857" v="1308" actId="20577"/>
        <pc:sldMkLst>
          <pc:docMk/>
          <pc:sldMk cId="865483441" sldId="276"/>
        </pc:sldMkLst>
        <pc:spChg chg="mod">
          <ac:chgData name="Steve Shellhammer" userId="0e71f22d-ee3e-49c0-82ff-dbc290af8082" providerId="ADAL" clId="{8E749C60-3067-42F0-B9DF-DCF5860BC899}" dt="2025-07-18T16:45:39.857" v="1308" actId="20577"/>
          <ac:spMkLst>
            <pc:docMk/>
            <pc:sldMk cId="865483441" sldId="276"/>
            <ac:spMk id="3" creationId="{C256EE85-0275-9C86-AFEE-FDC76616F7E8}"/>
          </ac:spMkLst>
        </pc:spChg>
      </pc:sldChg>
      <pc:sldChg chg="modSp add mod">
        <pc:chgData name="Steve Shellhammer" userId="0e71f22d-ee3e-49c0-82ff-dbc290af8082" providerId="ADAL" clId="{8E749C60-3067-42F0-B9DF-DCF5860BC899}" dt="2025-07-21T23:35:41.170" v="1667" actId="14100"/>
        <pc:sldMkLst>
          <pc:docMk/>
          <pc:sldMk cId="3649020311" sldId="277"/>
        </pc:sldMkLst>
        <pc:spChg chg="mod">
          <ac:chgData name="Steve Shellhammer" userId="0e71f22d-ee3e-49c0-82ff-dbc290af8082" providerId="ADAL" clId="{8E749C60-3067-42F0-B9DF-DCF5860BC899}" dt="2025-07-21T23:35:41.170" v="1667" actId="14100"/>
          <ac:spMkLst>
            <pc:docMk/>
            <pc:sldMk cId="3649020311" sldId="277"/>
            <ac:spMk id="3" creationId="{D3C82A70-17BA-FF34-3A20-E69A404E0FEE}"/>
          </ac:spMkLst>
        </pc:spChg>
      </pc:sldChg>
      <pc:sldChg chg="modSp add mod">
        <pc:chgData name="Steve Shellhammer" userId="0e71f22d-ee3e-49c0-82ff-dbc290af8082" providerId="ADAL" clId="{8E749C60-3067-42F0-B9DF-DCF5860BC899}" dt="2025-07-21T23:36:37.965" v="1706" actId="20577"/>
        <pc:sldMkLst>
          <pc:docMk/>
          <pc:sldMk cId="86071731" sldId="278"/>
        </pc:sldMkLst>
        <pc:spChg chg="mod">
          <ac:chgData name="Steve Shellhammer" userId="0e71f22d-ee3e-49c0-82ff-dbc290af8082" providerId="ADAL" clId="{8E749C60-3067-42F0-B9DF-DCF5860BC899}" dt="2025-07-21T23:36:37.965" v="1706" actId="20577"/>
          <ac:spMkLst>
            <pc:docMk/>
            <pc:sldMk cId="86071731" sldId="278"/>
            <ac:spMk id="3" creationId="{4D3563E7-E057-C698-7BD3-42B122B7EE94}"/>
          </ac:spMkLst>
        </pc:spChg>
      </pc:sldChg>
      <pc:sldChg chg="add del">
        <pc:chgData name="Steve Shellhammer" userId="0e71f22d-ee3e-49c0-82ff-dbc290af8082" providerId="ADAL" clId="{8E749C60-3067-42F0-B9DF-DCF5860BC899}" dt="2025-07-18T00:09:31.993" v="682" actId="47"/>
        <pc:sldMkLst>
          <pc:docMk/>
          <pc:sldMk cId="518082838" sldId="298"/>
        </pc:sldMkLst>
      </pc:sldChg>
      <pc:sldChg chg="modSp new del mod">
        <pc:chgData name="Steve Shellhammer" userId="0e71f22d-ee3e-49c0-82ff-dbc290af8082" providerId="ADAL" clId="{8E749C60-3067-42F0-B9DF-DCF5860BC899}" dt="2025-07-18T00:09:00.665" v="679" actId="47"/>
        <pc:sldMkLst>
          <pc:docMk/>
          <pc:sldMk cId="280523312" sldId="299"/>
        </pc:sldMkLst>
      </pc:sldChg>
      <pc:sldChg chg="modSp add mod">
        <pc:chgData name="Steve Shellhammer" userId="0e71f22d-ee3e-49c0-82ff-dbc290af8082" providerId="ADAL" clId="{8E749C60-3067-42F0-B9DF-DCF5860BC899}" dt="2025-07-18T00:09:19.469" v="681" actId="6549"/>
        <pc:sldMkLst>
          <pc:docMk/>
          <pc:sldMk cId="3717719699" sldId="300"/>
        </pc:sldMkLst>
        <pc:spChg chg="mod">
          <ac:chgData name="Steve Shellhammer" userId="0e71f22d-ee3e-49c0-82ff-dbc290af8082" providerId="ADAL" clId="{8E749C60-3067-42F0-B9DF-DCF5860BC899}" dt="2025-07-18T00:09:19.469" v="681" actId="6549"/>
          <ac:spMkLst>
            <pc:docMk/>
            <pc:sldMk cId="3717719699" sldId="300"/>
            <ac:spMk id="3" creationId="{800B9752-681D-0C9D-18D2-689FC89C1C75}"/>
          </ac:spMkLst>
        </pc:spChg>
      </pc:sldChg>
      <pc:sldChg chg="addSp modSp new mod">
        <pc:chgData name="Steve Shellhammer" userId="0e71f22d-ee3e-49c0-82ff-dbc290af8082" providerId="ADAL" clId="{8E749C60-3067-42F0-B9DF-DCF5860BC899}" dt="2025-07-18T16:40:51.930" v="1253" actId="1076"/>
        <pc:sldMkLst>
          <pc:docMk/>
          <pc:sldMk cId="594052575" sldId="301"/>
        </pc:sldMkLst>
        <pc:spChg chg="mod">
          <ac:chgData name="Steve Shellhammer" userId="0e71f22d-ee3e-49c0-82ff-dbc290af8082" providerId="ADAL" clId="{8E749C60-3067-42F0-B9DF-DCF5860BC899}" dt="2025-07-18T00:09:48.329" v="698" actId="20577"/>
          <ac:spMkLst>
            <pc:docMk/>
            <pc:sldMk cId="594052575" sldId="301"/>
            <ac:spMk id="2" creationId="{EFAAA996-A834-D844-970E-D4388804273F}"/>
          </ac:spMkLst>
        </pc:spChg>
        <pc:spChg chg="mod">
          <ac:chgData name="Steve Shellhammer" userId="0e71f22d-ee3e-49c0-82ff-dbc290af8082" providerId="ADAL" clId="{8E749C60-3067-42F0-B9DF-DCF5860BC899}" dt="2025-07-18T16:36:38.484" v="1153" actId="20577"/>
          <ac:spMkLst>
            <pc:docMk/>
            <pc:sldMk cId="594052575" sldId="301"/>
            <ac:spMk id="3" creationId="{F547A583-B138-F504-7504-AA739920D450}"/>
          </ac:spMkLst>
        </pc:spChg>
        <pc:picChg chg="add mod">
          <ac:chgData name="Steve Shellhammer" userId="0e71f22d-ee3e-49c0-82ff-dbc290af8082" providerId="ADAL" clId="{8E749C60-3067-42F0-B9DF-DCF5860BC899}" dt="2025-07-18T16:40:51.930" v="1253" actId="1076"/>
          <ac:picMkLst>
            <pc:docMk/>
            <pc:sldMk cId="594052575" sldId="301"/>
            <ac:picMk id="8" creationId="{883D6F08-0439-A013-74C4-7031EBB96830}"/>
          </ac:picMkLst>
        </pc:pic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ldChg>
      <pc:sldChg chg="modSp mod">
        <pc:chgData name="Steve Shellhammer" userId="0e71f22d-ee3e-49c0-82ff-dbc290af8082" providerId="ADAL" clId="{9A8F5A9B-1CB4-4C7E-9B2A-DC94F0BD82DD}" dt="2020-08-26T16:51:41.966" v="570" actId="14100"/>
        <pc:sldMkLst>
          <pc:docMk/>
          <pc:sldMk cId="675243109" sldId="487"/>
        </pc:sldMkLst>
      </pc:sldChg>
    </pc:docChg>
  </pc:docChgLst>
  <pc:docChgLst>
    <pc:chgData name="Steve Shellhammer" userId="0e71f22d-ee3e-49c0-82ff-dbc290af8082" providerId="ADAL" clId="{A2488D35-FE12-4302-A988-1C9330BE6A82}"/>
    <pc:docChg chg="custSel addSld delSld modSld modMainMaster">
      <pc:chgData name="Steve Shellhammer" userId="0e71f22d-ee3e-49c0-82ff-dbc290af8082" providerId="ADAL" clId="{A2488D35-FE12-4302-A988-1C9330BE6A82}" dt="2024-01-10T16:39:31.795" v="3331" actId="6549"/>
      <pc:docMkLst>
        <pc:docMk/>
      </pc:docMkLst>
      <pc:sldChg chg="modSp mod">
        <pc:chgData name="Steve Shellhammer" userId="0e71f22d-ee3e-49c0-82ff-dbc290af8082" providerId="ADAL" clId="{A2488D35-FE12-4302-A988-1C9330BE6A82}" dt="2024-01-03T17:38:30.836" v="3286" actId="14100"/>
        <pc:sldMkLst>
          <pc:docMk/>
          <pc:sldMk cId="3395715029" sldId="551"/>
        </pc:sldMkLst>
      </pc:sldChg>
      <pc:sldChg chg="modSp mod">
        <pc:chgData name="Steve Shellhammer" userId="0e71f22d-ee3e-49c0-82ff-dbc290af8082" providerId="ADAL" clId="{A2488D35-FE12-4302-A988-1C9330BE6A82}" dt="2024-01-03T17:17:13.307" v="2545" actId="313"/>
        <pc:sldMkLst>
          <pc:docMk/>
          <pc:sldMk cId="2326612348" sldId="552"/>
        </pc:sldMkLst>
      </pc:sldChg>
      <pc:sldChg chg="del">
        <pc:chgData name="Steve Shellhammer" userId="0e71f22d-ee3e-49c0-82ff-dbc290af8082" providerId="ADAL" clId="{A2488D35-FE12-4302-A988-1C9330BE6A82}" dt="2024-01-03T16:51:43.205" v="849" actId="47"/>
        <pc:sldMkLst>
          <pc:docMk/>
          <pc:sldMk cId="1604637952" sldId="553"/>
        </pc:sldMkLst>
      </pc:sldChg>
      <pc:sldChg chg="modSp new mod">
        <pc:chgData name="Steve Shellhammer" userId="0e71f22d-ee3e-49c0-82ff-dbc290af8082" providerId="ADAL" clId="{A2488D35-FE12-4302-A988-1C9330BE6A82}" dt="2024-01-03T16:58:24.519" v="1300" actId="20577"/>
        <pc:sldMkLst>
          <pc:docMk/>
          <pc:sldMk cId="2630663359" sldId="553"/>
        </pc:sldMkLst>
      </pc:sldChg>
      <pc:sldChg chg="modSp new mod">
        <pc:chgData name="Steve Shellhammer" userId="0e71f22d-ee3e-49c0-82ff-dbc290af8082" providerId="ADAL" clId="{A2488D35-FE12-4302-A988-1C9330BE6A82}" dt="2024-01-03T17:03:41.913" v="1645" actId="20577"/>
        <pc:sldMkLst>
          <pc:docMk/>
          <pc:sldMk cId="938295078" sldId="554"/>
        </pc:sldMkLst>
      </pc:sldChg>
      <pc:sldChg chg="del">
        <pc:chgData name="Steve Shellhammer" userId="0e71f22d-ee3e-49c0-82ff-dbc290af8082" providerId="ADAL" clId="{A2488D35-FE12-4302-A988-1C9330BE6A82}" dt="2024-01-03T16:51:43.205" v="849" actId="47"/>
        <pc:sldMkLst>
          <pc:docMk/>
          <pc:sldMk cId="3457085430" sldId="554"/>
        </pc:sldMkLst>
      </pc:sldChg>
      <pc:sldChg chg="modSp new mod">
        <pc:chgData name="Steve Shellhammer" userId="0e71f22d-ee3e-49c0-82ff-dbc290af8082" providerId="ADAL" clId="{A2488D35-FE12-4302-A988-1C9330BE6A82}" dt="2024-01-03T17:19:03.867" v="2552" actId="15"/>
        <pc:sldMkLst>
          <pc:docMk/>
          <pc:sldMk cId="1049664783" sldId="555"/>
        </pc:sldMkLst>
      </pc:sldChg>
      <pc:sldChg chg="del">
        <pc:chgData name="Steve Shellhammer" userId="0e71f22d-ee3e-49c0-82ff-dbc290af8082" providerId="ADAL" clId="{A2488D35-FE12-4302-A988-1C9330BE6A82}" dt="2024-01-03T16:51:43.205" v="849" actId="47"/>
        <pc:sldMkLst>
          <pc:docMk/>
          <pc:sldMk cId="1453849157" sldId="555"/>
        </pc:sldMkLst>
      </pc:sldChg>
      <pc:sldChg chg="modSp new mod">
        <pc:chgData name="Steve Shellhammer" userId="0e71f22d-ee3e-49c0-82ff-dbc290af8082" providerId="ADAL" clId="{A2488D35-FE12-4302-A988-1C9330BE6A82}" dt="2024-01-03T17:19:28.586" v="2556" actId="20577"/>
        <pc:sldMkLst>
          <pc:docMk/>
          <pc:sldMk cId="1723103911" sldId="556"/>
        </pc:sldMkLst>
      </pc:sldChg>
      <pc:sldChg chg="del">
        <pc:chgData name="Steve Shellhammer" userId="0e71f22d-ee3e-49c0-82ff-dbc290af8082" providerId="ADAL" clId="{A2488D35-FE12-4302-A988-1C9330BE6A82}" dt="2024-01-03T16:51:43.205" v="849" actId="47"/>
        <pc:sldMkLst>
          <pc:docMk/>
          <pc:sldMk cId="1812002114" sldId="556"/>
        </pc:sldMkLst>
      </pc:sldChg>
      <pc:sldChg chg="del">
        <pc:chgData name="Steve Shellhammer" userId="0e71f22d-ee3e-49c0-82ff-dbc290af8082" providerId="ADAL" clId="{A2488D35-FE12-4302-A988-1C9330BE6A82}" dt="2024-01-03T16:51:43.205" v="849" actId="47"/>
        <pc:sldMkLst>
          <pc:docMk/>
          <pc:sldMk cId="1225879143" sldId="557"/>
        </pc:sldMkLst>
      </pc:sldChg>
      <pc:sldChg chg="addSp delSp modSp new mod">
        <pc:chgData name="Steve Shellhammer" userId="0e71f22d-ee3e-49c0-82ff-dbc290af8082" providerId="ADAL" clId="{A2488D35-FE12-4302-A988-1C9330BE6A82}" dt="2024-01-03T17:22:05.770" v="2571" actId="14100"/>
        <pc:sldMkLst>
          <pc:docMk/>
          <pc:sldMk cId="2347523016" sldId="557"/>
        </pc:sldMkLst>
      </pc:sldChg>
      <pc:sldChg chg="addSp delSp modSp new mod">
        <pc:chgData name="Steve Shellhammer" userId="0e71f22d-ee3e-49c0-82ff-dbc290af8082" providerId="ADAL" clId="{A2488D35-FE12-4302-A988-1C9330BE6A82}" dt="2024-01-03T17:32:08.904" v="2726" actId="404"/>
        <pc:sldMkLst>
          <pc:docMk/>
          <pc:sldMk cId="1587592730" sldId="558"/>
        </pc:sldMkLst>
      </pc:sldChg>
      <pc:sldChg chg="del">
        <pc:chgData name="Steve Shellhammer" userId="0e71f22d-ee3e-49c0-82ff-dbc290af8082" providerId="ADAL" clId="{A2488D35-FE12-4302-A988-1C9330BE6A82}" dt="2024-01-03T16:51:43.205" v="849" actId="47"/>
        <pc:sldMkLst>
          <pc:docMk/>
          <pc:sldMk cId="4256139869" sldId="558"/>
        </pc:sldMkLst>
      </pc:sldChg>
      <pc:sldChg chg="addSp modSp new mod">
        <pc:chgData name="Steve Shellhammer" userId="0e71f22d-ee3e-49c0-82ff-dbc290af8082" providerId="ADAL" clId="{A2488D35-FE12-4302-A988-1C9330BE6A82}" dt="2024-01-03T17:31:18.534" v="2724" actId="14100"/>
        <pc:sldMkLst>
          <pc:docMk/>
          <pc:sldMk cId="1047456920" sldId="559"/>
        </pc:sldMkLst>
      </pc:sldChg>
      <pc:sldChg chg="del">
        <pc:chgData name="Steve Shellhammer" userId="0e71f22d-ee3e-49c0-82ff-dbc290af8082" providerId="ADAL" clId="{A2488D35-FE12-4302-A988-1C9330BE6A82}" dt="2024-01-03T16:51:43.205" v="849" actId="47"/>
        <pc:sldMkLst>
          <pc:docMk/>
          <pc:sldMk cId="1550233356" sldId="559"/>
        </pc:sldMkLst>
      </pc:sldChg>
      <pc:sldChg chg="del">
        <pc:chgData name="Steve Shellhammer" userId="0e71f22d-ee3e-49c0-82ff-dbc290af8082" providerId="ADAL" clId="{A2488D35-FE12-4302-A988-1C9330BE6A82}" dt="2024-01-03T16:51:43.205" v="849" actId="47"/>
        <pc:sldMkLst>
          <pc:docMk/>
          <pc:sldMk cId="3031651474" sldId="560"/>
        </pc:sldMkLst>
      </pc:sldChg>
      <pc:sldChg chg="modSp new mod">
        <pc:chgData name="Steve Shellhammer" userId="0e71f22d-ee3e-49c0-82ff-dbc290af8082" providerId="ADAL" clId="{A2488D35-FE12-4302-A988-1C9330BE6A82}" dt="2024-01-10T16:37:34.586" v="3317" actId="20577"/>
        <pc:sldMkLst>
          <pc:docMk/>
          <pc:sldMk cId="3066311610" sldId="560"/>
        </pc:sldMkLst>
      </pc:sldChg>
      <pc:sldChg chg="modSp new mod">
        <pc:chgData name="Steve Shellhammer" userId="0e71f22d-ee3e-49c0-82ff-dbc290af8082" providerId="ADAL" clId="{A2488D35-FE12-4302-A988-1C9330BE6A82}" dt="2024-01-03T17:39:48.292" v="3301" actId="14100"/>
        <pc:sldMkLst>
          <pc:docMk/>
          <pc:sldMk cId="2842279863" sldId="561"/>
        </pc:sldMkLst>
      </pc:sldChg>
      <pc:sldChg chg="del">
        <pc:chgData name="Steve Shellhammer" userId="0e71f22d-ee3e-49c0-82ff-dbc290af8082" providerId="ADAL" clId="{A2488D35-FE12-4302-A988-1C9330BE6A82}" dt="2024-01-03T16:51:43.205" v="849" actId="47"/>
        <pc:sldMkLst>
          <pc:docMk/>
          <pc:sldMk cId="3574499274" sldId="561"/>
        </pc:sldMkLst>
      </pc:sldChg>
      <pc:sldMasterChg chg="modSldLayout">
        <pc:chgData name="Steve Shellhammer" userId="0e71f22d-ee3e-49c0-82ff-dbc290af8082" providerId="ADAL" clId="{A2488D35-FE12-4302-A988-1C9330BE6A82}" dt="2024-01-10T16:39:21.134" v="3325" actId="20577"/>
        <pc:sldMasterMkLst>
          <pc:docMk/>
          <pc:sldMasterMk cId="0" sldId="2147483648"/>
        </pc:sldMasterMkLst>
        <pc:sldLayoutChg chg="modSp mod">
          <pc:chgData name="Steve Shellhammer" userId="0e71f22d-ee3e-49c0-82ff-dbc290af8082" providerId="ADAL" clId="{A2488D35-FE12-4302-A988-1C9330BE6A82}" dt="2024-01-10T16:39:21.134" v="3325" actId="20577"/>
          <pc:sldLayoutMkLst>
            <pc:docMk/>
            <pc:sldMasterMk cId="0" sldId="2147483648"/>
            <pc:sldLayoutMk cId="0" sldId="2147483650"/>
          </pc:sldLayoutMkLst>
        </pc:sldLayoutChg>
      </pc:sldMasterChg>
    </pc:docChg>
  </pc:docChgLst>
  <pc:docChgLst>
    <pc:chgData name="Steve Shellhammer" userId="0e71f22d-ee3e-49c0-82ff-dbc290af8082" providerId="ADAL" clId="{7F90DE8A-4B83-4D05-8D44-29DBDF769277}"/>
    <pc:docChg chg="undo custSel addSld delSld modSld sldOrd modMainMaster">
      <pc:chgData name="Steve Shellhammer" userId="0e71f22d-ee3e-49c0-82ff-dbc290af8082" providerId="ADAL" clId="{7F90DE8A-4B83-4D05-8D44-29DBDF769277}" dt="2022-11-14T01:12:18.275" v="4684" actId="20577"/>
      <pc:docMkLst>
        <pc:docMk/>
      </pc:docMkLst>
      <pc:sldChg chg="modSp mod">
        <pc:chgData name="Steve Shellhammer" userId="0e71f22d-ee3e-49c0-82ff-dbc290af8082" providerId="ADAL" clId="{7F90DE8A-4B83-4D05-8D44-29DBDF769277}" dt="2022-11-14T01:10:54.594" v="4676" actId="20577"/>
        <pc:sldMkLst>
          <pc:docMk/>
          <pc:sldMk cId="0" sldId="256"/>
        </pc:sldMkLst>
      </pc:sldChg>
      <pc:sldChg chg="del">
        <pc:chgData name="Steve Shellhammer" userId="0e71f22d-ee3e-49c0-82ff-dbc290af8082" providerId="ADAL" clId="{7F90DE8A-4B83-4D05-8D44-29DBDF769277}" dt="2022-11-08T22:09:43.140" v="3346" actId="47"/>
        <pc:sldMkLst>
          <pc:docMk/>
          <pc:sldMk cId="3326374592" sldId="532"/>
        </pc:sldMkLst>
      </pc:sldChg>
      <pc:sldChg chg="modSp mod">
        <pc:chgData name="Steve Shellhammer" userId="0e71f22d-ee3e-49c0-82ff-dbc290af8082" providerId="ADAL" clId="{7F90DE8A-4B83-4D05-8D44-29DBDF769277}" dt="2022-11-08T22:06:08.686" v="3301" actId="20577"/>
        <pc:sldMkLst>
          <pc:docMk/>
          <pc:sldMk cId="529197180" sldId="538"/>
        </pc:sldMkLst>
      </pc:sldChg>
      <pc:sldChg chg="modSp mod">
        <pc:chgData name="Steve Shellhammer" userId="0e71f22d-ee3e-49c0-82ff-dbc290af8082" providerId="ADAL" clId="{7F90DE8A-4B83-4D05-8D44-29DBDF769277}" dt="2022-11-09T22:50:14.786" v="4670" actId="20577"/>
        <pc:sldMkLst>
          <pc:docMk/>
          <pc:sldMk cId="3185913972" sldId="544"/>
        </pc:sldMkLst>
      </pc:sldChg>
      <pc:sldChg chg="del">
        <pc:chgData name="Steve Shellhammer" userId="0e71f22d-ee3e-49c0-82ff-dbc290af8082" providerId="ADAL" clId="{7F90DE8A-4B83-4D05-8D44-29DBDF769277}" dt="2022-11-08T19:38:39.339" v="47" actId="47"/>
        <pc:sldMkLst>
          <pc:docMk/>
          <pc:sldMk cId="2025649819" sldId="545"/>
        </pc:sldMkLst>
      </pc:sldChg>
      <pc:sldChg chg="del">
        <pc:chgData name="Steve Shellhammer" userId="0e71f22d-ee3e-49c0-82ff-dbc290af8082" providerId="ADAL" clId="{7F90DE8A-4B83-4D05-8D44-29DBDF769277}" dt="2022-11-08T19:38:39.339" v="47" actId="47"/>
        <pc:sldMkLst>
          <pc:docMk/>
          <pc:sldMk cId="219007463" sldId="546"/>
        </pc:sldMkLst>
      </pc:sldChg>
      <pc:sldChg chg="modSp mod">
        <pc:chgData name="Steve Shellhammer" userId="0e71f22d-ee3e-49c0-82ff-dbc290af8082" providerId="ADAL" clId="{7F90DE8A-4B83-4D05-8D44-29DBDF769277}" dt="2022-11-09T21:41:06.115" v="4423" actId="20577"/>
        <pc:sldMkLst>
          <pc:docMk/>
          <pc:sldMk cId="2878109814" sldId="549"/>
        </pc:sldMkLst>
      </pc:sldChg>
      <pc:sldChg chg="modSp mod">
        <pc:chgData name="Steve Shellhammer" userId="0e71f22d-ee3e-49c0-82ff-dbc290af8082" providerId="ADAL" clId="{7F90DE8A-4B83-4D05-8D44-29DBDF769277}" dt="2022-11-08T22:06:41.115" v="3315" actId="1035"/>
        <pc:sldMkLst>
          <pc:docMk/>
          <pc:sldMk cId="4286855190" sldId="554"/>
        </pc:sldMkLst>
      </pc:sldChg>
      <pc:sldChg chg="addSp delSp modSp new mod ord">
        <pc:chgData name="Steve Shellhammer" userId="0e71f22d-ee3e-49c0-82ff-dbc290af8082" providerId="ADAL" clId="{7F90DE8A-4B83-4D05-8D44-29DBDF769277}" dt="2022-11-08T19:38:34.066" v="46"/>
        <pc:sldMkLst>
          <pc:docMk/>
          <pc:sldMk cId="287235473" sldId="555"/>
        </pc:sldMkLst>
      </pc:sldChg>
      <pc:sldChg chg="addSp modSp add mod">
        <pc:chgData name="Steve Shellhammer" userId="0e71f22d-ee3e-49c0-82ff-dbc290af8082" providerId="ADAL" clId="{7F90DE8A-4B83-4D05-8D44-29DBDF769277}" dt="2022-11-09T21:41:26.792" v="4441" actId="20577"/>
        <pc:sldMkLst>
          <pc:docMk/>
          <pc:sldMk cId="3794324091" sldId="556"/>
        </pc:sldMkLst>
      </pc:sldChg>
      <pc:sldChg chg="addSp modSp new mod">
        <pc:chgData name="Steve Shellhammer" userId="0e71f22d-ee3e-49c0-82ff-dbc290af8082" providerId="ADAL" clId="{7F90DE8A-4B83-4D05-8D44-29DBDF769277}" dt="2022-11-09T21:41:40.135" v="4443" actId="20577"/>
        <pc:sldMkLst>
          <pc:docMk/>
          <pc:sldMk cId="4033374927" sldId="557"/>
        </pc:sldMkLst>
      </pc:sldChg>
      <pc:sldChg chg="addSp delSp modSp add mod">
        <pc:chgData name="Steve Shellhammer" userId="0e71f22d-ee3e-49c0-82ff-dbc290af8082" providerId="ADAL" clId="{7F90DE8A-4B83-4D05-8D44-29DBDF769277}" dt="2022-11-09T21:42:09.062" v="4457" actId="33524"/>
        <pc:sldMkLst>
          <pc:docMk/>
          <pc:sldMk cId="3007808864" sldId="558"/>
        </pc:sldMkLst>
      </pc:sldChg>
      <pc:sldChg chg="addSp delSp modSp add mod">
        <pc:chgData name="Steve Shellhammer" userId="0e71f22d-ee3e-49c0-82ff-dbc290af8082" providerId="ADAL" clId="{7F90DE8A-4B83-4D05-8D44-29DBDF769277}" dt="2022-11-09T21:42:56.876" v="4459"/>
        <pc:sldMkLst>
          <pc:docMk/>
          <pc:sldMk cId="3180985409" sldId="559"/>
        </pc:sldMkLst>
      </pc:sldChg>
      <pc:sldChg chg="addSp delSp modSp add mod">
        <pc:chgData name="Steve Shellhammer" userId="0e71f22d-ee3e-49c0-82ff-dbc290af8082" providerId="ADAL" clId="{7F90DE8A-4B83-4D05-8D44-29DBDF769277}" dt="2022-11-09T21:43:20.019" v="4463" actId="20577"/>
        <pc:sldMkLst>
          <pc:docMk/>
          <pc:sldMk cId="2172269271" sldId="560"/>
        </pc:sldMkLst>
      </pc:sldChg>
      <pc:sldChg chg="modSp new mod">
        <pc:chgData name="Steve Shellhammer" userId="0e71f22d-ee3e-49c0-82ff-dbc290af8082" providerId="ADAL" clId="{7F90DE8A-4B83-4D05-8D44-29DBDF769277}" dt="2022-11-09T21:45:25.762" v="4492" actId="20577"/>
        <pc:sldMkLst>
          <pc:docMk/>
          <pc:sldMk cId="1464544389" sldId="561"/>
        </pc:sldMkLst>
      </pc:sldChg>
      <pc:sldChg chg="addSp modSp new mod">
        <pc:chgData name="Steve Shellhammer" userId="0e71f22d-ee3e-49c0-82ff-dbc290af8082" providerId="ADAL" clId="{7F90DE8A-4B83-4D05-8D44-29DBDF769277}" dt="2022-11-09T21:46:50.376" v="4593" actId="20577"/>
        <pc:sldMkLst>
          <pc:docMk/>
          <pc:sldMk cId="1976483129" sldId="562"/>
        </pc:sldMkLst>
      </pc:sldChg>
      <pc:sldChg chg="delSp modSp add mod">
        <pc:chgData name="Steve Shellhammer" userId="0e71f22d-ee3e-49c0-82ff-dbc290af8082" providerId="ADAL" clId="{7F90DE8A-4B83-4D05-8D44-29DBDF769277}" dt="2022-11-09T21:47:18.363" v="4596"/>
        <pc:sldMkLst>
          <pc:docMk/>
          <pc:sldMk cId="3972056907" sldId="563"/>
        </pc:sldMkLst>
      </pc:sldChg>
      <pc:sldChg chg="modSp new mod">
        <pc:chgData name="Steve Shellhammer" userId="0e71f22d-ee3e-49c0-82ff-dbc290af8082" providerId="ADAL" clId="{7F90DE8A-4B83-4D05-8D44-29DBDF769277}" dt="2022-11-09T21:48:44.448" v="4665" actId="20577"/>
        <pc:sldMkLst>
          <pc:docMk/>
          <pc:sldMk cId="949041964" sldId="564"/>
        </pc:sldMkLst>
      </pc:sldChg>
      <pc:sldChg chg="modSp new mod">
        <pc:chgData name="Steve Shellhammer" userId="0e71f22d-ee3e-49c0-82ff-dbc290af8082" providerId="ADAL" clId="{7F90DE8A-4B83-4D05-8D44-29DBDF769277}" dt="2022-11-09T21:49:04.845" v="4667" actId="403"/>
        <pc:sldMkLst>
          <pc:docMk/>
          <pc:sldMk cId="2743555411" sldId="565"/>
        </pc:sldMkLst>
      </pc:sldChg>
      <pc:sldChg chg="modSp new mod">
        <pc:chgData name="Steve Shellhammer" userId="0e71f22d-ee3e-49c0-82ff-dbc290af8082" providerId="ADAL" clId="{7F90DE8A-4B83-4D05-8D44-29DBDF769277}" dt="2022-11-09T21:47:56.980" v="4664" actId="20577"/>
        <pc:sldMkLst>
          <pc:docMk/>
          <pc:sldMk cId="1755746894" sldId="566"/>
        </pc:sldMkLst>
      </pc:sldChg>
      <pc:sldMasterChg chg="modSldLayout">
        <pc:chgData name="Steve Shellhammer" userId="0e71f22d-ee3e-49c0-82ff-dbc290af8082" providerId="ADAL" clId="{7F90DE8A-4B83-4D05-8D44-29DBDF769277}" dt="2022-11-14T01:12:18.275" v="4684" actId="20577"/>
        <pc:sldMasterMkLst>
          <pc:docMk/>
          <pc:sldMasterMk cId="0" sldId="2147483648"/>
        </pc:sldMasterMkLst>
        <pc:sldLayoutChg chg="modSp mod">
          <pc:chgData name="Steve Shellhammer" userId="0e71f22d-ee3e-49c0-82ff-dbc290af8082" providerId="ADAL" clId="{7F90DE8A-4B83-4D05-8D44-29DBDF769277}" dt="2022-11-14T01:12:18.275" v="4684" actId="20577"/>
          <pc:sldLayoutMkLst>
            <pc:docMk/>
            <pc:sldMasterMk cId="0" sldId="2147483648"/>
            <pc:sldLayoutMk cId="0" sldId="2147483650"/>
          </pc:sldLayoutMkLst>
        </pc:sldLayoutChg>
      </pc:sldMaster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addSp delSp modSp mod">
        <pc:chgData name="Steve Shellhammer" userId="0e71f22d-ee3e-49c0-82ff-dbc290af8082" providerId="ADAL" clId="{BC1A68F2-2C94-409D-B15B-E70CE4D3DE2B}" dt="2021-07-13T21:13:09.740" v="225" actId="1036"/>
        <pc:sldMkLst>
          <pc:docMk/>
          <pc:sldMk cId="4109633702" sldId="511"/>
        </pc:sldMkLst>
      </pc:sldChg>
      <pc:sldChg chg="modSp mod">
        <pc:chgData name="Steve Shellhammer" userId="0e71f22d-ee3e-49c0-82ff-dbc290af8082" providerId="ADAL" clId="{BC1A68F2-2C94-409D-B15B-E70CE4D3DE2B}" dt="2021-07-13T21:07:39.558" v="131" actId="115"/>
        <pc:sldMkLst>
          <pc:docMk/>
          <pc:sldMk cId="4023721527" sldId="516"/>
        </pc:sldMkLst>
      </pc:sldChg>
      <pc:sldChg chg="modSp mod">
        <pc:chgData name="Steve Shellhammer" userId="0e71f22d-ee3e-49c0-82ff-dbc290af8082" providerId="ADAL" clId="{BC1A68F2-2C94-409D-B15B-E70CE4D3DE2B}" dt="2021-07-13T21:13:39.358" v="241" actId="20577"/>
        <pc:sldMkLst>
          <pc:docMk/>
          <pc:sldMk cId="296882006" sldId="520"/>
        </pc:sldMkLst>
      </pc:sldChg>
      <pc:sldChg chg="modSp mod">
        <pc:chgData name="Steve Shellhammer" userId="0e71f22d-ee3e-49c0-82ff-dbc290af8082" providerId="ADAL" clId="{BC1A68F2-2C94-409D-B15B-E70CE4D3DE2B}" dt="2021-07-13T19:50:38.116" v="89" actId="14100"/>
        <pc:sldMkLst>
          <pc:docMk/>
          <pc:sldMk cId="3832592430" sldId="522"/>
        </pc:sldMkLst>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ldChg>
      <pc:sldChg chg="modSp new mod">
        <pc:chgData name="Steve Shellhammer" userId="0e71f22d-ee3e-49c0-82ff-dbc290af8082" providerId="ADAL" clId="{FED57FB5-8C7C-49AB-AB3C-29110B5CDCC3}" dt="2020-12-14T21:11:40.671" v="438" actId="20577"/>
        <pc:sldMkLst>
          <pc:docMk/>
          <pc:sldMk cId="1836874408" sldId="481"/>
        </pc:sldMkLst>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ldChg>
      <pc:sldChg chg="modSp mod">
        <pc:chgData name="Steve Shellhammer" userId="0e71f22d-ee3e-49c0-82ff-dbc290af8082" providerId="ADAL" clId="{CA656BCD-9632-4D46-9ADA-CAB38A6ADBAB}" dt="2020-08-24T17:33:47.219" v="3094" actId="20577"/>
        <pc:sldMkLst>
          <pc:docMk/>
          <pc:sldMk cId="1014374459" sldId="480"/>
        </pc:sldMkLst>
      </pc:sldChg>
      <pc:sldChg chg="modSp mod">
        <pc:chgData name="Steve Shellhammer" userId="0e71f22d-ee3e-49c0-82ff-dbc290af8082" providerId="ADAL" clId="{CA656BCD-9632-4D46-9ADA-CAB38A6ADBAB}" dt="2020-08-23T17:14:03.379" v="2649" actId="20577"/>
        <pc:sldMkLst>
          <pc:docMk/>
          <pc:sldMk cId="4238986428" sldId="481"/>
        </pc:sldMkLst>
      </pc:sldChg>
      <pc:sldChg chg="modSp mod">
        <pc:chgData name="Steve Shellhammer" userId="0e71f22d-ee3e-49c0-82ff-dbc290af8082" providerId="ADAL" clId="{CA656BCD-9632-4D46-9ADA-CAB38A6ADBAB}" dt="2020-08-23T17:18:52.123" v="2764" actId="1076"/>
        <pc:sldMkLst>
          <pc:docMk/>
          <pc:sldMk cId="3145523729" sldId="482"/>
        </pc:sldMkLst>
      </pc:sldChg>
      <pc:sldChg chg="modSp mod ord">
        <pc:chgData name="Steve Shellhammer" userId="0e71f22d-ee3e-49c0-82ff-dbc290af8082" providerId="ADAL" clId="{CA656BCD-9632-4D46-9ADA-CAB38A6ADBAB}" dt="2020-08-24T17:33:58.603" v="3099" actId="20577"/>
        <pc:sldMkLst>
          <pc:docMk/>
          <pc:sldMk cId="323650932" sldId="483"/>
        </pc:sldMkLst>
      </pc:sldChg>
      <pc:sldChg chg="modSp mod">
        <pc:chgData name="Steve Shellhammer" userId="0e71f22d-ee3e-49c0-82ff-dbc290af8082" providerId="ADAL" clId="{CA656BCD-9632-4D46-9ADA-CAB38A6ADBAB}" dt="2020-08-23T17:14:46.724" v="2650" actId="20577"/>
        <pc:sldMkLst>
          <pc:docMk/>
          <pc:sldMk cId="1165083760" sldId="484"/>
        </pc:sldMkLst>
      </pc:sldChg>
      <pc:sldChg chg="delSp modSp mod">
        <pc:chgData name="Steve Shellhammer" userId="0e71f22d-ee3e-49c0-82ff-dbc290af8082" providerId="ADAL" clId="{CA656BCD-9632-4D46-9ADA-CAB38A6ADBAB}" dt="2020-08-24T17:36:27.181" v="3309" actId="14100"/>
        <pc:sldMkLst>
          <pc:docMk/>
          <pc:sldMk cId="1334691016" sldId="485"/>
        </pc:sldMkLst>
      </pc:sldChg>
      <pc:sldChg chg="modSp mod">
        <pc:chgData name="Steve Shellhammer" userId="0e71f22d-ee3e-49c0-82ff-dbc290af8082" providerId="ADAL" clId="{CA656BCD-9632-4D46-9ADA-CAB38A6ADBAB}" dt="2020-08-23T17:15:29.758" v="2653" actId="5793"/>
        <pc:sldMkLst>
          <pc:docMk/>
          <pc:sldMk cId="2415202813" sldId="486"/>
        </pc:sldMkLst>
      </pc:sldChg>
      <pc:sldChg chg="modSp new mod">
        <pc:chgData name="Steve Shellhammer" userId="0e71f22d-ee3e-49c0-82ff-dbc290af8082" providerId="ADAL" clId="{CA656BCD-9632-4D46-9ADA-CAB38A6ADBAB}" dt="2020-08-23T17:16:34.767" v="2669" actId="404"/>
        <pc:sldMkLst>
          <pc:docMk/>
          <pc:sldMk cId="675243109" sldId="487"/>
        </pc:sldMkLst>
      </pc:sldChg>
      <pc:sldChg chg="addSp delSp modSp new mod">
        <pc:chgData name="Steve Shellhammer" userId="0e71f22d-ee3e-49c0-82ff-dbc290af8082" providerId="ADAL" clId="{CA656BCD-9632-4D46-9ADA-CAB38A6ADBAB}" dt="2020-08-23T17:20:16.556" v="2804" actId="20577"/>
        <pc:sldMkLst>
          <pc:docMk/>
          <pc:sldMk cId="3208908905" sldId="488"/>
        </pc:sldMkLst>
      </pc:sldChg>
      <pc:sldChg chg="modSp new mod">
        <pc:chgData name="Steve Shellhammer" userId="0e71f22d-ee3e-49c0-82ff-dbc290af8082" providerId="ADAL" clId="{CA656BCD-9632-4D46-9ADA-CAB38A6ADBAB}" dt="2020-08-23T00:36:06.962" v="2335" actId="20577"/>
        <pc:sldMkLst>
          <pc:docMk/>
          <pc:sldMk cId="847141214" sldId="489"/>
        </pc:sldMkLst>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56:58.713" v="914" actId="20577"/>
        <pc:sldMkLst>
          <pc:docMk/>
          <pc:sldMk cId="1014374459" sldId="480"/>
        </pc:sldMkLst>
      </pc:sldChg>
      <pc:sldChg chg="modSp mod">
        <pc:chgData name="Steve Shellhammer" userId="0e71f22d-ee3e-49c0-82ff-dbc290af8082" providerId="ADAL" clId="{FC49B6D1-531D-4D23-BAE4-B35DFCA18F42}" dt="2020-09-09T18:57:13.266" v="1697" actId="20577"/>
        <pc:sldMkLst>
          <pc:docMk/>
          <pc:sldMk cId="323650932" sldId="483"/>
        </pc:sldMkLst>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ldChg>
      <pc:sldChg chg="modSp new mod">
        <pc:chgData name="Steve Shellhammer" userId="0e71f22d-ee3e-49c0-82ff-dbc290af8082" providerId="ADAL" clId="{FC49B6D1-531D-4D23-BAE4-B35DFCA18F42}" dt="2020-09-08T20:01:57.300" v="989" actId="1076"/>
        <pc:sldMkLst>
          <pc:docMk/>
          <pc:sldMk cId="2263938305" sldId="492"/>
        </pc:sldMkLst>
      </pc:sldChg>
      <pc:sldChg chg="modSp new mod">
        <pc:chgData name="Steve Shellhammer" userId="0e71f22d-ee3e-49c0-82ff-dbc290af8082" providerId="ADAL" clId="{FC49B6D1-531D-4D23-BAE4-B35DFCA18F42}" dt="2020-09-09T19:04:48.053" v="1796" actId="20577"/>
        <pc:sldMkLst>
          <pc:docMk/>
          <pc:sldMk cId="3297841625" sldId="493"/>
        </pc:sldMkLst>
      </pc:sldChg>
      <pc:sldChg chg="modSp new mod">
        <pc:chgData name="Steve Shellhammer" userId="0e71f22d-ee3e-49c0-82ff-dbc290af8082" providerId="ADAL" clId="{FC49B6D1-531D-4D23-BAE4-B35DFCA18F42}" dt="2020-09-09T19:00:12.756" v="1794" actId="20577"/>
        <pc:sldMkLst>
          <pc:docMk/>
          <pc:sldMk cId="346948756" sldId="494"/>
        </pc:sldMkLst>
      </pc:sldChg>
    </pc:docChg>
  </pc:docChgLst>
  <pc:docChgLst>
    <pc:chgData name="Steve Shellhammer" userId="0e71f22d-ee3e-49c0-82ff-dbc290af8082" providerId="ADAL" clId="{59724F5F-E1DF-4D51-93D8-D0CDD9087A14}"/>
    <pc:docChg chg="undo custSel addSld delSld modSld sldOrd">
      <pc:chgData name="Steve Shellhammer" userId="0e71f22d-ee3e-49c0-82ff-dbc290af8082" providerId="ADAL" clId="{59724F5F-E1DF-4D51-93D8-D0CDD9087A14}" dt="2021-09-20T17:03:37.320" v="1466" actId="20577"/>
      <pc:docMkLst>
        <pc:docMk/>
      </pc:docMkLst>
      <pc:sldChg chg="modSp mod">
        <pc:chgData name="Steve Shellhammer" userId="0e71f22d-ee3e-49c0-82ff-dbc290af8082" providerId="ADAL" clId="{59724F5F-E1DF-4D51-93D8-D0CDD9087A14}" dt="2021-09-17T20:10:29.559" v="889" actId="14100"/>
        <pc:sldMkLst>
          <pc:docMk/>
          <pc:sldMk cId="1033386959" sldId="530"/>
        </pc:sldMkLst>
      </pc:sldChg>
      <pc:sldChg chg="del">
        <pc:chgData name="Steve Shellhammer" userId="0e71f22d-ee3e-49c0-82ff-dbc290af8082" providerId="ADAL" clId="{59724F5F-E1DF-4D51-93D8-D0CDD9087A14}" dt="2021-09-17T20:08:19.889" v="784" actId="47"/>
        <pc:sldMkLst>
          <pc:docMk/>
          <pc:sldMk cId="767981311" sldId="535"/>
        </pc:sldMkLst>
      </pc:sldChg>
      <pc:sldChg chg="modSp mod">
        <pc:chgData name="Steve Shellhammer" userId="0e71f22d-ee3e-49c0-82ff-dbc290af8082" providerId="ADAL" clId="{59724F5F-E1DF-4D51-93D8-D0CDD9087A14}" dt="2021-09-17T20:04:59.060" v="656" actId="403"/>
        <pc:sldMkLst>
          <pc:docMk/>
          <pc:sldMk cId="913928595" sldId="536"/>
        </pc:sldMkLst>
      </pc:sldChg>
      <pc:sldChg chg="modSp new mod">
        <pc:chgData name="Steve Shellhammer" userId="0e71f22d-ee3e-49c0-82ff-dbc290af8082" providerId="ADAL" clId="{59724F5F-E1DF-4D51-93D8-D0CDD9087A14}" dt="2021-09-17T20:06:02.966" v="765" actId="20577"/>
        <pc:sldMkLst>
          <pc:docMk/>
          <pc:sldMk cId="2437962698" sldId="545"/>
        </pc:sldMkLst>
      </pc:sldChg>
      <pc:sldChg chg="addSp delSp modSp new mod">
        <pc:chgData name="Steve Shellhammer" userId="0e71f22d-ee3e-49c0-82ff-dbc290af8082" providerId="ADAL" clId="{59724F5F-E1DF-4D51-93D8-D0CDD9087A14}" dt="2021-09-17T20:04:44.230" v="655" actId="20577"/>
        <pc:sldMkLst>
          <pc:docMk/>
          <pc:sldMk cId="4045638809" sldId="546"/>
        </pc:sldMkLst>
      </pc:sldChg>
      <pc:sldChg chg="addSp delSp modSp new mod ord">
        <pc:chgData name="Steve Shellhammer" userId="0e71f22d-ee3e-49c0-82ff-dbc290af8082" providerId="ADAL" clId="{59724F5F-E1DF-4D51-93D8-D0CDD9087A14}" dt="2021-09-17T20:16:48.697" v="1254"/>
        <pc:sldMkLst>
          <pc:docMk/>
          <pc:sldMk cId="2429976484" sldId="547"/>
        </pc:sldMkLst>
      </pc:sldChg>
      <pc:sldChg chg="addSp modSp new mod">
        <pc:chgData name="Steve Shellhammer" userId="0e71f22d-ee3e-49c0-82ff-dbc290af8082" providerId="ADAL" clId="{59724F5F-E1DF-4D51-93D8-D0CDD9087A14}" dt="2021-09-20T17:03:37.320" v="1466" actId="20577"/>
        <pc:sldMkLst>
          <pc:docMk/>
          <pc:sldMk cId="2300417582" sldId="548"/>
        </pc:sldMkLst>
      </pc:sldChg>
      <pc:sldChg chg="modSp new mod">
        <pc:chgData name="Steve Shellhammer" userId="0e71f22d-ee3e-49c0-82ff-dbc290af8082" providerId="ADAL" clId="{59724F5F-E1DF-4D51-93D8-D0CDD9087A14}" dt="2021-09-17T20:17:55.987" v="1440" actId="20577"/>
        <pc:sldMkLst>
          <pc:docMk/>
          <pc:sldMk cId="341061038" sldId="549"/>
        </pc:sldMkLst>
      </pc:sldChg>
    </pc:docChg>
  </pc:docChgLst>
  <pc:docChgLst>
    <pc:chgData name="Steve Shellhammer" userId="0e71f22d-ee3e-49c0-82ff-dbc290af8082" providerId="ADAL" clId="{3D2370D9-6733-4ECD-864E-BD4B8CBB3BDE}"/>
    <pc:docChg chg="undo custSel addSld delSld modSld modMainMaster">
      <pc:chgData name="Steve Shellhammer" userId="0e71f22d-ee3e-49c0-82ff-dbc290af8082" providerId="ADAL" clId="{3D2370D9-6733-4ECD-864E-BD4B8CBB3BDE}" dt="2025-05-29T20:58:01.247" v="1383" actId="113"/>
      <pc:docMkLst>
        <pc:docMk/>
      </pc:docMkLst>
      <pc:sldChg chg="modSp mod">
        <pc:chgData name="Steve Shellhammer" userId="0e71f22d-ee3e-49c0-82ff-dbc290af8082" providerId="ADAL" clId="{3D2370D9-6733-4ECD-864E-BD4B8CBB3BDE}" dt="2025-05-29T19:28:53.208" v="437" actId="20577"/>
        <pc:sldMkLst>
          <pc:docMk/>
          <pc:sldMk cId="3416251944" sldId="644"/>
        </pc:sldMkLst>
      </pc:sldChg>
      <pc:sldChg chg="del">
        <pc:chgData name="Steve Shellhammer" userId="0e71f22d-ee3e-49c0-82ff-dbc290af8082" providerId="ADAL" clId="{3D2370D9-6733-4ECD-864E-BD4B8CBB3BDE}" dt="2025-05-29T19:29:04.710" v="438" actId="47"/>
        <pc:sldMkLst>
          <pc:docMk/>
          <pc:sldMk cId="3054541256" sldId="645"/>
        </pc:sldMkLst>
      </pc:sldChg>
      <pc:sldChg chg="modSp new mod">
        <pc:chgData name="Steve Shellhammer" userId="0e71f22d-ee3e-49c0-82ff-dbc290af8082" providerId="ADAL" clId="{3D2370D9-6733-4ECD-864E-BD4B8CBB3BDE}" dt="2025-05-29T20:58:01.247" v="1383" actId="113"/>
        <pc:sldMkLst>
          <pc:docMk/>
          <pc:sldMk cId="3993664294" sldId="645"/>
        </pc:sldMkLst>
      </pc:sldChg>
      <pc:sldChg chg="addSp modSp new mod">
        <pc:chgData name="Steve Shellhammer" userId="0e71f22d-ee3e-49c0-82ff-dbc290af8082" providerId="ADAL" clId="{3D2370D9-6733-4ECD-864E-BD4B8CBB3BDE}" dt="2025-05-29T20:21:44.043" v="1053" actId="14100"/>
        <pc:sldMkLst>
          <pc:docMk/>
          <pc:sldMk cId="636263850" sldId="646"/>
        </pc:sldMkLst>
      </pc:sldChg>
      <pc:sldChg chg="del">
        <pc:chgData name="Steve Shellhammer" userId="0e71f22d-ee3e-49c0-82ff-dbc290af8082" providerId="ADAL" clId="{3D2370D9-6733-4ECD-864E-BD4B8CBB3BDE}" dt="2025-05-29T19:29:04.710" v="438" actId="47"/>
        <pc:sldMkLst>
          <pc:docMk/>
          <pc:sldMk cId="791970837" sldId="646"/>
        </pc:sldMkLst>
      </pc:sldChg>
      <pc:sldChg chg="addSp delSp modSp add mod">
        <pc:chgData name="Steve Shellhammer" userId="0e71f22d-ee3e-49c0-82ff-dbc290af8082" providerId="ADAL" clId="{3D2370D9-6733-4ECD-864E-BD4B8CBB3BDE}" dt="2025-05-29T20:52:59.906" v="1164" actId="20577"/>
        <pc:sldMkLst>
          <pc:docMk/>
          <pc:sldMk cId="2104081314" sldId="647"/>
        </pc:sldMkLst>
      </pc:sldChg>
      <pc:sldChg chg="addSp modSp new mod">
        <pc:chgData name="Steve Shellhammer" userId="0e71f22d-ee3e-49c0-82ff-dbc290af8082" providerId="ADAL" clId="{3D2370D9-6733-4ECD-864E-BD4B8CBB3BDE}" dt="2025-05-29T20:55:49.813" v="1203"/>
        <pc:sldMkLst>
          <pc:docMk/>
          <pc:sldMk cId="1509467910" sldId="648"/>
        </pc:sldMkLst>
      </pc:sldChg>
      <pc:sldChg chg="addSp delSp modSp new mod">
        <pc:chgData name="Steve Shellhammer" userId="0e71f22d-ee3e-49c0-82ff-dbc290af8082" providerId="ADAL" clId="{3D2370D9-6733-4ECD-864E-BD4B8CBB3BDE}" dt="2025-05-29T20:14:11.835" v="1051" actId="1076"/>
        <pc:sldMkLst>
          <pc:docMk/>
          <pc:sldMk cId="4293569573" sldId="649"/>
        </pc:sldMkLst>
      </pc:sldChg>
      <pc:sldChg chg="add">
        <pc:chgData name="Steve Shellhammer" userId="0e71f22d-ee3e-49c0-82ff-dbc290af8082" providerId="ADAL" clId="{3D2370D9-6733-4ECD-864E-BD4B8CBB3BDE}" dt="2025-05-29T20:52:19.372" v="1154"/>
        <pc:sldMkLst>
          <pc:docMk/>
          <pc:sldMk cId="3085472140" sldId="650"/>
        </pc:sldMkLst>
      </pc:sldChg>
      <pc:sldChg chg="modSp new mod">
        <pc:chgData name="Steve Shellhammer" userId="0e71f22d-ee3e-49c0-82ff-dbc290af8082" providerId="ADAL" clId="{3D2370D9-6733-4ECD-864E-BD4B8CBB3BDE}" dt="2025-05-29T20:57:26.019" v="1375"/>
        <pc:sldMkLst>
          <pc:docMk/>
          <pc:sldMk cId="2497952378" sldId="651"/>
        </pc:sldMkLst>
      </pc:sldChg>
      <pc:sldChg chg="del">
        <pc:chgData name="Steve Shellhammer" userId="0e71f22d-ee3e-49c0-82ff-dbc290af8082" providerId="ADAL" clId="{3D2370D9-6733-4ECD-864E-BD4B8CBB3BDE}" dt="2025-05-29T19:29:04.710" v="438" actId="47"/>
        <pc:sldMkLst>
          <pc:docMk/>
          <pc:sldMk cId="3879339100" sldId="653"/>
        </pc:sldMkLst>
      </pc:sldChg>
      <pc:sldChg chg="del">
        <pc:chgData name="Steve Shellhammer" userId="0e71f22d-ee3e-49c0-82ff-dbc290af8082" providerId="ADAL" clId="{3D2370D9-6733-4ECD-864E-BD4B8CBB3BDE}" dt="2025-05-29T19:29:04.710" v="438" actId="47"/>
        <pc:sldMkLst>
          <pc:docMk/>
          <pc:sldMk cId="1909578015" sldId="655"/>
        </pc:sldMkLst>
      </pc:sldChg>
      <pc:sldChg chg="del">
        <pc:chgData name="Steve Shellhammer" userId="0e71f22d-ee3e-49c0-82ff-dbc290af8082" providerId="ADAL" clId="{3D2370D9-6733-4ECD-864E-BD4B8CBB3BDE}" dt="2025-05-29T19:29:04.710" v="438" actId="47"/>
        <pc:sldMkLst>
          <pc:docMk/>
          <pc:sldMk cId="1142460089" sldId="656"/>
        </pc:sldMkLst>
      </pc:sldChg>
      <pc:sldChg chg="del">
        <pc:chgData name="Steve Shellhammer" userId="0e71f22d-ee3e-49c0-82ff-dbc290af8082" providerId="ADAL" clId="{3D2370D9-6733-4ECD-864E-BD4B8CBB3BDE}" dt="2025-05-29T19:29:04.710" v="438" actId="47"/>
        <pc:sldMkLst>
          <pc:docMk/>
          <pc:sldMk cId="1807179456" sldId="657"/>
        </pc:sldMkLst>
      </pc:sldChg>
      <pc:sldChg chg="del">
        <pc:chgData name="Steve Shellhammer" userId="0e71f22d-ee3e-49c0-82ff-dbc290af8082" providerId="ADAL" clId="{3D2370D9-6733-4ECD-864E-BD4B8CBB3BDE}" dt="2025-05-29T19:29:04.710" v="438" actId="47"/>
        <pc:sldMkLst>
          <pc:docMk/>
          <pc:sldMk cId="46153395" sldId="659"/>
        </pc:sldMkLst>
      </pc:sldChg>
      <pc:sldChg chg="del">
        <pc:chgData name="Steve Shellhammer" userId="0e71f22d-ee3e-49c0-82ff-dbc290af8082" providerId="ADAL" clId="{3D2370D9-6733-4ECD-864E-BD4B8CBB3BDE}" dt="2025-05-29T19:29:04.710" v="438" actId="47"/>
        <pc:sldMkLst>
          <pc:docMk/>
          <pc:sldMk cId="977086031" sldId="673"/>
        </pc:sldMkLst>
      </pc:sldChg>
      <pc:sldChg chg="del">
        <pc:chgData name="Steve Shellhammer" userId="0e71f22d-ee3e-49c0-82ff-dbc290af8082" providerId="ADAL" clId="{3D2370D9-6733-4ECD-864E-BD4B8CBB3BDE}" dt="2025-05-29T19:29:04.710" v="438" actId="47"/>
        <pc:sldMkLst>
          <pc:docMk/>
          <pc:sldMk cId="3104237447" sldId="674"/>
        </pc:sldMkLst>
      </pc:sldChg>
      <pc:sldChg chg="del">
        <pc:chgData name="Steve Shellhammer" userId="0e71f22d-ee3e-49c0-82ff-dbc290af8082" providerId="ADAL" clId="{3D2370D9-6733-4ECD-864E-BD4B8CBB3BDE}" dt="2025-05-29T19:29:04.710" v="438" actId="47"/>
        <pc:sldMkLst>
          <pc:docMk/>
          <pc:sldMk cId="339680252" sldId="675"/>
        </pc:sldMkLst>
      </pc:sldChg>
    </pc:docChg>
  </pc:docChgLst>
  <pc:docChgLst>
    <pc:chgData name="Steve Shellhammer" userId="0e71f22d-ee3e-49c0-82ff-dbc290af8082" providerId="ADAL" clId="{F520BEC8-AE19-4105-8353-B9CB856426EC}"/>
    <pc:docChg chg="undo custSel addSld delSld modSld sldOrd modMainMaster">
      <pc:chgData name="Steve Shellhammer" userId="0e71f22d-ee3e-49c0-82ff-dbc290af8082" providerId="ADAL" clId="{F520BEC8-AE19-4105-8353-B9CB856426EC}" dt="2024-07-10T16:00:03.410" v="6142" actId="20577"/>
      <pc:docMkLst>
        <pc:docMk/>
      </pc:docMkLst>
      <pc:sldChg chg="modSp mod">
        <pc:chgData name="Steve Shellhammer" userId="0e71f22d-ee3e-49c0-82ff-dbc290af8082" providerId="ADAL" clId="{F520BEC8-AE19-4105-8353-B9CB856426EC}" dt="2024-06-21T00:09:07.534" v="609" actId="14100"/>
        <pc:sldMkLst>
          <pc:docMk/>
          <pc:sldMk cId="993489634" sldId="562"/>
        </pc:sldMkLst>
      </pc:sldChg>
      <pc:sldChg chg="del">
        <pc:chgData name="Steve Shellhammer" userId="0e71f22d-ee3e-49c0-82ff-dbc290af8082" providerId="ADAL" clId="{F520BEC8-AE19-4105-8353-B9CB856426EC}" dt="2024-06-21T17:38:50.944" v="2458" actId="47"/>
        <pc:sldMkLst>
          <pc:docMk/>
          <pc:sldMk cId="1352232393" sldId="563"/>
        </pc:sldMkLst>
      </pc:sldChg>
      <pc:sldChg chg="del">
        <pc:chgData name="Steve Shellhammer" userId="0e71f22d-ee3e-49c0-82ff-dbc290af8082" providerId="ADAL" clId="{F520BEC8-AE19-4105-8353-B9CB856426EC}" dt="2024-06-21T17:38:50.944" v="2458" actId="47"/>
        <pc:sldMkLst>
          <pc:docMk/>
          <pc:sldMk cId="3439122583" sldId="565"/>
        </pc:sldMkLst>
      </pc:sldChg>
      <pc:sldChg chg="del">
        <pc:chgData name="Steve Shellhammer" userId="0e71f22d-ee3e-49c0-82ff-dbc290af8082" providerId="ADAL" clId="{F520BEC8-AE19-4105-8353-B9CB856426EC}" dt="2024-06-21T17:38:50.944" v="2458" actId="47"/>
        <pc:sldMkLst>
          <pc:docMk/>
          <pc:sldMk cId="2807226184" sldId="566"/>
        </pc:sldMkLst>
      </pc:sldChg>
      <pc:sldChg chg="del">
        <pc:chgData name="Steve Shellhammer" userId="0e71f22d-ee3e-49c0-82ff-dbc290af8082" providerId="ADAL" clId="{F520BEC8-AE19-4105-8353-B9CB856426EC}" dt="2024-06-21T17:38:50.944" v="2458" actId="47"/>
        <pc:sldMkLst>
          <pc:docMk/>
          <pc:sldMk cId="2688041361" sldId="567"/>
        </pc:sldMkLst>
      </pc:sldChg>
      <pc:sldChg chg="del">
        <pc:chgData name="Steve Shellhammer" userId="0e71f22d-ee3e-49c0-82ff-dbc290af8082" providerId="ADAL" clId="{F520BEC8-AE19-4105-8353-B9CB856426EC}" dt="2024-06-21T17:38:50.944" v="2458" actId="47"/>
        <pc:sldMkLst>
          <pc:docMk/>
          <pc:sldMk cId="122521580" sldId="568"/>
        </pc:sldMkLst>
      </pc:sldChg>
      <pc:sldChg chg="del">
        <pc:chgData name="Steve Shellhammer" userId="0e71f22d-ee3e-49c0-82ff-dbc290af8082" providerId="ADAL" clId="{F520BEC8-AE19-4105-8353-B9CB856426EC}" dt="2024-06-21T17:38:50.944" v="2458" actId="47"/>
        <pc:sldMkLst>
          <pc:docMk/>
          <pc:sldMk cId="2113331865" sldId="569"/>
        </pc:sldMkLst>
      </pc:sldChg>
      <pc:sldChg chg="del">
        <pc:chgData name="Steve Shellhammer" userId="0e71f22d-ee3e-49c0-82ff-dbc290af8082" providerId="ADAL" clId="{F520BEC8-AE19-4105-8353-B9CB856426EC}" dt="2024-06-21T17:38:50.944" v="2458" actId="47"/>
        <pc:sldMkLst>
          <pc:docMk/>
          <pc:sldMk cId="4029833144" sldId="571"/>
        </pc:sldMkLst>
      </pc:sldChg>
      <pc:sldChg chg="del">
        <pc:chgData name="Steve Shellhammer" userId="0e71f22d-ee3e-49c0-82ff-dbc290af8082" providerId="ADAL" clId="{F520BEC8-AE19-4105-8353-B9CB856426EC}" dt="2024-06-21T17:38:50.944" v="2458" actId="47"/>
        <pc:sldMkLst>
          <pc:docMk/>
          <pc:sldMk cId="3709006339" sldId="572"/>
        </pc:sldMkLst>
      </pc:sldChg>
      <pc:sldChg chg="del">
        <pc:chgData name="Steve Shellhammer" userId="0e71f22d-ee3e-49c0-82ff-dbc290af8082" providerId="ADAL" clId="{F520BEC8-AE19-4105-8353-B9CB856426EC}" dt="2024-06-21T17:38:50.944" v="2458" actId="47"/>
        <pc:sldMkLst>
          <pc:docMk/>
          <pc:sldMk cId="1969590804" sldId="573"/>
        </pc:sldMkLst>
      </pc:sldChg>
      <pc:sldChg chg="del">
        <pc:chgData name="Steve Shellhammer" userId="0e71f22d-ee3e-49c0-82ff-dbc290af8082" providerId="ADAL" clId="{F520BEC8-AE19-4105-8353-B9CB856426EC}" dt="2024-06-21T17:38:50.944" v="2458" actId="47"/>
        <pc:sldMkLst>
          <pc:docMk/>
          <pc:sldMk cId="3803452206" sldId="574"/>
        </pc:sldMkLst>
      </pc:sldChg>
      <pc:sldChg chg="del">
        <pc:chgData name="Steve Shellhammer" userId="0e71f22d-ee3e-49c0-82ff-dbc290af8082" providerId="ADAL" clId="{F520BEC8-AE19-4105-8353-B9CB856426EC}" dt="2024-06-21T17:38:50.944" v="2458" actId="47"/>
        <pc:sldMkLst>
          <pc:docMk/>
          <pc:sldMk cId="1417826229" sldId="575"/>
        </pc:sldMkLst>
      </pc:sldChg>
      <pc:sldChg chg="del">
        <pc:chgData name="Steve Shellhammer" userId="0e71f22d-ee3e-49c0-82ff-dbc290af8082" providerId="ADAL" clId="{F520BEC8-AE19-4105-8353-B9CB856426EC}" dt="2024-06-21T17:38:50.944" v="2458" actId="47"/>
        <pc:sldMkLst>
          <pc:docMk/>
          <pc:sldMk cId="3443101857" sldId="576"/>
        </pc:sldMkLst>
      </pc:sldChg>
      <pc:sldChg chg="del">
        <pc:chgData name="Steve Shellhammer" userId="0e71f22d-ee3e-49c0-82ff-dbc290af8082" providerId="ADAL" clId="{F520BEC8-AE19-4105-8353-B9CB856426EC}" dt="2024-06-21T17:38:50.944" v="2458" actId="47"/>
        <pc:sldMkLst>
          <pc:docMk/>
          <pc:sldMk cId="3894305849" sldId="577"/>
        </pc:sldMkLst>
      </pc:sldChg>
      <pc:sldChg chg="del">
        <pc:chgData name="Steve Shellhammer" userId="0e71f22d-ee3e-49c0-82ff-dbc290af8082" providerId="ADAL" clId="{F520BEC8-AE19-4105-8353-B9CB856426EC}" dt="2024-06-21T17:38:50.944" v="2458" actId="47"/>
        <pc:sldMkLst>
          <pc:docMk/>
          <pc:sldMk cId="4178946698" sldId="578"/>
        </pc:sldMkLst>
      </pc:sldChg>
      <pc:sldChg chg="del">
        <pc:chgData name="Steve Shellhammer" userId="0e71f22d-ee3e-49c0-82ff-dbc290af8082" providerId="ADAL" clId="{F520BEC8-AE19-4105-8353-B9CB856426EC}" dt="2024-06-21T17:38:50.944" v="2458" actId="47"/>
        <pc:sldMkLst>
          <pc:docMk/>
          <pc:sldMk cId="355909902" sldId="579"/>
        </pc:sldMkLst>
      </pc:sldChg>
      <pc:sldChg chg="del">
        <pc:chgData name="Steve Shellhammer" userId="0e71f22d-ee3e-49c0-82ff-dbc290af8082" providerId="ADAL" clId="{F520BEC8-AE19-4105-8353-B9CB856426EC}" dt="2024-06-21T17:38:50.944" v="2458" actId="47"/>
        <pc:sldMkLst>
          <pc:docMk/>
          <pc:sldMk cId="3960370175" sldId="580"/>
        </pc:sldMkLst>
      </pc:sldChg>
      <pc:sldChg chg="del">
        <pc:chgData name="Steve Shellhammer" userId="0e71f22d-ee3e-49c0-82ff-dbc290af8082" providerId="ADAL" clId="{F520BEC8-AE19-4105-8353-B9CB856426EC}" dt="2024-06-21T17:38:50.944" v="2458" actId="47"/>
        <pc:sldMkLst>
          <pc:docMk/>
          <pc:sldMk cId="4032376208" sldId="581"/>
        </pc:sldMkLst>
      </pc:sldChg>
      <pc:sldChg chg="del">
        <pc:chgData name="Steve Shellhammer" userId="0e71f22d-ee3e-49c0-82ff-dbc290af8082" providerId="ADAL" clId="{F520BEC8-AE19-4105-8353-B9CB856426EC}" dt="2024-06-21T17:38:50.944" v="2458" actId="47"/>
        <pc:sldMkLst>
          <pc:docMk/>
          <pc:sldMk cId="1182489786" sldId="582"/>
        </pc:sldMkLst>
      </pc:sldChg>
      <pc:sldChg chg="del">
        <pc:chgData name="Steve Shellhammer" userId="0e71f22d-ee3e-49c0-82ff-dbc290af8082" providerId="ADAL" clId="{F520BEC8-AE19-4105-8353-B9CB856426EC}" dt="2024-06-21T17:38:50.944" v="2458" actId="47"/>
        <pc:sldMkLst>
          <pc:docMk/>
          <pc:sldMk cId="2007742443" sldId="583"/>
        </pc:sldMkLst>
      </pc:sldChg>
      <pc:sldChg chg="del">
        <pc:chgData name="Steve Shellhammer" userId="0e71f22d-ee3e-49c0-82ff-dbc290af8082" providerId="ADAL" clId="{F520BEC8-AE19-4105-8353-B9CB856426EC}" dt="2024-06-21T17:38:50.944" v="2458" actId="47"/>
        <pc:sldMkLst>
          <pc:docMk/>
          <pc:sldMk cId="1123477143" sldId="584"/>
        </pc:sldMkLst>
      </pc:sldChg>
      <pc:sldChg chg="del">
        <pc:chgData name="Steve Shellhammer" userId="0e71f22d-ee3e-49c0-82ff-dbc290af8082" providerId="ADAL" clId="{F520BEC8-AE19-4105-8353-B9CB856426EC}" dt="2024-06-21T17:38:50.944" v="2458" actId="47"/>
        <pc:sldMkLst>
          <pc:docMk/>
          <pc:sldMk cId="770980165" sldId="585"/>
        </pc:sldMkLst>
      </pc:sldChg>
      <pc:sldChg chg="del">
        <pc:chgData name="Steve Shellhammer" userId="0e71f22d-ee3e-49c0-82ff-dbc290af8082" providerId="ADAL" clId="{F520BEC8-AE19-4105-8353-B9CB856426EC}" dt="2024-06-21T17:38:50.944" v="2458" actId="47"/>
        <pc:sldMkLst>
          <pc:docMk/>
          <pc:sldMk cId="888207847" sldId="586"/>
        </pc:sldMkLst>
      </pc:sldChg>
      <pc:sldChg chg="del">
        <pc:chgData name="Steve Shellhammer" userId="0e71f22d-ee3e-49c0-82ff-dbc290af8082" providerId="ADAL" clId="{F520BEC8-AE19-4105-8353-B9CB856426EC}" dt="2024-06-21T17:38:50.944" v="2458" actId="47"/>
        <pc:sldMkLst>
          <pc:docMk/>
          <pc:sldMk cId="1683490881" sldId="587"/>
        </pc:sldMkLst>
      </pc:sldChg>
      <pc:sldChg chg="modSp add mod">
        <pc:chgData name="Steve Shellhammer" userId="0e71f22d-ee3e-49c0-82ff-dbc290af8082" providerId="ADAL" clId="{F520BEC8-AE19-4105-8353-B9CB856426EC}" dt="2024-06-21T16:08:14.065" v="2102" actId="255"/>
        <pc:sldMkLst>
          <pc:docMk/>
          <pc:sldMk cId="1405330531" sldId="588"/>
        </pc:sldMkLst>
      </pc:sldChg>
      <pc:sldChg chg="addSp delSp modSp new del mod">
        <pc:chgData name="Steve Shellhammer" userId="0e71f22d-ee3e-49c0-82ff-dbc290af8082" providerId="ADAL" clId="{F520BEC8-AE19-4105-8353-B9CB856426EC}" dt="2024-06-21T17:38:50.944" v="2458" actId="47"/>
        <pc:sldMkLst>
          <pc:docMk/>
          <pc:sldMk cId="3364792125" sldId="589"/>
        </pc:sldMkLst>
      </pc:sldChg>
      <pc:sldChg chg="modSp new del mod">
        <pc:chgData name="Steve Shellhammer" userId="0e71f22d-ee3e-49c0-82ff-dbc290af8082" providerId="ADAL" clId="{F520BEC8-AE19-4105-8353-B9CB856426EC}" dt="2024-06-21T00:24:40.591" v="1067" actId="47"/>
        <pc:sldMkLst>
          <pc:docMk/>
          <pc:sldMk cId="1566893768" sldId="590"/>
        </pc:sldMkLst>
      </pc:sldChg>
      <pc:sldChg chg="addSp modSp add mod">
        <pc:chgData name="Steve Shellhammer" userId="0e71f22d-ee3e-49c0-82ff-dbc290af8082" providerId="ADAL" clId="{F520BEC8-AE19-4105-8353-B9CB856426EC}" dt="2024-07-01T22:06:54.231" v="5537" actId="20577"/>
        <pc:sldMkLst>
          <pc:docMk/>
          <pc:sldMk cId="470537490" sldId="591"/>
        </pc:sldMkLst>
      </pc:sldChg>
      <pc:sldChg chg="addSp delSp modSp new mod">
        <pc:chgData name="Steve Shellhammer" userId="0e71f22d-ee3e-49c0-82ff-dbc290af8082" providerId="ADAL" clId="{F520BEC8-AE19-4105-8353-B9CB856426EC}" dt="2024-07-10T15:56:39.355" v="6130" actId="1035"/>
        <pc:sldMkLst>
          <pc:docMk/>
          <pc:sldMk cId="1083766750" sldId="592"/>
        </pc:sldMkLst>
      </pc:sldChg>
      <pc:sldChg chg="modSp new del mod">
        <pc:chgData name="Steve Shellhammer" userId="0e71f22d-ee3e-49c0-82ff-dbc290af8082" providerId="ADAL" clId="{F520BEC8-AE19-4105-8353-B9CB856426EC}" dt="2024-06-21T16:03:11.766" v="1863" actId="47"/>
        <pc:sldMkLst>
          <pc:docMk/>
          <pc:sldMk cId="1586299038" sldId="593"/>
        </pc:sldMkLst>
      </pc:sldChg>
      <pc:sldChg chg="modSp new mod">
        <pc:chgData name="Steve Shellhammer" userId="0e71f22d-ee3e-49c0-82ff-dbc290af8082" providerId="ADAL" clId="{F520BEC8-AE19-4105-8353-B9CB856426EC}" dt="2024-06-21T20:48:38.540" v="4805" actId="20577"/>
        <pc:sldMkLst>
          <pc:docMk/>
          <pc:sldMk cId="2480858265" sldId="593"/>
        </pc:sldMkLst>
      </pc:sldChg>
      <pc:sldChg chg="modSp new mod">
        <pc:chgData name="Steve Shellhammer" userId="0e71f22d-ee3e-49c0-82ff-dbc290af8082" providerId="ADAL" clId="{F520BEC8-AE19-4105-8353-B9CB856426EC}" dt="2024-06-21T18:31:52.736" v="4715" actId="20577"/>
        <pc:sldMkLst>
          <pc:docMk/>
          <pc:sldMk cId="1517107591" sldId="594"/>
        </pc:sldMkLst>
      </pc:sldChg>
      <pc:sldChg chg="addSp modSp new mod">
        <pc:chgData name="Steve Shellhammer" userId="0e71f22d-ee3e-49c0-82ff-dbc290af8082" providerId="ADAL" clId="{F520BEC8-AE19-4105-8353-B9CB856426EC}" dt="2024-06-21T17:51:45.833" v="2900" actId="20577"/>
        <pc:sldMkLst>
          <pc:docMk/>
          <pc:sldMk cId="2562261222" sldId="595"/>
        </pc:sldMkLst>
      </pc:sldChg>
      <pc:sldChg chg="addSp modSp new del mod">
        <pc:chgData name="Steve Shellhammer" userId="0e71f22d-ee3e-49c0-82ff-dbc290af8082" providerId="ADAL" clId="{F520BEC8-AE19-4105-8353-B9CB856426EC}" dt="2024-06-21T18:24:56.498" v="4166" actId="47"/>
        <pc:sldMkLst>
          <pc:docMk/>
          <pc:sldMk cId="1015676089" sldId="596"/>
        </pc:sldMkLst>
      </pc:sldChg>
      <pc:sldChg chg="modSp add mod ord">
        <pc:chgData name="Steve Shellhammer" userId="0e71f22d-ee3e-49c0-82ff-dbc290af8082" providerId="ADAL" clId="{F520BEC8-AE19-4105-8353-B9CB856426EC}" dt="2024-06-21T20:49:23.058" v="4814" actId="20577"/>
        <pc:sldMkLst>
          <pc:docMk/>
          <pc:sldMk cId="3428602540" sldId="597"/>
        </pc:sldMkLst>
      </pc:sldChg>
      <pc:sldChg chg="addSp modSp new del mod">
        <pc:chgData name="Steve Shellhammer" userId="0e71f22d-ee3e-49c0-82ff-dbc290af8082" providerId="ADAL" clId="{F520BEC8-AE19-4105-8353-B9CB856426EC}" dt="2024-07-01T23:06:20.485" v="5564" actId="47"/>
        <pc:sldMkLst>
          <pc:docMk/>
          <pc:sldMk cId="4064899680" sldId="598"/>
        </pc:sldMkLst>
      </pc:sldChg>
      <pc:sldChg chg="addSp delSp modSp new mod">
        <pc:chgData name="Steve Shellhammer" userId="0e71f22d-ee3e-49c0-82ff-dbc290af8082" providerId="ADAL" clId="{F520BEC8-AE19-4105-8353-B9CB856426EC}" dt="2024-06-21T18:13:30.609" v="3888" actId="1037"/>
        <pc:sldMkLst>
          <pc:docMk/>
          <pc:sldMk cId="4060783297" sldId="599"/>
        </pc:sldMkLst>
      </pc:sldChg>
      <pc:sldChg chg="modSp new del mod">
        <pc:chgData name="Steve Shellhammer" userId="0e71f22d-ee3e-49c0-82ff-dbc290af8082" providerId="ADAL" clId="{F520BEC8-AE19-4105-8353-B9CB856426EC}" dt="2024-06-21T18:25:14.692" v="4167" actId="47"/>
        <pc:sldMkLst>
          <pc:docMk/>
          <pc:sldMk cId="1863598346" sldId="600"/>
        </pc:sldMkLst>
      </pc:sldChg>
      <pc:sldChg chg="modSp new mod">
        <pc:chgData name="Steve Shellhammer" userId="0e71f22d-ee3e-49c0-82ff-dbc290af8082" providerId="ADAL" clId="{F520BEC8-AE19-4105-8353-B9CB856426EC}" dt="2024-06-21T20:50:11.342" v="4838" actId="6549"/>
        <pc:sldMkLst>
          <pc:docMk/>
          <pc:sldMk cId="251378730" sldId="601"/>
        </pc:sldMkLst>
      </pc:sldChg>
      <pc:sldChg chg="modSp new mod">
        <pc:chgData name="Steve Shellhammer" userId="0e71f22d-ee3e-49c0-82ff-dbc290af8082" providerId="ADAL" clId="{F520BEC8-AE19-4105-8353-B9CB856426EC}" dt="2024-06-21T18:35:45.092" v="4778" actId="20577"/>
        <pc:sldMkLst>
          <pc:docMk/>
          <pc:sldMk cId="386115416" sldId="602"/>
        </pc:sldMkLst>
      </pc:sldChg>
      <pc:sldChg chg="addSp modSp new mod">
        <pc:chgData name="Steve Shellhammer" userId="0e71f22d-ee3e-49c0-82ff-dbc290af8082" providerId="ADAL" clId="{F520BEC8-AE19-4105-8353-B9CB856426EC}" dt="2024-06-21T18:23:53.682" v="4163" actId="20577"/>
        <pc:sldMkLst>
          <pc:docMk/>
          <pc:sldMk cId="2782558786" sldId="603"/>
        </pc:sldMkLst>
      </pc:sldChg>
      <pc:sldChg chg="addSp delSp modSp new mod">
        <pc:chgData name="Steve Shellhammer" userId="0e71f22d-ee3e-49c0-82ff-dbc290af8082" providerId="ADAL" clId="{F520BEC8-AE19-4105-8353-B9CB856426EC}" dt="2024-07-01T23:06:47.036" v="5595" actId="478"/>
        <pc:sldMkLst>
          <pc:docMk/>
          <pc:sldMk cId="793655961" sldId="604"/>
        </pc:sldMkLst>
      </pc:sldChg>
      <pc:sldChg chg="modSp new mod">
        <pc:chgData name="Steve Shellhammer" userId="0e71f22d-ee3e-49c0-82ff-dbc290af8082" providerId="ADAL" clId="{F520BEC8-AE19-4105-8353-B9CB856426EC}" dt="2024-06-28T00:08:20.895" v="5528" actId="20577"/>
        <pc:sldMkLst>
          <pc:docMk/>
          <pc:sldMk cId="36714341" sldId="605"/>
        </pc:sldMkLst>
      </pc:sldChg>
      <pc:sldChg chg="modSp new mod">
        <pc:chgData name="Steve Shellhammer" userId="0e71f22d-ee3e-49c0-82ff-dbc290af8082" providerId="ADAL" clId="{F520BEC8-AE19-4105-8353-B9CB856426EC}" dt="2024-07-01T23:09:13.883" v="5878" actId="20577"/>
        <pc:sldMkLst>
          <pc:docMk/>
          <pc:sldMk cId="3572002730" sldId="606"/>
        </pc:sldMkLst>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ldChg>
      <pc:sldChg chg="modSp mod">
        <pc:chgData name="Steve Shellhammer" userId="0e71f22d-ee3e-49c0-82ff-dbc290af8082" providerId="ADAL" clId="{1209C8A9-9192-43C9-8B39-98BF0F5C28D9}" dt="2021-09-01T17:33:40.403" v="3649" actId="20577"/>
        <pc:sldMkLst>
          <pc:docMk/>
          <pc:sldMk cId="491374436" sldId="529"/>
        </pc:sldMkLst>
      </pc:sldChg>
      <pc:sldChg chg="modSp mod">
        <pc:chgData name="Steve Shellhammer" userId="0e71f22d-ee3e-49c0-82ff-dbc290af8082" providerId="ADAL" clId="{1209C8A9-9192-43C9-8B39-98BF0F5C28D9}" dt="2021-09-01T17:34:22.051" v="3684" actId="20577"/>
        <pc:sldMkLst>
          <pc:docMk/>
          <pc:sldMk cId="1033386959" sldId="530"/>
        </pc:sldMkLst>
      </pc:sldChg>
      <pc:sldChg chg="modSp mod">
        <pc:chgData name="Steve Shellhammer" userId="0e71f22d-ee3e-49c0-82ff-dbc290af8082" providerId="ADAL" clId="{1209C8A9-9192-43C9-8B39-98BF0F5C28D9}" dt="2021-08-31T20:06:21.360" v="1708" actId="1076"/>
        <pc:sldMkLst>
          <pc:docMk/>
          <pc:sldMk cId="3940175403" sldId="531"/>
        </pc:sldMkLst>
      </pc:sldChg>
      <pc:sldChg chg="addSp delSp modSp mod">
        <pc:chgData name="Steve Shellhammer" userId="0e71f22d-ee3e-49c0-82ff-dbc290af8082" providerId="ADAL" clId="{1209C8A9-9192-43C9-8B39-98BF0F5C28D9}" dt="2021-08-31T20:18:28.224" v="1716" actId="1036"/>
        <pc:sldMkLst>
          <pc:docMk/>
          <pc:sldMk cId="3646594998" sldId="532"/>
        </pc:sldMkLst>
      </pc:sldChg>
      <pc:sldChg chg="addSp delSp modSp mod">
        <pc:chgData name="Steve Shellhammer" userId="0e71f22d-ee3e-49c0-82ff-dbc290af8082" providerId="ADAL" clId="{1209C8A9-9192-43C9-8B39-98BF0F5C28D9}" dt="2021-08-31T20:19:57.531" v="1821" actId="20577"/>
        <pc:sldMkLst>
          <pc:docMk/>
          <pc:sldMk cId="1470928392" sldId="533"/>
        </pc:sldMkLst>
      </pc:sldChg>
      <pc:sldChg chg="addSp delSp modSp mod">
        <pc:chgData name="Steve Shellhammer" userId="0e71f22d-ee3e-49c0-82ff-dbc290af8082" providerId="ADAL" clId="{1209C8A9-9192-43C9-8B39-98BF0F5C28D9}" dt="2021-08-31T20:21:01.608" v="1917" actId="1076"/>
        <pc:sldMkLst>
          <pc:docMk/>
          <pc:sldMk cId="3533804203" sldId="534"/>
        </pc:sldMkLst>
      </pc:sldChg>
      <pc:sldChg chg="addSp modSp mod">
        <pc:chgData name="Steve Shellhammer" userId="0e71f22d-ee3e-49c0-82ff-dbc290af8082" providerId="ADAL" clId="{1209C8A9-9192-43C9-8B39-98BF0F5C28D9}" dt="2021-08-31T20:37:19.901" v="2577" actId="20577"/>
        <pc:sldMkLst>
          <pc:docMk/>
          <pc:sldMk cId="767981311" sldId="535"/>
        </pc:sldMkLst>
      </pc:sldChg>
      <pc:sldChg chg="modSp mod">
        <pc:chgData name="Steve Shellhammer" userId="0e71f22d-ee3e-49c0-82ff-dbc290af8082" providerId="ADAL" clId="{1209C8A9-9192-43C9-8B39-98BF0F5C28D9}" dt="2021-09-01T17:39:20.365" v="3877" actId="20577"/>
        <pc:sldMkLst>
          <pc:docMk/>
          <pc:sldMk cId="913928595" sldId="536"/>
        </pc:sldMkLst>
      </pc:sldChg>
      <pc:sldChg chg="modSp new mod">
        <pc:chgData name="Steve Shellhammer" userId="0e71f22d-ee3e-49c0-82ff-dbc290af8082" providerId="ADAL" clId="{1209C8A9-9192-43C9-8B39-98BF0F5C28D9}" dt="2021-09-01T17:35:42.264" v="3710" actId="1076"/>
        <pc:sldMkLst>
          <pc:docMk/>
          <pc:sldMk cId="2716857888" sldId="537"/>
        </pc:sldMkLst>
      </pc:sldChg>
      <pc:sldChg chg="addSp modSp new mod">
        <pc:chgData name="Steve Shellhammer" userId="0e71f22d-ee3e-49c0-82ff-dbc290af8082" providerId="ADAL" clId="{1209C8A9-9192-43C9-8B39-98BF0F5C28D9}" dt="2021-09-01T17:37:48.667" v="3777" actId="14734"/>
        <pc:sldMkLst>
          <pc:docMk/>
          <pc:sldMk cId="2538287792" sldId="538"/>
        </pc:sldMkLst>
      </pc:sldChg>
      <pc:sldChg chg="addSp delSp modSp add mod">
        <pc:chgData name="Steve Shellhammer" userId="0e71f22d-ee3e-49c0-82ff-dbc290af8082" providerId="ADAL" clId="{1209C8A9-9192-43C9-8B39-98BF0F5C28D9}" dt="2021-08-31T20:55:04.072" v="3622" actId="33524"/>
        <pc:sldMkLst>
          <pc:docMk/>
          <pc:sldMk cId="340634408" sldId="539"/>
        </pc:sldMkLst>
      </pc:sldChg>
      <pc:sldChg chg="addSp delSp modSp add mod">
        <pc:chgData name="Steve Shellhammer" userId="0e71f22d-ee3e-49c0-82ff-dbc290af8082" providerId="ADAL" clId="{1209C8A9-9192-43C9-8B39-98BF0F5C28D9}" dt="2021-08-31T20:24:46.246" v="2227" actId="14100"/>
        <pc:sldMkLst>
          <pc:docMk/>
          <pc:sldMk cId="3090575766" sldId="540"/>
        </pc:sldMkLst>
      </pc:sldChg>
      <pc:sldChg chg="addSp delSp modSp add mod">
        <pc:chgData name="Steve Shellhammer" userId="0e71f22d-ee3e-49c0-82ff-dbc290af8082" providerId="ADAL" clId="{1209C8A9-9192-43C9-8B39-98BF0F5C28D9}" dt="2021-08-31T20:25:23.455" v="2238" actId="1076"/>
        <pc:sldMkLst>
          <pc:docMk/>
          <pc:sldMk cId="3549475240" sldId="541"/>
        </pc:sldMkLst>
      </pc:sldChg>
      <pc:sldChg chg="addSp delSp modSp add mod">
        <pc:chgData name="Steve Shellhammer" userId="0e71f22d-ee3e-49c0-82ff-dbc290af8082" providerId="ADAL" clId="{1209C8A9-9192-43C9-8B39-98BF0F5C28D9}" dt="2021-08-31T20:55:16.594" v="3626" actId="20577"/>
        <pc:sldMkLst>
          <pc:docMk/>
          <pc:sldMk cId="3476637942" sldId="542"/>
        </pc:sldMkLst>
      </pc:sldChg>
      <pc:sldChg chg="addSp delSp modSp add mod">
        <pc:chgData name="Steve Shellhammer" userId="0e71f22d-ee3e-49c0-82ff-dbc290af8082" providerId="ADAL" clId="{1209C8A9-9192-43C9-8B39-98BF0F5C28D9}" dt="2021-08-31T20:55:22.562" v="3630" actId="20577"/>
        <pc:sldMkLst>
          <pc:docMk/>
          <pc:sldMk cId="1889909565" sldId="543"/>
        </pc:sldMkLst>
      </pc:sldChg>
      <pc:sldChg chg="addSp delSp modSp add mod">
        <pc:chgData name="Steve Shellhammer" userId="0e71f22d-ee3e-49c0-82ff-dbc290af8082" providerId="ADAL" clId="{1209C8A9-9192-43C9-8B39-98BF0F5C28D9}" dt="2021-08-31T20:55:27.226" v="3634" actId="20577"/>
        <pc:sldMkLst>
          <pc:docMk/>
          <pc:sldMk cId="2976029669" sldId="544"/>
        </pc:sldMkLst>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7/27/2025</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2025</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802.11-25/1220r0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829056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AMP Downlink Special Segment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2025-07-27</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July 2025</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05816547"/>
              </p:ext>
            </p:extLst>
          </p:nvPr>
        </p:nvGraphicFramePr>
        <p:xfrm>
          <a:off x="609600" y="2590800"/>
          <a:ext cx="7655876" cy="2057400"/>
        </p:xfrm>
        <a:graphic>
          <a:graphicData uri="http://schemas.openxmlformats.org/drawingml/2006/table">
            <a:tbl>
              <a:tblPr>
                <a:tableStyleId>{5C22544A-7EE6-4342-B048-85BDC9FD1C3A}</a:tableStyleId>
              </a:tblPr>
              <a:tblGrid>
                <a:gridCol w="2321876">
                  <a:extLst>
                    <a:ext uri="{9D8B030D-6E8A-4147-A177-3AD203B41FA5}">
                      <a16:colId xmlns:a16="http://schemas.microsoft.com/office/drawing/2014/main" val="1982600515"/>
                    </a:ext>
                  </a:extLst>
                </a:gridCol>
                <a:gridCol w="2104821">
                  <a:extLst>
                    <a:ext uri="{9D8B030D-6E8A-4147-A177-3AD203B41FA5}">
                      <a16:colId xmlns:a16="http://schemas.microsoft.com/office/drawing/2014/main" val="2703258511"/>
                    </a:ext>
                  </a:extLst>
                </a:gridCol>
                <a:gridCol w="3229179">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17866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Pooria Pakrooh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ppakrooh@qti.qualcomm.com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13230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mdunna@qti.qualcomm.com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403578"/>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7296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5DA62482-4377-3716-0454-627FEB8C0D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 y="1828800"/>
            <a:ext cx="5943600" cy="4572000"/>
          </a:xfrm>
          <a:prstGeom prst="rect">
            <a:avLst/>
          </a:prstGeom>
        </p:spPr>
      </p:pic>
      <p:sp>
        <p:nvSpPr>
          <p:cNvPr id="2" name="Title 1">
            <a:extLst>
              <a:ext uri="{FF2B5EF4-FFF2-40B4-BE49-F238E27FC236}">
                <a16:creationId xmlns:a16="http://schemas.microsoft.com/office/drawing/2014/main" id="{B584A901-377B-E25D-1943-09CD1F61454F}"/>
              </a:ext>
            </a:extLst>
          </p:cNvPr>
          <p:cNvSpPr>
            <a:spLocks noGrp="1"/>
          </p:cNvSpPr>
          <p:nvPr>
            <p:ph type="title"/>
          </p:nvPr>
        </p:nvSpPr>
        <p:spPr>
          <a:xfrm>
            <a:off x="228600" y="731523"/>
            <a:ext cx="9296400" cy="792478"/>
          </a:xfrm>
        </p:spPr>
        <p:txBody>
          <a:bodyPr/>
          <a:lstStyle/>
          <a:p>
            <a:r>
              <a:rPr lang="en-US" sz="2800" dirty="0"/>
              <a:t>Effect of Special Segment Detection on Sync Field Detection</a:t>
            </a:r>
          </a:p>
        </p:txBody>
      </p:sp>
      <p:sp>
        <p:nvSpPr>
          <p:cNvPr id="3" name="Content Placeholder 2">
            <a:extLst>
              <a:ext uri="{FF2B5EF4-FFF2-40B4-BE49-F238E27FC236}">
                <a16:creationId xmlns:a16="http://schemas.microsoft.com/office/drawing/2014/main" id="{D3C82A70-17BA-FF34-3A20-E69A404E0FEE}"/>
              </a:ext>
            </a:extLst>
          </p:cNvPr>
          <p:cNvSpPr>
            <a:spLocks noGrp="1"/>
          </p:cNvSpPr>
          <p:nvPr>
            <p:ph idx="1"/>
          </p:nvPr>
        </p:nvSpPr>
        <p:spPr>
          <a:xfrm>
            <a:off x="5486400" y="2113282"/>
            <a:ext cx="4038600" cy="4387427"/>
          </a:xfrm>
        </p:spPr>
        <p:txBody>
          <a:bodyPr/>
          <a:lstStyle/>
          <a:p>
            <a:r>
              <a:rPr lang="en-US" sz="2200" dirty="0"/>
              <a:t>The addition of the Special Segment Detection increases the Required SNR by less than 1 dB</a:t>
            </a:r>
          </a:p>
          <a:p>
            <a:pPr marL="0" indent="0">
              <a:buNone/>
            </a:pPr>
            <a:endParaRPr lang="en-US" sz="2200" dirty="0"/>
          </a:p>
        </p:txBody>
      </p:sp>
      <p:sp>
        <p:nvSpPr>
          <p:cNvPr id="4" name="Slide Number Placeholder 3">
            <a:extLst>
              <a:ext uri="{FF2B5EF4-FFF2-40B4-BE49-F238E27FC236}">
                <a16:creationId xmlns:a16="http://schemas.microsoft.com/office/drawing/2014/main" id="{D2EB9C26-D116-817E-E31E-CEBE5694625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C7F9EC3-CC52-9CA4-FB37-76457EEC34F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78A036B-0C5B-0582-18E2-341AF338AD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64902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BED14-8CFE-8699-C466-465710F7A05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4D3563E7-E057-C698-7BD3-42B122B7EE94}"/>
              </a:ext>
            </a:extLst>
          </p:cNvPr>
          <p:cNvSpPr>
            <a:spLocks noGrp="1"/>
          </p:cNvSpPr>
          <p:nvPr>
            <p:ph idx="1"/>
          </p:nvPr>
        </p:nvSpPr>
        <p:spPr/>
        <p:txBody>
          <a:bodyPr/>
          <a:lstStyle/>
          <a:p>
            <a:r>
              <a:rPr lang="en-US" dirty="0"/>
              <a:t>Currently investigating how to reduce the False Alarm Rate for the 1 Mb/s Data Field</a:t>
            </a:r>
          </a:p>
          <a:p>
            <a:r>
              <a:rPr lang="en-US" dirty="0"/>
              <a:t>Need to identify a harmonized method to reduce False Alarm Rate for both data rates</a:t>
            </a:r>
          </a:p>
        </p:txBody>
      </p:sp>
      <p:sp>
        <p:nvSpPr>
          <p:cNvPr id="4" name="Slide Number Placeholder 3">
            <a:extLst>
              <a:ext uri="{FF2B5EF4-FFF2-40B4-BE49-F238E27FC236}">
                <a16:creationId xmlns:a16="http://schemas.microsoft.com/office/drawing/2014/main" id="{6BC0168F-401D-0B68-FE54-D6CBDB2810E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2BB2012-BD7A-466E-2516-A126FC13FD8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10E386-2356-C6A0-C3BE-7001A895E1F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6071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6B3F4-265A-6BCE-B656-4E0B7E2E4E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03CE6-FF11-4D38-B979-5CC09EFE7A62}"/>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3569822-FE9C-CB34-4C1A-B8654C1F8AA9}"/>
              </a:ext>
            </a:extLst>
          </p:cNvPr>
          <p:cNvSpPr>
            <a:spLocks noGrp="1"/>
          </p:cNvSpPr>
          <p:nvPr>
            <p:ph idx="1"/>
          </p:nvPr>
        </p:nvSpPr>
        <p:spPr>
          <a:xfrm>
            <a:off x="304800" y="2113282"/>
            <a:ext cx="8915400" cy="4387427"/>
          </a:xfrm>
        </p:spPr>
        <p:txBody>
          <a:bodyPr/>
          <a:lstStyle/>
          <a:p>
            <a:r>
              <a:rPr lang="en-US" dirty="0">
                <a:solidFill>
                  <a:schemeClr val="tx1"/>
                </a:solidFill>
              </a:rPr>
              <a:t>Do you agree to add the following content to the 802.11bp SFD?</a:t>
            </a:r>
          </a:p>
          <a:p>
            <a:pPr lvl="1"/>
            <a:r>
              <a:rPr lang="en-US" dirty="0"/>
              <a:t>The Downlink Sync Field transmitted to a non-Backscatter STA consists of two Segments</a:t>
            </a:r>
          </a:p>
          <a:p>
            <a:pPr lvl="2"/>
            <a:r>
              <a:rPr lang="en-US" b="1" dirty="0"/>
              <a:t>The first Segment is a Chip Sequence designed to support Sync Field Detection and Timing alignment</a:t>
            </a:r>
          </a:p>
          <a:p>
            <a:pPr lvl="2"/>
            <a:r>
              <a:rPr lang="en-US" b="1" dirty="0"/>
              <a:t>The second Segment is a “Special Segment” which is designed to </a:t>
            </a:r>
            <a:r>
              <a:rPr lang="en-US" b="1"/>
              <a:t>distinguish it </a:t>
            </a:r>
            <a:r>
              <a:rPr lang="en-US" b="1" dirty="0"/>
              <a:t>from an AMP Data Field (both 250 kb/s and 1 Mb/s) and reduce the False Alarm rate</a:t>
            </a:r>
            <a:endParaRPr lang="en-US" dirty="0"/>
          </a:p>
          <a:p>
            <a:pPr lvl="1"/>
            <a:endParaRPr lang="en-US" dirty="0"/>
          </a:p>
        </p:txBody>
      </p:sp>
      <p:sp>
        <p:nvSpPr>
          <p:cNvPr id="4" name="Slide Number Placeholder 3">
            <a:extLst>
              <a:ext uri="{FF2B5EF4-FFF2-40B4-BE49-F238E27FC236}">
                <a16:creationId xmlns:a16="http://schemas.microsoft.com/office/drawing/2014/main" id="{44AC0428-56FB-8614-D1A0-EF76B41F898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5D91FCD-FFF9-28DD-6331-186FFC57A6D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092D591-334C-B352-401A-0BBF966B31A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0101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B7778-C570-6F46-22DE-98926698B3A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1A0FD82-173D-7603-D681-87C6D6EFDE60}"/>
              </a:ext>
            </a:extLst>
          </p:cNvPr>
          <p:cNvSpPr>
            <a:spLocks noGrp="1"/>
          </p:cNvSpPr>
          <p:nvPr>
            <p:ph idx="1"/>
          </p:nvPr>
        </p:nvSpPr>
        <p:spPr>
          <a:xfrm>
            <a:off x="731520" y="2113282"/>
            <a:ext cx="8564880" cy="4387427"/>
          </a:xfrm>
        </p:spPr>
        <p:txBody>
          <a:bodyPr/>
          <a:lstStyle/>
          <a:p>
            <a:pPr marL="457200" indent="-457200">
              <a:buFont typeface="+mj-lt"/>
              <a:buAutoNum type="arabicPeriod"/>
            </a:pPr>
            <a:r>
              <a:rPr lang="en-US" sz="2200" dirty="0"/>
              <a:t>Bin Qian, et. al., “Further Discussion on Downlink Sync Field Design,” IEEE 802.11-25/315r1, March 2025</a:t>
            </a:r>
          </a:p>
          <a:p>
            <a:pPr marL="457200" indent="-457200">
              <a:buFont typeface="+mj-lt"/>
              <a:buAutoNum type="arabicPeriod"/>
            </a:pPr>
            <a:r>
              <a:rPr lang="en-US" sz="2200" dirty="0"/>
              <a:t>Rui Cao, et. al., AMP Backscattering PPDU and SYNC Design, IEEE 802.11-25/306r0, March 2025</a:t>
            </a:r>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1553D868-3586-603A-D2B4-414FAA2310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CB575A0-4B85-D11F-495A-34606B9EC16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ACAAB3E-2087-616A-A8B1-CAFEC4D58DF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6740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D5FD4-3DD5-883C-8BCC-543BDDBF886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0CB21E3-897F-5E18-26EF-CCB912FEC724}"/>
              </a:ext>
            </a:extLst>
          </p:cNvPr>
          <p:cNvSpPr>
            <a:spLocks noGrp="1"/>
          </p:cNvSpPr>
          <p:nvPr>
            <p:ph idx="1"/>
          </p:nvPr>
        </p:nvSpPr>
        <p:spPr>
          <a:xfrm>
            <a:off x="731519" y="2113282"/>
            <a:ext cx="8380307" cy="4387427"/>
          </a:xfrm>
        </p:spPr>
        <p:txBody>
          <a:bodyPr/>
          <a:lstStyle/>
          <a:p>
            <a:r>
              <a:rPr lang="en-US" dirty="0"/>
              <a:t>We look at the Downlink Sync Field Detector False Alarms due to reception of a Data Field, which could be transmitted to another STA, and could be in a different channel</a:t>
            </a:r>
          </a:p>
          <a:p>
            <a:pPr lvl="1"/>
            <a:r>
              <a:rPr lang="en-US" dirty="0"/>
              <a:t>It is expected that non-Backscatter STAs will receiver over the full 2.4 GHz band</a:t>
            </a:r>
          </a:p>
          <a:p>
            <a:r>
              <a:rPr lang="en-US" dirty="0"/>
              <a:t>Then we look at the idea of a </a:t>
            </a:r>
            <a:r>
              <a:rPr lang="en-US" u="sng" dirty="0"/>
              <a:t>Special Segment</a:t>
            </a:r>
            <a:r>
              <a:rPr lang="en-US" dirty="0"/>
              <a:t>, at the end of the Downlink Sync Field, transmitted to non-Backscatter STAs</a:t>
            </a:r>
          </a:p>
          <a:p>
            <a:r>
              <a:rPr lang="en-US" dirty="0"/>
              <a:t>We show one example of how a Special Segment can be used to reduce False Alarms rate when receiving a Data Field</a:t>
            </a:r>
          </a:p>
        </p:txBody>
      </p:sp>
      <p:sp>
        <p:nvSpPr>
          <p:cNvPr id="4" name="Slide Number Placeholder 3">
            <a:extLst>
              <a:ext uri="{FF2B5EF4-FFF2-40B4-BE49-F238E27FC236}">
                <a16:creationId xmlns:a16="http://schemas.microsoft.com/office/drawing/2014/main" id="{05CB62D8-FAF6-8009-5AA9-A971DC7F1E0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F4CA23B-0F26-E6E0-88AF-44C64570853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C783B6C-BD72-C05D-1C52-3AB534A5D9E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78380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537C-6564-F699-FD15-3822BD2D651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3498DE-2787-9ECE-C459-8725627192E4}"/>
              </a:ext>
            </a:extLst>
          </p:cNvPr>
          <p:cNvSpPr>
            <a:spLocks noGrp="1"/>
          </p:cNvSpPr>
          <p:nvPr>
            <p:ph idx="1"/>
          </p:nvPr>
        </p:nvSpPr>
        <p:spPr>
          <a:xfrm>
            <a:off x="533400" y="2113282"/>
            <a:ext cx="4038600" cy="3826056"/>
          </a:xfrm>
        </p:spPr>
        <p:txBody>
          <a:bodyPr/>
          <a:lstStyle/>
          <a:p>
            <a:r>
              <a:rPr lang="en-US" sz="2200" dirty="0"/>
              <a:t>Plot from [1]</a:t>
            </a:r>
          </a:p>
          <a:p>
            <a:r>
              <a:rPr lang="en-US" sz="2200" dirty="0"/>
              <a:t>We see that Sync Field Detector, with the Data Field as an input, has large outputs typically significantly larger than the Detector Threshold (typically set for low False Alarm rate in Noise)</a:t>
            </a:r>
          </a:p>
        </p:txBody>
      </p:sp>
      <p:sp>
        <p:nvSpPr>
          <p:cNvPr id="4" name="Slide Number Placeholder 3">
            <a:extLst>
              <a:ext uri="{FF2B5EF4-FFF2-40B4-BE49-F238E27FC236}">
                <a16:creationId xmlns:a16="http://schemas.microsoft.com/office/drawing/2014/main" id="{D4764706-5A0E-ED7A-B957-DEF3E00633A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B9341F8-E005-0122-3D65-D00140641C1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0390835-2231-9378-B8F2-ABE7BE156074}"/>
              </a:ext>
            </a:extLst>
          </p:cNvPr>
          <p:cNvSpPr>
            <a:spLocks noGrp="1"/>
          </p:cNvSpPr>
          <p:nvPr>
            <p:ph type="dt" idx="15"/>
          </p:nvPr>
        </p:nvSpPr>
        <p:spPr/>
        <p:txBody>
          <a:bodyPr/>
          <a:lstStyle/>
          <a:p>
            <a:r>
              <a:rPr lang="en-US"/>
              <a:t>July 2025</a:t>
            </a:r>
            <a:endParaRPr lang="en-GB" dirty="0"/>
          </a:p>
        </p:txBody>
      </p:sp>
      <p:pic>
        <p:nvPicPr>
          <p:cNvPr id="7" name="Content Placeholder 4">
            <a:extLst>
              <a:ext uri="{FF2B5EF4-FFF2-40B4-BE49-F238E27FC236}">
                <a16:creationId xmlns:a16="http://schemas.microsoft.com/office/drawing/2014/main" id="{D4BE2B57-9ECE-C1B6-EED2-6249636E21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bwMode="auto">
          <a:xfrm>
            <a:off x="4572000" y="1952417"/>
            <a:ext cx="5095875" cy="3826056"/>
          </a:xfrm>
          <a:prstGeom prst="rect">
            <a:avLst/>
          </a:prstGeom>
          <a:noFill/>
          <a:ln w="9525">
            <a:noFill/>
            <a:miter lim="800000"/>
            <a:headEnd/>
            <a:tailEnd/>
          </a:ln>
          <a:effectLst/>
        </p:spPr>
      </p:pic>
      <p:sp>
        <p:nvSpPr>
          <p:cNvPr id="8" name="Content Placeholder 2">
            <a:extLst>
              <a:ext uri="{FF2B5EF4-FFF2-40B4-BE49-F238E27FC236}">
                <a16:creationId xmlns:a16="http://schemas.microsoft.com/office/drawing/2014/main" id="{6A1ECFC6-5E70-107B-DDBF-07158C256420}"/>
              </a:ext>
            </a:extLst>
          </p:cNvPr>
          <p:cNvSpPr txBox="1">
            <a:spLocks/>
          </p:cNvSpPr>
          <p:nvPr/>
        </p:nvSpPr>
        <p:spPr bwMode="auto">
          <a:xfrm>
            <a:off x="731520" y="5867400"/>
            <a:ext cx="8288868" cy="7222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There is a high likelihood that if a STA wakes up during a Downlink Data Field, the Sync Detector will trigger, generating a False Alarm</a:t>
            </a:r>
          </a:p>
        </p:txBody>
      </p:sp>
    </p:spTree>
    <p:extLst>
      <p:ext uri="{BB962C8B-B14F-4D97-AF65-F5344CB8AC3E}">
        <p14:creationId xmlns:p14="http://schemas.microsoft.com/office/powerpoint/2010/main" val="151376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B5F7B-40C7-FD9A-0520-36FC67DD57A0}"/>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00B9752-681D-0C9D-18D2-689FC89C1C75}"/>
              </a:ext>
            </a:extLst>
          </p:cNvPr>
          <p:cNvSpPr>
            <a:spLocks noGrp="1"/>
          </p:cNvSpPr>
          <p:nvPr>
            <p:ph idx="1"/>
          </p:nvPr>
        </p:nvSpPr>
        <p:spPr/>
        <p:txBody>
          <a:bodyPr/>
          <a:lstStyle/>
          <a:p>
            <a:r>
              <a:rPr lang="en-US" dirty="0"/>
              <a:t>Suggested in [2] for backscatter Uplink Sync Field a Special Segment is appended to the end of the Sync Field</a:t>
            </a:r>
          </a:p>
          <a:p>
            <a:r>
              <a:rPr lang="en-US" dirty="0"/>
              <a:t>The Special Segment is intended to distinguish from a Manchester-encoded sequence</a:t>
            </a:r>
          </a:p>
        </p:txBody>
      </p:sp>
      <p:sp>
        <p:nvSpPr>
          <p:cNvPr id="4" name="Slide Number Placeholder 3">
            <a:extLst>
              <a:ext uri="{FF2B5EF4-FFF2-40B4-BE49-F238E27FC236}">
                <a16:creationId xmlns:a16="http://schemas.microsoft.com/office/drawing/2014/main" id="{7752EF7F-BA35-51DE-A63D-3A5556A0F4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2BA6659-6249-C0BE-3EAF-746405CC183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243810A-3867-9BD0-F4BA-F7F7B73EE663}"/>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71771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AA996-A834-D844-970E-D4388804273F}"/>
              </a:ext>
            </a:extLst>
          </p:cNvPr>
          <p:cNvSpPr>
            <a:spLocks noGrp="1"/>
          </p:cNvSpPr>
          <p:nvPr>
            <p:ph type="title"/>
          </p:nvPr>
        </p:nvSpPr>
        <p:spPr/>
        <p:txBody>
          <a:bodyPr/>
          <a:lstStyle/>
          <a:p>
            <a:r>
              <a:rPr lang="en-US" dirty="0"/>
              <a:t>Special Segment</a:t>
            </a:r>
          </a:p>
        </p:txBody>
      </p:sp>
      <p:sp>
        <p:nvSpPr>
          <p:cNvPr id="3" name="Content Placeholder 2">
            <a:extLst>
              <a:ext uri="{FF2B5EF4-FFF2-40B4-BE49-F238E27FC236}">
                <a16:creationId xmlns:a16="http://schemas.microsoft.com/office/drawing/2014/main" id="{F547A583-B138-F504-7504-AA739920D450}"/>
              </a:ext>
            </a:extLst>
          </p:cNvPr>
          <p:cNvSpPr>
            <a:spLocks noGrp="1"/>
          </p:cNvSpPr>
          <p:nvPr>
            <p:ph idx="1"/>
          </p:nvPr>
        </p:nvSpPr>
        <p:spPr/>
        <p:txBody>
          <a:bodyPr/>
          <a:lstStyle/>
          <a:p>
            <a:r>
              <a:rPr lang="en-US" dirty="0"/>
              <a:t>We propose to add a Special Segment at the end of the Downlink Sync Field transmitted to non-Backscatter STAs</a:t>
            </a:r>
          </a:p>
          <a:p>
            <a:r>
              <a:rPr lang="en-US" dirty="0"/>
              <a:t>When the Sync Field Detector matched the Sync Field it would next check for the Presence of a Special Segment</a:t>
            </a:r>
          </a:p>
          <a:p>
            <a:r>
              <a:rPr lang="en-US" dirty="0"/>
              <a:t>The Special Segment would be designed to distinguish it from the Data Field, which is Manchester Encoded </a:t>
            </a:r>
          </a:p>
        </p:txBody>
      </p:sp>
      <p:sp>
        <p:nvSpPr>
          <p:cNvPr id="4" name="Slide Number Placeholder 3">
            <a:extLst>
              <a:ext uri="{FF2B5EF4-FFF2-40B4-BE49-F238E27FC236}">
                <a16:creationId xmlns:a16="http://schemas.microsoft.com/office/drawing/2014/main" id="{E33EA55F-591C-AFC9-0E18-FDD9AA7D859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AC4C96F-4470-907E-85EF-BD78B139ACA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5EE6E20-2D3A-72B4-2028-503CA1F501F1}"/>
              </a:ext>
            </a:extLst>
          </p:cNvPr>
          <p:cNvSpPr>
            <a:spLocks noGrp="1"/>
          </p:cNvSpPr>
          <p:nvPr>
            <p:ph type="dt" idx="15"/>
          </p:nvPr>
        </p:nvSpPr>
        <p:spPr/>
        <p:txBody>
          <a:bodyPr/>
          <a:lstStyle/>
          <a:p>
            <a:r>
              <a:rPr lang="en-US"/>
              <a:t>July 2025</a:t>
            </a:r>
            <a:endParaRPr lang="en-GB" dirty="0"/>
          </a:p>
        </p:txBody>
      </p:sp>
      <p:pic>
        <p:nvPicPr>
          <p:cNvPr id="8" name="Graphic 7">
            <a:extLst>
              <a:ext uri="{FF2B5EF4-FFF2-40B4-BE49-F238E27FC236}">
                <a16:creationId xmlns:a16="http://schemas.microsoft.com/office/drawing/2014/main" id="{883D6F08-0439-A013-74C4-7031EBB9683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00200" y="5105400"/>
            <a:ext cx="5962650" cy="933450"/>
          </a:xfrm>
          <a:prstGeom prst="rect">
            <a:avLst/>
          </a:prstGeom>
        </p:spPr>
      </p:pic>
    </p:spTree>
    <p:extLst>
      <p:ext uri="{BB962C8B-B14F-4D97-AF65-F5344CB8AC3E}">
        <p14:creationId xmlns:p14="http://schemas.microsoft.com/office/powerpoint/2010/main" val="5940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66D17-DEA9-1290-6857-54ADDBD9F8D5}"/>
              </a:ext>
            </a:extLst>
          </p:cNvPr>
          <p:cNvSpPr>
            <a:spLocks noGrp="1"/>
          </p:cNvSpPr>
          <p:nvPr>
            <p:ph type="title"/>
          </p:nvPr>
        </p:nvSpPr>
        <p:spPr/>
        <p:txBody>
          <a:bodyPr/>
          <a:lstStyle/>
          <a:p>
            <a:r>
              <a:rPr lang="en-US" dirty="0"/>
              <a:t>Example Special Segment</a:t>
            </a:r>
          </a:p>
        </p:txBody>
      </p:sp>
      <p:sp>
        <p:nvSpPr>
          <p:cNvPr id="3" name="Content Placeholder 2">
            <a:extLst>
              <a:ext uri="{FF2B5EF4-FFF2-40B4-BE49-F238E27FC236}">
                <a16:creationId xmlns:a16="http://schemas.microsoft.com/office/drawing/2014/main" id="{ADF5906B-3E2B-61E5-7475-EEADDB078B19}"/>
              </a:ext>
            </a:extLst>
          </p:cNvPr>
          <p:cNvSpPr>
            <a:spLocks noGrp="1"/>
          </p:cNvSpPr>
          <p:nvPr>
            <p:ph idx="1"/>
          </p:nvPr>
        </p:nvSpPr>
        <p:spPr>
          <a:xfrm>
            <a:off x="731520" y="1867750"/>
            <a:ext cx="8288868" cy="4632960"/>
          </a:xfrm>
        </p:spPr>
        <p:txBody>
          <a:bodyPr/>
          <a:lstStyle/>
          <a:p>
            <a:r>
              <a:rPr lang="en-US" dirty="0"/>
              <a:t>Here we append Three 2 µs On Symbols at the end of the Sync Field</a:t>
            </a:r>
          </a:p>
          <a:p>
            <a:pPr lvl="1"/>
            <a:r>
              <a:rPr lang="en-US" u="sng" dirty="0"/>
              <a:t>Note, this is just an example.  The actual structure of the Special Segment is TBD.</a:t>
            </a:r>
          </a:p>
          <a:p>
            <a:r>
              <a:rPr lang="en-US" dirty="0"/>
              <a:t>As an Example in these slides, before the Special Segment, we will use a 16-Chip sequence where each Chip has a duration of 2 µs </a:t>
            </a:r>
          </a:p>
          <a:p>
            <a:r>
              <a:rPr lang="en-US" dirty="0"/>
              <a:t>We will suggest one method that can be used to reduce the False Alarm Rate, while having an acceptable impact on the Sync Field Detection curve, when the Sync Field is received</a:t>
            </a:r>
          </a:p>
          <a:p>
            <a:r>
              <a:rPr lang="en-US" dirty="0"/>
              <a:t>Here we will focus on the 250 kb/s Downlink Data Field</a:t>
            </a:r>
          </a:p>
        </p:txBody>
      </p:sp>
      <p:sp>
        <p:nvSpPr>
          <p:cNvPr id="4" name="Slide Number Placeholder 3">
            <a:extLst>
              <a:ext uri="{FF2B5EF4-FFF2-40B4-BE49-F238E27FC236}">
                <a16:creationId xmlns:a16="http://schemas.microsoft.com/office/drawing/2014/main" id="{57AC1414-417D-99BE-21E2-A167BD7296B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27953CB-CEB5-4327-39BA-9C774A16763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EBCFB79-B02C-FDD8-7C02-8EB771BB57E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8772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47B7-133B-5E54-EF2C-BD6EE8D07D9E}"/>
              </a:ext>
            </a:extLst>
          </p:cNvPr>
          <p:cNvSpPr>
            <a:spLocks noGrp="1"/>
          </p:cNvSpPr>
          <p:nvPr>
            <p:ph type="title"/>
          </p:nvPr>
        </p:nvSpPr>
        <p:spPr>
          <a:xfrm>
            <a:off x="731520" y="731522"/>
            <a:ext cx="8288868" cy="792477"/>
          </a:xfrm>
        </p:spPr>
        <p:txBody>
          <a:bodyPr/>
          <a:lstStyle/>
          <a:p>
            <a:r>
              <a:rPr lang="en-US" dirty="0"/>
              <a:t>Possible Special Segment Test</a:t>
            </a:r>
          </a:p>
        </p:txBody>
      </p:sp>
      <p:sp>
        <p:nvSpPr>
          <p:cNvPr id="3" name="Content Placeholder 2">
            <a:extLst>
              <a:ext uri="{FF2B5EF4-FFF2-40B4-BE49-F238E27FC236}">
                <a16:creationId xmlns:a16="http://schemas.microsoft.com/office/drawing/2014/main" id="{783BD16F-DCA5-51D1-3622-3B19FB7E14DF}"/>
              </a:ext>
            </a:extLst>
          </p:cNvPr>
          <p:cNvSpPr>
            <a:spLocks noGrp="1"/>
          </p:cNvSpPr>
          <p:nvPr>
            <p:ph idx="1"/>
          </p:nvPr>
        </p:nvSpPr>
        <p:spPr>
          <a:xfrm>
            <a:off x="609599" y="1608668"/>
            <a:ext cx="8502227" cy="4892042"/>
          </a:xfrm>
        </p:spPr>
        <p:txBody>
          <a:bodyPr/>
          <a:lstStyle/>
          <a:p>
            <a:r>
              <a:rPr lang="en-US" dirty="0"/>
              <a:t>After Detecting the 16-Chip Sequence we calculate the average value of the samples during the 16-Chip Sequence (this is half of Y in the Correlation-based Sync Field Detector, and hence is easy to calculate)</a:t>
            </a:r>
          </a:p>
          <a:p>
            <a:r>
              <a:rPr lang="en-US" dirty="0"/>
              <a:t>We use that threshold to detect each of the Three 2 µs Symbols in the Special Segment</a:t>
            </a:r>
          </a:p>
          <a:p>
            <a:pPr lvl="1"/>
            <a:r>
              <a:rPr lang="en-US" dirty="0"/>
              <a:t>If greater than the threshold it is a One, else it is a Zero</a:t>
            </a:r>
          </a:p>
          <a:p>
            <a:r>
              <a:rPr lang="en-US" dirty="0"/>
              <a:t>If all Three 2 µs Symbols in the Special Segment are detected as Ones, then the Special Segment is Present, if not  then the Special Segment is not Present </a:t>
            </a:r>
          </a:p>
          <a:p>
            <a:r>
              <a:rPr lang="en-US" dirty="0"/>
              <a:t>If the Special Segment it detected then the Sync Field detection is valid, if not it is not a valid Sync Field detection</a:t>
            </a:r>
          </a:p>
        </p:txBody>
      </p:sp>
      <p:sp>
        <p:nvSpPr>
          <p:cNvPr id="4" name="Slide Number Placeholder 3">
            <a:extLst>
              <a:ext uri="{FF2B5EF4-FFF2-40B4-BE49-F238E27FC236}">
                <a16:creationId xmlns:a16="http://schemas.microsoft.com/office/drawing/2014/main" id="{25532DEF-DD3B-A382-9BE5-B1E91095237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12D4374-3091-CD13-CB73-7F0699CE5F8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D56CEAE-FE17-1594-6116-48A7799FA50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8066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6FCEA-B81E-C8A1-5219-6139A9E96B9B}"/>
              </a:ext>
            </a:extLst>
          </p:cNvPr>
          <p:cNvSpPr>
            <a:spLocks noGrp="1"/>
          </p:cNvSpPr>
          <p:nvPr>
            <p:ph type="title"/>
          </p:nvPr>
        </p:nvSpPr>
        <p:spPr/>
        <p:txBody>
          <a:bodyPr/>
          <a:lstStyle/>
          <a:p>
            <a:r>
              <a:rPr lang="en-US" dirty="0"/>
              <a:t>Simulation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F5DC5B6-E584-566D-6765-BAEC2E641E43}"/>
                  </a:ext>
                </a:extLst>
              </p:cNvPr>
              <p:cNvSpPr>
                <a:spLocks noGrp="1"/>
              </p:cNvSpPr>
              <p:nvPr>
                <p:ph idx="1"/>
              </p:nvPr>
            </p:nvSpPr>
            <p:spPr/>
            <p:txBody>
              <a:bodyPr/>
              <a:lstStyle/>
              <a:p>
                <a:r>
                  <a:rPr lang="en-US" dirty="0"/>
                  <a:t>Simulation with Data Field Input</a:t>
                </a:r>
              </a:p>
              <a:p>
                <a:pPr lvl="1"/>
                <a:r>
                  <a:rPr lang="en-US" dirty="0"/>
                  <a:t>250 kb/s Data Field</a:t>
                </a:r>
              </a:p>
              <a:p>
                <a:pPr lvl="1"/>
                <a:r>
                  <a:rPr lang="en-US" dirty="0"/>
                  <a:t>160 random bits (Same as in [1])</a:t>
                </a:r>
              </a:p>
              <a:p>
                <a:pPr lvl="1"/>
                <a14:m>
                  <m:oMath xmlns:m="http://schemas.openxmlformats.org/officeDocument/2006/math">
                    <m:r>
                      <a:rPr lang="en-US" b="1" i="1" dirty="0" smtClean="0">
                        <a:latin typeface="Cambria Math" panose="02040503050406030204" pitchFamily="18" charset="0"/>
                      </a:rPr>
                      <m:t>𝑺𝑵𝑹</m:t>
                    </m:r>
                    <m:r>
                      <a:rPr lang="en-US" b="1" i="1" dirty="0" smtClean="0">
                        <a:latin typeface="Cambria Math" panose="02040503050406030204" pitchFamily="18" charset="0"/>
                      </a:rPr>
                      <m:t>∈[−</m:t>
                    </m:r>
                    <m:r>
                      <a:rPr lang="en-US" b="1" i="1" dirty="0" smtClean="0">
                        <a:latin typeface="Cambria Math" panose="02040503050406030204" pitchFamily="18" charset="0"/>
                      </a:rPr>
                      <m:t>𝟏𝟓</m:t>
                    </m:r>
                    <m:r>
                      <a:rPr lang="en-US" b="1" i="1" dirty="0" smtClean="0">
                        <a:latin typeface="Cambria Math" panose="02040503050406030204" pitchFamily="18" charset="0"/>
                      </a:rPr>
                      <m:t>, +</m:t>
                    </m:r>
                    <m:r>
                      <a:rPr lang="en-US" b="1" i="1" dirty="0" smtClean="0">
                        <a:latin typeface="Cambria Math" panose="02040503050406030204" pitchFamily="18" charset="0"/>
                      </a:rPr>
                      <m:t>𝟏𝟎</m:t>
                    </m:r>
                    <m:r>
                      <a:rPr lang="en-US" b="1" i="1" dirty="0" smtClean="0">
                        <a:latin typeface="Cambria Math" panose="02040503050406030204" pitchFamily="18" charset="0"/>
                      </a:rPr>
                      <m:t>]</m:t>
                    </m:r>
                  </m:oMath>
                </a14:m>
                <a:r>
                  <a:rPr lang="en-US" dirty="0"/>
                  <a:t> dB </a:t>
                </a:r>
              </a:p>
              <a:p>
                <a:r>
                  <a:rPr lang="en-US" dirty="0"/>
                  <a:t>Simulation of Sync Field (with Special Segment) as Input</a:t>
                </a:r>
              </a:p>
              <a:p>
                <a:pPr lvl="1"/>
                <a:r>
                  <a:rPr lang="en-US" dirty="0"/>
                  <a:t>16 Chips (each 2 µs) for Correlation</a:t>
                </a:r>
              </a:p>
              <a:p>
                <a:pPr lvl="1"/>
                <a:r>
                  <a:rPr lang="en-US" dirty="0"/>
                  <a:t>Three On Chips (each 2 µs) for Special Segment</a:t>
                </a:r>
              </a:p>
              <a:p>
                <a:pPr lvl="1"/>
                <a14:m>
                  <m:oMath xmlns:m="http://schemas.openxmlformats.org/officeDocument/2006/math">
                    <m:r>
                      <a:rPr lang="en-US" b="1" i="1" dirty="0" smtClean="0">
                        <a:latin typeface="Cambria Math" panose="02040503050406030204" pitchFamily="18" charset="0"/>
                      </a:rPr>
                      <m:t>𝑺𝑵𝑹</m:t>
                    </m:r>
                    <m:r>
                      <a:rPr lang="en-US" b="1" i="1" dirty="0" smtClean="0">
                        <a:latin typeface="Cambria Math" panose="02040503050406030204" pitchFamily="18" charset="0"/>
                      </a:rPr>
                      <m:t>∈[−</m:t>
                    </m:r>
                    <m:r>
                      <a:rPr lang="en-US" b="1" i="1" dirty="0" smtClean="0">
                        <a:latin typeface="Cambria Math" panose="02040503050406030204" pitchFamily="18" charset="0"/>
                      </a:rPr>
                      <m:t>𝟏𝟒</m:t>
                    </m:r>
                    <m:r>
                      <a:rPr lang="en-US" b="1" i="1" dirty="0" smtClean="0">
                        <a:latin typeface="Cambria Math" panose="02040503050406030204" pitchFamily="18" charset="0"/>
                      </a:rPr>
                      <m:t>, </m:t>
                    </m:r>
                    <m:r>
                      <a:rPr lang="en-US" b="1" i="1" dirty="0" smtClean="0">
                        <a:latin typeface="Cambria Math" panose="02040503050406030204" pitchFamily="18" charset="0"/>
                      </a:rPr>
                      <m:t>𝟎</m:t>
                    </m:r>
                    <m:r>
                      <a:rPr lang="en-US" b="1" i="1" dirty="0" smtClean="0">
                        <a:latin typeface="Cambria Math" panose="02040503050406030204" pitchFamily="18" charset="0"/>
                      </a:rPr>
                      <m:t>]</m:t>
                    </m:r>
                  </m:oMath>
                </a14:m>
                <a:r>
                  <a:rPr lang="en-US" dirty="0"/>
                  <a:t> dB </a:t>
                </a:r>
              </a:p>
              <a:p>
                <a:pPr lvl="1"/>
                <a:r>
                  <a:rPr lang="en-US" dirty="0"/>
                  <a:t>Simulated with and without Special Segment Detection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2F5DC5B6-E584-566D-6765-BAEC2E641E43}"/>
                  </a:ext>
                </a:extLst>
              </p:cNvPr>
              <p:cNvSpPr>
                <a:spLocks noGrp="1" noRot="1" noChangeAspect="1" noMove="1" noResize="1" noEditPoints="1" noAdjustHandles="1" noChangeArrowheads="1" noChangeShapeType="1" noTextEdit="1"/>
              </p:cNvSpPr>
              <p:nvPr>
                <p:ph idx="1"/>
              </p:nvPr>
            </p:nvSpPr>
            <p:spPr>
              <a:blipFill>
                <a:blip r:embed="rId2"/>
                <a:stretch>
                  <a:fillRect l="-956" t="-111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12DDE30-EBD9-9596-D5BA-78EC06C929F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45156B4-FCE8-DBD0-0AC2-B65F74F898F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CDC1C26-1E9A-71D6-8371-E659DEB6671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6410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6D978B40-4B2D-BD8C-6D34-601DD74A565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 y="1928709"/>
            <a:ext cx="5943600" cy="4572000"/>
          </a:xfrm>
          <a:prstGeom prst="rect">
            <a:avLst/>
          </a:prstGeom>
        </p:spPr>
      </p:pic>
      <p:sp>
        <p:nvSpPr>
          <p:cNvPr id="2" name="Title 1">
            <a:extLst>
              <a:ext uri="{FF2B5EF4-FFF2-40B4-BE49-F238E27FC236}">
                <a16:creationId xmlns:a16="http://schemas.microsoft.com/office/drawing/2014/main" id="{7A2D646B-34DA-073C-DBA6-4DB3D3F91C92}"/>
              </a:ext>
            </a:extLst>
          </p:cNvPr>
          <p:cNvSpPr>
            <a:spLocks noGrp="1"/>
          </p:cNvSpPr>
          <p:nvPr>
            <p:ph type="title"/>
          </p:nvPr>
        </p:nvSpPr>
        <p:spPr/>
        <p:txBody>
          <a:bodyPr/>
          <a:lstStyle/>
          <a:p>
            <a:r>
              <a:rPr lang="en-US" sz="3200" dirty="0"/>
              <a:t>False Alarm Rate of 250 kb/s Data Field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256EE85-0275-9C86-AFEE-FDC76616F7E8}"/>
                  </a:ext>
                </a:extLst>
              </p:cNvPr>
              <p:cNvSpPr>
                <a:spLocks noGrp="1"/>
              </p:cNvSpPr>
              <p:nvPr>
                <p:ph idx="1"/>
              </p:nvPr>
            </p:nvSpPr>
            <p:spPr>
              <a:xfrm>
                <a:off x="5410200" y="2113282"/>
                <a:ext cx="4267200" cy="4387427"/>
              </a:xfrm>
            </p:spPr>
            <p:txBody>
              <a:bodyPr/>
              <a:lstStyle/>
              <a:p>
                <a:r>
                  <a:rPr lang="en-US" sz="2000" dirty="0"/>
                  <a:t>False Alarm Rate on Random 250 kb/s Data Field is quite low</a:t>
                </a:r>
              </a:p>
              <a:p>
                <a:pPr lvl="1"/>
                <a:r>
                  <a:rPr lang="en-US" sz="2000" dirty="0"/>
                  <a:t>Below around </a:t>
                </a:r>
                <a14:m>
                  <m:oMath xmlns:m="http://schemas.openxmlformats.org/officeDocument/2006/math">
                    <m:r>
                      <a:rPr lang="en-US" sz="2000" i="1" dirty="0" smtClean="0">
                        <a:latin typeface="Cambria Math" panose="02040503050406030204" pitchFamily="18" charset="0"/>
                      </a:rPr>
                      <m:t>−12 </m:t>
                    </m:r>
                  </m:oMath>
                </a14:m>
                <a:r>
                  <a:rPr lang="en-US" sz="2000" dirty="0"/>
                  <a:t>dB SNR the Sync Field Detector does not trigger</a:t>
                </a:r>
              </a:p>
              <a:p>
                <a:pPr lvl="1"/>
                <a:r>
                  <a:rPr lang="en-US" sz="2000" dirty="0"/>
                  <a:t>Above around 6 dB the Special Segment detector always fails to detect a Special Segment</a:t>
                </a:r>
              </a:p>
              <a:p>
                <a:pPr lvl="1"/>
                <a:r>
                  <a:rPr lang="en-US" sz="2000" dirty="0"/>
                  <a:t>Between around </a:t>
                </a:r>
                <a14:m>
                  <m:oMath xmlns:m="http://schemas.openxmlformats.org/officeDocument/2006/math">
                    <m:r>
                      <a:rPr lang="en-US" sz="2000" i="1" dirty="0" smtClean="0">
                        <a:latin typeface="Cambria Math" panose="02040503050406030204" pitchFamily="18" charset="0"/>
                      </a:rPr>
                      <m:t>−12 </m:t>
                    </m:r>
                  </m:oMath>
                </a14:m>
                <a:r>
                  <a:rPr lang="en-US" sz="2000" dirty="0"/>
                  <a:t>dB and </a:t>
                </a:r>
                <a14:m>
                  <m:oMath xmlns:m="http://schemas.openxmlformats.org/officeDocument/2006/math">
                    <m:r>
                      <a:rPr lang="en-US" sz="2000" i="1" dirty="0" smtClean="0">
                        <a:latin typeface="Cambria Math" panose="02040503050406030204" pitchFamily="18" charset="0"/>
                      </a:rPr>
                      <m:t>+6 </m:t>
                    </m:r>
                  </m:oMath>
                </a14:m>
                <a:r>
                  <a:rPr lang="en-US" sz="2000" dirty="0"/>
                  <a:t>dB SNR, the False Alarm rate is below 1.5%</a:t>
                </a:r>
              </a:p>
            </p:txBody>
          </p:sp>
        </mc:Choice>
        <mc:Fallback xmlns="">
          <p:sp>
            <p:nvSpPr>
              <p:cNvPr id="3" name="Content Placeholder 2">
                <a:extLst>
                  <a:ext uri="{FF2B5EF4-FFF2-40B4-BE49-F238E27FC236}">
                    <a16:creationId xmlns:a16="http://schemas.microsoft.com/office/drawing/2014/main" id="{C256EE85-0275-9C86-AFEE-FDC76616F7E8}"/>
                  </a:ext>
                </a:extLst>
              </p:cNvPr>
              <p:cNvSpPr>
                <a:spLocks noGrp="1" noRot="1" noChangeAspect="1" noMove="1" noResize="1" noEditPoints="1" noAdjustHandles="1" noChangeArrowheads="1" noChangeShapeType="1" noTextEdit="1"/>
              </p:cNvSpPr>
              <p:nvPr>
                <p:ph idx="1"/>
              </p:nvPr>
            </p:nvSpPr>
            <p:spPr>
              <a:xfrm>
                <a:off x="5410200" y="2113282"/>
                <a:ext cx="4267200" cy="4387427"/>
              </a:xfrm>
              <a:blipFill>
                <a:blip r:embed="rId4"/>
                <a:stretch>
                  <a:fillRect l="-1286" t="-834" r="-25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D10E2F2-C582-BFA8-A391-1A9B778949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05DEE9E-D11C-F4DC-665F-CC9B99E61C8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C7B51B9-7B0F-3713-2F40-94C354D1E72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654834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9527</TotalTime>
  <Words>1016</Words>
  <Application>Microsoft Office PowerPoint</Application>
  <PresentationFormat>Custom</PresentationFormat>
  <Paragraphs>116</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Unicode MS</vt:lpstr>
      <vt:lpstr>Calibri</vt:lpstr>
      <vt:lpstr>Cambria Math</vt:lpstr>
      <vt:lpstr>Courier New</vt:lpstr>
      <vt:lpstr>Times New Roman</vt:lpstr>
      <vt:lpstr>Office Theme</vt:lpstr>
      <vt:lpstr>AMP Downlink Special Segment</vt:lpstr>
      <vt:lpstr>Introduction</vt:lpstr>
      <vt:lpstr>Background</vt:lpstr>
      <vt:lpstr>Background</vt:lpstr>
      <vt:lpstr>Special Segment</vt:lpstr>
      <vt:lpstr>Example Special Segment</vt:lpstr>
      <vt:lpstr>Possible Special Segment Test</vt:lpstr>
      <vt:lpstr>Simulation</vt:lpstr>
      <vt:lpstr>False Alarm Rate of 250 kb/s Data Field</vt:lpstr>
      <vt:lpstr>Effect of Special Segment Detection on Sync Field Detection</vt:lpstr>
      <vt:lpstr>Next Steps</vt:lpstr>
      <vt:lpstr>Straw Poll #1</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2025-07-27T15:44:28Z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