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979" r:id="rId6"/>
    <p:sldId id="642" r:id="rId7"/>
    <p:sldId id="981" r:id="rId8"/>
    <p:sldId id="629" r:id="rId9"/>
    <p:sldId id="980" r:id="rId10"/>
    <p:sldId id="973" r:id="rId11"/>
    <p:sldId id="638" r:id="rId12"/>
    <p:sldId id="621" r:id="rId13"/>
    <p:sldId id="975" r:id="rId14"/>
    <p:sldId id="978" r:id="rId15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2D9CAC-5B2F-2EDA-8863-085CF7347482}" name="Manideep Dunna" initials="MD" userId="S::mdunna@qti.qualcomm.com::351d0aa0-c4ce-4e11-98e3-f902e5e222bf" providerId="AD"/>
  <p188:author id="{F6ECFCFA-8985-8D13-1EE7-713CF4CE036C}" name="Alice Chen" initials="AC" userId="S::alicel@qti.qualcomm.com::7b3df222-37f2-4ef5-b6ff-21f127db4b9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595"/>
    <a:srgbClr val="8498EA"/>
    <a:srgbClr val="FFC000"/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895035-0A95-4FA4-A3E3-A6460B660F94}" v="12" dt="2025-07-22T21:41:22.8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86253" autoAdjust="0"/>
  </p:normalViewPr>
  <p:slideViewPr>
    <p:cSldViewPr>
      <p:cViewPr varScale="1">
        <p:scale>
          <a:sx n="69" d="100"/>
          <a:sy n="69" d="100"/>
        </p:scale>
        <p:origin x="1224" y="6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-185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</pc:sldChg>
    </pc:docChg>
  </pc:docChgLst>
  <pc:docChgLst>
    <pc:chgData name="Steve Shellhammer" userId="0e71f22d-ee3e-49c0-82ff-dbc290af8082" providerId="ADAL" clId="{DE017D55-75E0-4D47-BA43-A04DF4EF7314}"/>
    <pc:docChg chg="undo custSel addSld delSld modSld sldOrd modMainMaster">
      <pc:chgData name="Steve Shellhammer" userId="0e71f22d-ee3e-49c0-82ff-dbc290af8082" providerId="ADAL" clId="{DE017D55-75E0-4D47-BA43-A04DF4EF7314}" dt="2024-08-01T15:53:48.783" v="7070" actId="403"/>
      <pc:docMkLst>
        <pc:docMk/>
      </pc:docMkLst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DE017D55-75E0-4D47-BA43-A04DF4EF7314}" dt="2024-07-19T18:08:36.436" v="4098"/>
        <pc:sldMkLst>
          <pc:docMk/>
          <pc:sldMk cId="2356345845" sldId="607"/>
        </pc:sldMkLst>
      </pc:sldChg>
      <pc:sldChg chg="delSp modSp new del mod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27854928" sldId="608"/>
        </pc:sldMkLst>
      </pc:sldChg>
      <pc:sldChg chg="modSp new mod">
        <pc:chgData name="Steve Shellhammer" userId="0e71f22d-ee3e-49c0-82ff-dbc290af8082" providerId="ADAL" clId="{DE017D55-75E0-4D47-BA43-A04DF4EF7314}" dt="2024-08-01T15:37:32.584" v="6653" actId="20577"/>
        <pc:sldMkLst>
          <pc:docMk/>
          <pc:sldMk cId="2780584040" sldId="609"/>
        </pc:sldMkLst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684037519" sldId="610"/>
        </pc:sldMkLst>
      </pc:sldChg>
      <pc:sldChg chg="modSp new mod">
        <pc:chgData name="Steve Shellhammer" userId="0e71f22d-ee3e-49c0-82ff-dbc290af8082" providerId="ADAL" clId="{DE017D55-75E0-4D47-BA43-A04DF4EF7314}" dt="2024-08-01T15:41:08.375" v="6855" actId="20577"/>
        <pc:sldMkLst>
          <pc:docMk/>
          <pc:sldMk cId="1892721412" sldId="611"/>
        </pc:sldMkLst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450483307" sldId="612"/>
        </pc:sldMkLst>
      </pc:sldChg>
      <pc:sldChg chg="modSp add del mod">
        <pc:chgData name="Steve Shellhammer" userId="0e71f22d-ee3e-49c0-82ff-dbc290af8082" providerId="ADAL" clId="{DE017D55-75E0-4D47-BA43-A04DF4EF7314}" dt="2024-07-19T16:49:36.919" v="3520" actId="47"/>
        <pc:sldMkLst>
          <pc:docMk/>
          <pc:sldMk cId="1642532136" sldId="613"/>
        </pc:sldMkLst>
      </pc:sldChg>
      <pc:sldChg chg="modSp new del mod">
        <pc:chgData name="Steve Shellhammer" userId="0e71f22d-ee3e-49c0-82ff-dbc290af8082" providerId="ADAL" clId="{DE017D55-75E0-4D47-BA43-A04DF4EF7314}" dt="2024-07-19T16:47:40.650" v="3467" actId="2696"/>
        <pc:sldMkLst>
          <pc:docMk/>
          <pc:sldMk cId="3645781760" sldId="613"/>
        </pc:sldMkLst>
      </pc:sldChg>
      <pc:sldChg chg="modSp add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18055456" sldId="614"/>
        </pc:sldMkLst>
      </pc:sldChg>
      <pc:sldChg chg="modSp new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170836159" sldId="615"/>
        </pc:sldMkLst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571844402" sldId="616"/>
        </pc:sldMkLst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530463547" sldId="617"/>
        </pc:sldMkLst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760652811" sldId="618"/>
        </pc:sldMkLst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296736480" sldId="619"/>
        </pc:sldMkLst>
      </pc:sldChg>
      <pc:sldChg chg="addSp modSp new mod">
        <pc:chgData name="Steve Shellhammer" userId="0e71f22d-ee3e-49c0-82ff-dbc290af8082" providerId="ADAL" clId="{DE017D55-75E0-4D47-BA43-A04DF4EF7314}" dt="2024-08-01T15:37:52.485" v="6655" actId="6549"/>
        <pc:sldMkLst>
          <pc:docMk/>
          <pc:sldMk cId="2559301762" sldId="620"/>
        </pc:sldMkLst>
      </pc:sldChg>
      <pc:sldChg chg="modSp add mod">
        <pc:chgData name="Steve Shellhammer" userId="0e71f22d-ee3e-49c0-82ff-dbc290af8082" providerId="ADAL" clId="{DE017D55-75E0-4D47-BA43-A04DF4EF7314}" dt="2024-07-30T15:32:03.736" v="4984" actId="313"/>
        <pc:sldMkLst>
          <pc:docMk/>
          <pc:sldMk cId="3229970546" sldId="621"/>
        </pc:sldMkLst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966410761" sldId="622"/>
        </pc:sldMkLst>
      </pc:sldChg>
      <pc:sldChg chg="modSp add mod">
        <pc:chgData name="Steve Shellhammer" userId="0e71f22d-ee3e-49c0-82ff-dbc290af8082" providerId="ADAL" clId="{DE017D55-75E0-4D47-BA43-A04DF4EF7314}" dt="2024-08-01T15:43:26.072" v="6931" actId="20577"/>
        <pc:sldMkLst>
          <pc:docMk/>
          <pc:sldMk cId="152199429" sldId="623"/>
        </pc:sldMkLst>
      </pc:sldChg>
      <pc:sldChg chg="modSp add mod">
        <pc:chgData name="Steve Shellhammer" userId="0e71f22d-ee3e-49c0-82ff-dbc290af8082" providerId="ADAL" clId="{DE017D55-75E0-4D47-BA43-A04DF4EF7314}" dt="2024-08-01T15:44:44.806" v="6947" actId="20577"/>
        <pc:sldMkLst>
          <pc:docMk/>
          <pc:sldMk cId="3562238620" sldId="624"/>
        </pc:sldMkLst>
      </pc:sldChg>
      <pc:sldChg chg="modSp add del mod">
        <pc:chgData name="Steve Shellhammer" userId="0e71f22d-ee3e-49c0-82ff-dbc290af8082" providerId="ADAL" clId="{DE017D55-75E0-4D47-BA43-A04DF4EF7314}" dt="2024-07-30T15:46:35.781" v="5452" actId="47"/>
        <pc:sldMkLst>
          <pc:docMk/>
          <pc:sldMk cId="4154829234" sldId="625"/>
        </pc:sldMkLst>
      </pc:sldChg>
      <pc:sldChg chg="modSp add mod">
        <pc:chgData name="Steve Shellhammer" userId="0e71f22d-ee3e-49c0-82ff-dbc290af8082" providerId="ADAL" clId="{DE017D55-75E0-4D47-BA43-A04DF4EF7314}" dt="2024-08-01T15:53:48.783" v="7070" actId="403"/>
        <pc:sldMkLst>
          <pc:docMk/>
          <pc:sldMk cId="1024516427" sldId="626"/>
        </pc:sldMkLst>
      </pc:sldChg>
      <pc:sldChg chg="modSp add mod">
        <pc:chgData name="Steve Shellhammer" userId="0e71f22d-ee3e-49c0-82ff-dbc290af8082" providerId="ADAL" clId="{DE017D55-75E0-4D47-BA43-A04DF4EF7314}" dt="2024-08-01T15:49:40.703" v="6964" actId="14100"/>
        <pc:sldMkLst>
          <pc:docMk/>
          <pc:sldMk cId="371029085" sldId="627"/>
        </pc:sldMkLst>
      </pc:sldChg>
      <pc:sldChg chg="modSp new mod">
        <pc:chgData name="Steve Shellhammer" userId="0e71f22d-ee3e-49c0-82ff-dbc290af8082" providerId="ADAL" clId="{DE017D55-75E0-4D47-BA43-A04DF4EF7314}" dt="2024-07-30T15:54:07.254" v="6255" actId="20577"/>
        <pc:sldMkLst>
          <pc:docMk/>
          <pc:sldMk cId="4032745782" sldId="628"/>
        </pc:sldMkLst>
      </pc:sldChg>
      <pc:sldChg chg="modSp add mod">
        <pc:chgData name="Steve Shellhammer" userId="0e71f22d-ee3e-49c0-82ff-dbc290af8082" providerId="ADAL" clId="{DE017D55-75E0-4D47-BA43-A04DF4EF7314}" dt="2024-07-30T15:57:34.776" v="6448" actId="20577"/>
        <pc:sldMkLst>
          <pc:docMk/>
          <pc:sldMk cId="428368446" sldId="629"/>
        </pc:sldMkLst>
      </pc:sldChg>
      <pc:sldChg chg="modSp add mod">
        <pc:chgData name="Steve Shellhammer" userId="0e71f22d-ee3e-49c0-82ff-dbc290af8082" providerId="ADAL" clId="{DE017D55-75E0-4D47-BA43-A04DF4EF7314}" dt="2024-08-01T15:53:24.950" v="7068" actId="403"/>
        <pc:sldMkLst>
          <pc:docMk/>
          <pc:sldMk cId="2804124187" sldId="630"/>
        </pc:sldMkLst>
      </pc:sldChg>
    </pc:docChg>
  </pc:docChgLst>
  <pc:docChgLst>
    <pc:chgData name="Manideep Dunna" userId="351d0aa0-c4ce-4e11-98e3-f902e5e222bf" providerId="ADAL" clId="{D7F6D42E-F2E6-4627-8FCF-482062311A3F}"/>
    <pc:docChg chg="undo custSel addSld modSld">
      <pc:chgData name="Manideep Dunna" userId="351d0aa0-c4ce-4e11-98e3-f902e5e222bf" providerId="ADAL" clId="{D7F6D42E-F2E6-4627-8FCF-482062311A3F}" dt="2025-05-01T00:10:01.276" v="1898" actId="20577"/>
      <pc:docMkLst>
        <pc:docMk/>
      </pc:docMkLst>
      <pc:sldChg chg="modSp mod">
        <pc:chgData name="Manideep Dunna" userId="351d0aa0-c4ce-4e11-98e3-f902e5e222bf" providerId="ADAL" clId="{D7F6D42E-F2E6-4627-8FCF-482062311A3F}" dt="2025-04-30T21:09:38.831" v="1739" actId="20577"/>
        <pc:sldMkLst>
          <pc:docMk/>
          <pc:sldMk cId="2338971818" sldId="629"/>
        </pc:sldMkLst>
      </pc:sldChg>
      <pc:sldChg chg="modSp mod">
        <pc:chgData name="Manideep Dunna" userId="351d0aa0-c4ce-4e11-98e3-f902e5e222bf" providerId="ADAL" clId="{D7F6D42E-F2E6-4627-8FCF-482062311A3F}" dt="2025-05-01T00:10:01.276" v="1898" actId="20577"/>
        <pc:sldMkLst>
          <pc:docMk/>
          <pc:sldMk cId="2280357338" sldId="638"/>
        </pc:sldMkLst>
      </pc:sldChg>
      <pc:sldChg chg="modSp new mod">
        <pc:chgData name="Manideep Dunna" userId="351d0aa0-c4ce-4e11-98e3-f902e5e222bf" providerId="ADAL" clId="{D7F6D42E-F2E6-4627-8FCF-482062311A3F}" dt="2025-04-30T23:59:13.578" v="1870" actId="20577"/>
        <pc:sldMkLst>
          <pc:docMk/>
          <pc:sldMk cId="1120674333" sldId="639"/>
        </pc:sldMkLst>
      </pc:sldChg>
      <pc:sldChg chg="addSp delSp modSp add mod">
        <pc:chgData name="Manideep Dunna" userId="351d0aa0-c4ce-4e11-98e3-f902e5e222bf" providerId="ADAL" clId="{D7F6D42E-F2E6-4627-8FCF-482062311A3F}" dt="2025-04-30T21:09:13.091" v="1721" actId="1076"/>
        <pc:sldMkLst>
          <pc:docMk/>
          <pc:sldMk cId="1354295068" sldId="640"/>
        </pc:sldMkLst>
      </pc:sld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</pc:sldChg>
    </pc:docChg>
  </pc:docChgLst>
  <pc:docChgLst>
    <pc:chgData name="Manideep Dunna" userId="351d0aa0-c4ce-4e11-98e3-f902e5e222bf" providerId="ADAL" clId="{70F89CE0-6DCB-472F-9B28-CD06931FE52B}"/>
    <pc:docChg chg="undo custSel delSld modSld modMainMaster">
      <pc:chgData name="Manideep Dunna" userId="351d0aa0-c4ce-4e11-98e3-f902e5e222bf" providerId="ADAL" clId="{70F89CE0-6DCB-472F-9B28-CD06931FE52B}" dt="2024-09-11T20:19:19.538" v="577" actId="20577"/>
      <pc:docMkLst>
        <pc:docMk/>
      </pc:docMkLst>
      <pc:sldChg chg="modSp mod">
        <pc:chgData name="Manideep Dunna" userId="351d0aa0-c4ce-4e11-98e3-f902e5e222bf" providerId="ADAL" clId="{70F89CE0-6DCB-472F-9B28-CD06931FE52B}" dt="2024-09-06T23:54:57.763" v="448" actId="20577"/>
        <pc:sldMkLst>
          <pc:docMk/>
          <pc:sldMk cId="3229970546" sldId="621"/>
        </pc:sldMkLst>
      </pc:sldChg>
      <pc:sldChg chg="modSp mod">
        <pc:chgData name="Manideep Dunna" userId="351d0aa0-c4ce-4e11-98e3-f902e5e222bf" providerId="ADAL" clId="{70F89CE0-6DCB-472F-9B28-CD06931FE52B}" dt="2024-09-06T23:55:36.311" v="460" actId="20577"/>
        <pc:sldMkLst>
          <pc:docMk/>
          <pc:sldMk cId="2451062404" sldId="622"/>
        </pc:sldMkLst>
      </pc:sldChg>
      <pc:sldChg chg="modSp del mod">
        <pc:chgData name="Manideep Dunna" userId="351d0aa0-c4ce-4e11-98e3-f902e5e222bf" providerId="ADAL" clId="{70F89CE0-6DCB-472F-9B28-CD06931FE52B}" dt="2024-09-06T22:06:24.222" v="429" actId="47"/>
        <pc:sldMkLst>
          <pc:docMk/>
          <pc:sldMk cId="2029469669" sldId="623"/>
        </pc:sldMkLst>
      </pc:sldChg>
      <pc:sldChg chg="addSp delSp modSp mod modNotesTx">
        <pc:chgData name="Manideep Dunna" userId="351d0aa0-c4ce-4e11-98e3-f902e5e222bf" providerId="ADAL" clId="{70F89CE0-6DCB-472F-9B28-CD06931FE52B}" dt="2024-09-06T23:55:32.952" v="459" actId="20577"/>
        <pc:sldMkLst>
          <pc:docMk/>
          <pc:sldMk cId="1876337425" sldId="624"/>
        </pc:sldMkLst>
      </pc:sldChg>
      <pc:sldChg chg="del">
        <pc:chgData name="Manideep Dunna" userId="351d0aa0-c4ce-4e11-98e3-f902e5e222bf" providerId="ADAL" clId="{70F89CE0-6DCB-472F-9B28-CD06931FE52B}" dt="2024-09-03T18:55:19.917" v="6" actId="47"/>
        <pc:sldMkLst>
          <pc:docMk/>
          <pc:sldMk cId="3764631598" sldId="625"/>
        </pc:sldMkLst>
      </pc:sldChg>
      <pc:sldChg chg="modSp mod modNotesTx">
        <pc:chgData name="Manideep Dunna" userId="351d0aa0-c4ce-4e11-98e3-f902e5e222bf" providerId="ADAL" clId="{70F89CE0-6DCB-472F-9B28-CD06931FE52B}" dt="2024-09-06T23:55:16.618" v="454" actId="20577"/>
        <pc:sldMkLst>
          <pc:docMk/>
          <pc:sldMk cId="99168477" sldId="626"/>
        </pc:sldMkLst>
      </pc:sldChg>
      <pc:sldChg chg="del">
        <pc:chgData name="Manideep Dunna" userId="351d0aa0-c4ce-4e11-98e3-f902e5e222bf" providerId="ADAL" clId="{70F89CE0-6DCB-472F-9B28-CD06931FE52B}" dt="2024-09-03T18:55:08.247" v="3" actId="47"/>
        <pc:sldMkLst>
          <pc:docMk/>
          <pc:sldMk cId="854076364" sldId="627"/>
        </pc:sldMkLst>
      </pc:sldChg>
      <pc:sldChg chg="del">
        <pc:chgData name="Manideep Dunna" userId="351d0aa0-c4ce-4e11-98e3-f902e5e222bf" providerId="ADAL" clId="{70F89CE0-6DCB-472F-9B28-CD06931FE52B}" dt="2024-09-03T18:55:07.349" v="2" actId="47"/>
        <pc:sldMkLst>
          <pc:docMk/>
          <pc:sldMk cId="2191804473" sldId="628"/>
        </pc:sldMkLst>
      </pc:sldChg>
      <pc:sldChg chg="modSp mod">
        <pc:chgData name="Manideep Dunna" userId="351d0aa0-c4ce-4e11-98e3-f902e5e222bf" providerId="ADAL" clId="{70F89CE0-6DCB-472F-9B28-CD06931FE52B}" dt="2024-09-06T23:55:12.962" v="453" actId="20577"/>
        <pc:sldMkLst>
          <pc:docMk/>
          <pc:sldMk cId="431238806" sldId="629"/>
        </pc:sldMkLst>
      </pc:sldChg>
      <pc:sldChg chg="modSp mod">
        <pc:chgData name="Manideep Dunna" userId="351d0aa0-c4ce-4e11-98e3-f902e5e222bf" providerId="ADAL" clId="{70F89CE0-6DCB-472F-9B28-CD06931FE52B}" dt="2024-09-06T23:55:19.666" v="455" actId="20577"/>
        <pc:sldMkLst>
          <pc:docMk/>
          <pc:sldMk cId="2650559808" sldId="631"/>
        </pc:sldMkLst>
      </pc:sldChg>
      <pc:sldChg chg="modSp mod">
        <pc:chgData name="Manideep Dunna" userId="351d0aa0-c4ce-4e11-98e3-f902e5e222bf" providerId="ADAL" clId="{70F89CE0-6DCB-472F-9B28-CD06931FE52B}" dt="2024-09-06T23:55:01.468" v="449" actId="20577"/>
        <pc:sldMkLst>
          <pc:docMk/>
          <pc:sldMk cId="2973111420" sldId="632"/>
        </pc:sldMkLst>
      </pc:sldChg>
      <pc:sldChg chg="modSp mod">
        <pc:chgData name="Manideep Dunna" userId="351d0aa0-c4ce-4e11-98e3-f902e5e222bf" providerId="ADAL" clId="{70F89CE0-6DCB-472F-9B28-CD06931FE52B}" dt="2024-09-06T23:55:26.409" v="457" actId="20577"/>
        <pc:sldMkLst>
          <pc:docMk/>
          <pc:sldMk cId="2483173130" sldId="634"/>
        </pc:sldMkLst>
      </pc:sldChg>
      <pc:sldChg chg="modSp mod">
        <pc:chgData name="Manideep Dunna" userId="351d0aa0-c4ce-4e11-98e3-f902e5e222bf" providerId="ADAL" clId="{70F89CE0-6DCB-472F-9B28-CD06931FE52B}" dt="2024-09-06T23:55:03.845" v="450" actId="20577"/>
        <pc:sldMkLst>
          <pc:docMk/>
          <pc:sldMk cId="3865558206" sldId="635"/>
        </pc:sldMkLst>
      </pc:sldChg>
      <pc:sldChg chg="del">
        <pc:chgData name="Manideep Dunna" userId="351d0aa0-c4ce-4e11-98e3-f902e5e222bf" providerId="ADAL" clId="{70F89CE0-6DCB-472F-9B28-CD06931FE52B}" dt="2024-09-03T18:55:00.015" v="1" actId="47"/>
        <pc:sldMkLst>
          <pc:docMk/>
          <pc:sldMk cId="1236181184" sldId="637"/>
        </pc:sldMkLst>
      </pc:sldChg>
      <pc:sldChg chg="modSp mod">
        <pc:chgData name="Manideep Dunna" userId="351d0aa0-c4ce-4e11-98e3-f902e5e222bf" providerId="ADAL" clId="{70F89CE0-6DCB-472F-9B28-CD06931FE52B}" dt="2024-09-06T23:55:29.911" v="458" actId="20577"/>
        <pc:sldMkLst>
          <pc:docMk/>
          <pc:sldMk cId="485748584" sldId="638"/>
        </pc:sldMkLst>
      </pc:sldChg>
      <pc:sldChg chg="del">
        <pc:chgData name="Manideep Dunna" userId="351d0aa0-c4ce-4e11-98e3-f902e5e222bf" providerId="ADAL" clId="{70F89CE0-6DCB-472F-9B28-CD06931FE52B}" dt="2024-09-03T18:55:13.883" v="5" actId="47"/>
        <pc:sldMkLst>
          <pc:docMk/>
          <pc:sldMk cId="1528623547" sldId="642"/>
        </pc:sldMkLst>
      </pc:sldChg>
      <pc:sldChg chg="modSp mod">
        <pc:chgData name="Manideep Dunna" userId="351d0aa0-c4ce-4e11-98e3-f902e5e222bf" providerId="ADAL" clId="{70F89CE0-6DCB-472F-9B28-CD06931FE52B}" dt="2024-09-06T23:55:09.307" v="452" actId="20577"/>
        <pc:sldMkLst>
          <pc:docMk/>
          <pc:sldMk cId="681246194" sldId="643"/>
        </pc:sldMkLst>
      </pc:sldChg>
      <pc:sldChg chg="del">
        <pc:chgData name="Manideep Dunna" userId="351d0aa0-c4ce-4e11-98e3-f902e5e222bf" providerId="ADAL" clId="{70F89CE0-6DCB-472F-9B28-CD06931FE52B}" dt="2024-09-03T18:55:12.463" v="4" actId="47"/>
        <pc:sldMkLst>
          <pc:docMk/>
          <pc:sldMk cId="2024194035" sldId="644"/>
        </pc:sldMkLst>
      </pc:sldChg>
      <pc:sldChg chg="del">
        <pc:chgData name="Manideep Dunna" userId="351d0aa0-c4ce-4e11-98e3-f902e5e222bf" providerId="ADAL" clId="{70F89CE0-6DCB-472F-9B28-CD06931FE52B}" dt="2024-09-03T18:55:24.410" v="8" actId="47"/>
        <pc:sldMkLst>
          <pc:docMk/>
          <pc:sldMk cId="3853277269" sldId="645"/>
        </pc:sldMkLst>
      </pc:sldChg>
      <pc:sldChg chg="modSp mod">
        <pc:chgData name="Manideep Dunna" userId="351d0aa0-c4ce-4e11-98e3-f902e5e222bf" providerId="ADAL" clId="{70F89CE0-6DCB-472F-9B28-CD06931FE52B}" dt="2024-09-11T20:18:15.266" v="575" actId="20577"/>
        <pc:sldMkLst>
          <pc:docMk/>
          <pc:sldMk cId="2121356892" sldId="646"/>
        </pc:sldMkLst>
      </pc:sldChg>
      <pc:sldChg chg="modSp mod">
        <pc:chgData name="Manideep Dunna" userId="351d0aa0-c4ce-4e11-98e3-f902e5e222bf" providerId="ADAL" clId="{70F89CE0-6DCB-472F-9B28-CD06931FE52B}" dt="2024-09-06T23:55:22.777" v="456" actId="20577"/>
        <pc:sldMkLst>
          <pc:docMk/>
          <pc:sldMk cId="3808991287" sldId="647"/>
        </pc:sldMkLst>
      </pc:sldChg>
      <pc:sldChg chg="del">
        <pc:chgData name="Manideep Dunna" userId="351d0aa0-c4ce-4e11-98e3-f902e5e222bf" providerId="ADAL" clId="{70F89CE0-6DCB-472F-9B28-CD06931FE52B}" dt="2024-09-03T18:55:21.051" v="7" actId="47"/>
        <pc:sldMkLst>
          <pc:docMk/>
          <pc:sldMk cId="1572062656" sldId="648"/>
        </pc:sldMkLst>
      </pc:sldChg>
      <pc:sldMasterChg chg="modSldLayout">
        <pc:chgData name="Manideep Dunna" userId="351d0aa0-c4ce-4e11-98e3-f902e5e222bf" providerId="ADAL" clId="{70F89CE0-6DCB-472F-9B28-CD06931FE52B}" dt="2024-09-09T19:22:04.587" v="464" actId="20577"/>
        <pc:sldMasterMkLst>
          <pc:docMk/>
          <pc:sldMasterMk cId="0" sldId="2147483648"/>
        </pc:sldMasterMkLst>
        <pc:sldLayoutChg chg="modSp mod">
          <pc:chgData name="Manideep Dunna" userId="351d0aa0-c4ce-4e11-98e3-f902e5e222bf" providerId="ADAL" clId="{70F89CE0-6DCB-472F-9B28-CD06931FE52B}" dt="2024-09-09T19:22:04.587" v="464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</pc:sldChg>
    </pc:docChg>
  </pc:docChgLst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</pc:sldChg>
    </pc:docChg>
  </pc:docChgLst>
  <pc:docChgLst>
    <pc:chgData name="Manideep Dunna" userId="351d0aa0-c4ce-4e11-98e3-f902e5e222bf" providerId="ADAL" clId="{F97FAD68-E00A-4FC3-B457-4F416766C651}"/>
    <pc:docChg chg="undo redo custSel addSld delSld modSld sldOrd">
      <pc:chgData name="Manideep Dunna" userId="351d0aa0-c4ce-4e11-98e3-f902e5e222bf" providerId="ADAL" clId="{F97FAD68-E00A-4FC3-B457-4F416766C651}" dt="2025-04-17T00:16:48.047" v="10824" actId="20577"/>
      <pc:docMkLst>
        <pc:docMk/>
      </pc:docMkLst>
      <pc:sldChg chg="modSp mod ord">
        <pc:chgData name="Manideep Dunna" userId="351d0aa0-c4ce-4e11-98e3-f902e5e222bf" providerId="ADAL" clId="{F97FAD68-E00A-4FC3-B457-4F416766C651}" dt="2025-04-16T17:04:24.226" v="8081"/>
        <pc:sldMkLst>
          <pc:docMk/>
          <pc:sldMk cId="3229970546" sldId="621"/>
        </pc:sldMkLst>
      </pc:sldChg>
      <pc:sldChg chg="delSp modSp mod">
        <pc:chgData name="Manideep Dunna" userId="351d0aa0-c4ce-4e11-98e3-f902e5e222bf" providerId="ADAL" clId="{F97FAD68-E00A-4FC3-B457-4F416766C651}" dt="2025-04-16T17:03:29.842" v="8075" actId="20577"/>
        <pc:sldMkLst>
          <pc:docMk/>
          <pc:sldMk cId="99168477" sldId="626"/>
        </pc:sldMkLst>
      </pc:sldChg>
      <pc:sldChg chg="del">
        <pc:chgData name="Manideep Dunna" userId="351d0aa0-c4ce-4e11-98e3-f902e5e222bf" providerId="ADAL" clId="{F97FAD68-E00A-4FC3-B457-4F416766C651}" dt="2025-04-15T17:28:24.025" v="455" actId="47"/>
        <pc:sldMkLst>
          <pc:docMk/>
          <pc:sldMk cId="958621047" sldId="627"/>
        </pc:sldMkLst>
      </pc:sldChg>
      <pc:sldChg chg="modSp add mod ord modNotesTx">
        <pc:chgData name="Manideep Dunna" userId="351d0aa0-c4ce-4e11-98e3-f902e5e222bf" providerId="ADAL" clId="{F97FAD68-E00A-4FC3-B457-4F416766C651}" dt="2025-04-16T17:03:23.785" v="8072" actId="20577"/>
        <pc:sldMkLst>
          <pc:docMk/>
          <pc:sldMk cId="830775841" sldId="628"/>
        </pc:sldMkLst>
      </pc:sldChg>
      <pc:sldChg chg="del">
        <pc:chgData name="Manideep Dunna" userId="351d0aa0-c4ce-4e11-98e3-f902e5e222bf" providerId="ADAL" clId="{F97FAD68-E00A-4FC3-B457-4F416766C651}" dt="2025-04-15T17:15:03.280" v="52" actId="47"/>
        <pc:sldMkLst>
          <pc:docMk/>
          <pc:sldMk cId="1913368400" sldId="628"/>
        </pc:sldMkLst>
      </pc:sldChg>
      <pc:sldChg chg="addSp delSp modSp add mod">
        <pc:chgData name="Manideep Dunna" userId="351d0aa0-c4ce-4e11-98e3-f902e5e222bf" providerId="ADAL" clId="{F97FAD68-E00A-4FC3-B457-4F416766C651}" dt="2025-04-17T00:16:48.047" v="10824" actId="20577"/>
        <pc:sldMkLst>
          <pc:docMk/>
          <pc:sldMk cId="2338971818" sldId="629"/>
        </pc:sldMkLst>
      </pc:sldChg>
      <pc:sldChg chg="del">
        <pc:chgData name="Manideep Dunna" userId="351d0aa0-c4ce-4e11-98e3-f902e5e222bf" providerId="ADAL" clId="{F97FAD68-E00A-4FC3-B457-4F416766C651}" dt="2025-04-15T17:14:58.422" v="51" actId="47"/>
        <pc:sldMkLst>
          <pc:docMk/>
          <pc:sldMk cId="3884490043" sldId="629"/>
        </pc:sldMkLst>
      </pc:sldChg>
      <pc:sldChg chg="del">
        <pc:chgData name="Manideep Dunna" userId="351d0aa0-c4ce-4e11-98e3-f902e5e222bf" providerId="ADAL" clId="{F97FAD68-E00A-4FC3-B457-4F416766C651}" dt="2025-04-15T17:14:56.084" v="50" actId="47"/>
        <pc:sldMkLst>
          <pc:docMk/>
          <pc:sldMk cId="1593457927" sldId="630"/>
        </pc:sldMkLst>
      </pc:sldChg>
      <pc:sldChg chg="addSp delSp modSp add del mod ord modShow">
        <pc:chgData name="Manideep Dunna" userId="351d0aa0-c4ce-4e11-98e3-f902e5e222bf" providerId="ADAL" clId="{F97FAD68-E00A-4FC3-B457-4F416766C651}" dt="2025-04-16T21:57:29.957" v="10442" actId="47"/>
        <pc:sldMkLst>
          <pc:docMk/>
          <pc:sldMk cId="2694406103" sldId="630"/>
        </pc:sldMkLst>
      </pc:sldChg>
      <pc:sldChg chg="modSp add mod ord">
        <pc:chgData name="Manideep Dunna" userId="351d0aa0-c4ce-4e11-98e3-f902e5e222bf" providerId="ADAL" clId="{F97FAD68-E00A-4FC3-B457-4F416766C651}" dt="2025-04-16T17:03:09.033" v="8070" actId="20577"/>
        <pc:sldMkLst>
          <pc:docMk/>
          <pc:sldMk cId="1568175419" sldId="631"/>
        </pc:sldMkLst>
      </pc:sldChg>
      <pc:sldChg chg="addSp delSp modSp add mod ord modShow modCm">
        <pc:chgData name="Manideep Dunna" userId="351d0aa0-c4ce-4e11-98e3-f902e5e222bf" providerId="ADAL" clId="{F97FAD68-E00A-4FC3-B457-4F416766C651}" dt="2025-04-16T22:44:32.596" v="10715" actId="20577"/>
        <pc:sldMkLst>
          <pc:docMk/>
          <pc:sldMk cId="53005955" sldId="63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nideep Dunna" userId="351d0aa0-c4ce-4e11-98e3-f902e5e222bf" providerId="ADAL" clId="{F97FAD68-E00A-4FC3-B457-4F416766C651}" dt="2025-04-16T22:11:45.506" v="10479" actId="20577"/>
              <pc2:cmMkLst xmlns:pc2="http://schemas.microsoft.com/office/powerpoint/2019/9/main/command">
                <pc:docMk/>
                <pc:sldMk cId="53005955" sldId="632"/>
                <pc2:cmMk id="{1957D593-2AFD-4B37-9B22-E10C50E07B0E}"/>
              </pc2:cmMkLst>
            </pc226:cmChg>
          </p:ext>
        </pc:extLst>
      </pc:sldChg>
      <pc:sldChg chg="modSp add mod modNotesTx">
        <pc:chgData name="Manideep Dunna" userId="351d0aa0-c4ce-4e11-98e3-f902e5e222bf" providerId="ADAL" clId="{F97FAD68-E00A-4FC3-B457-4F416766C651}" dt="2025-04-16T17:55:44.864" v="8344"/>
        <pc:sldMkLst>
          <pc:docMk/>
          <pc:sldMk cId="658472362" sldId="633"/>
        </pc:sldMkLst>
      </pc:sldChg>
      <pc:sldChg chg="addSp delSp modSp add mod modCm">
        <pc:chgData name="Manideep Dunna" userId="351d0aa0-c4ce-4e11-98e3-f902e5e222bf" providerId="ADAL" clId="{F97FAD68-E00A-4FC3-B457-4F416766C651}" dt="2025-04-16T22:41:01.114" v="10704" actId="20577"/>
        <pc:sldMkLst>
          <pc:docMk/>
          <pc:sldMk cId="3554691142" sldId="63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nideep Dunna" userId="351d0aa0-c4ce-4e11-98e3-f902e5e222bf" providerId="ADAL" clId="{F97FAD68-E00A-4FC3-B457-4F416766C651}" dt="2025-04-16T22:12:59.987" v="10515" actId="20577"/>
              <pc2:cmMkLst xmlns:pc2="http://schemas.microsoft.com/office/powerpoint/2019/9/main/command">
                <pc:docMk/>
                <pc:sldMk cId="3554691142" sldId="634"/>
                <pc2:cmMk id="{96AB806D-EDF4-4B57-8D36-B1A46BABB84C}"/>
              </pc2:cmMkLst>
            </pc226:cmChg>
          </p:ext>
        </pc:extLst>
      </pc:sldChg>
      <pc:sldChg chg="add del mod ord modShow">
        <pc:chgData name="Manideep Dunna" userId="351d0aa0-c4ce-4e11-98e3-f902e5e222bf" providerId="ADAL" clId="{F97FAD68-E00A-4FC3-B457-4F416766C651}" dt="2025-04-15T22:53:54.029" v="4927" actId="47"/>
        <pc:sldMkLst>
          <pc:docMk/>
          <pc:sldMk cId="3838010313" sldId="634"/>
        </pc:sldMkLst>
      </pc:sldChg>
      <pc:sldChg chg="new del">
        <pc:chgData name="Manideep Dunna" userId="351d0aa0-c4ce-4e11-98e3-f902e5e222bf" providerId="ADAL" clId="{F97FAD68-E00A-4FC3-B457-4F416766C651}" dt="2025-04-15T22:16:41.136" v="4795" actId="47"/>
        <pc:sldMkLst>
          <pc:docMk/>
          <pc:sldMk cId="2227696685" sldId="635"/>
        </pc:sldMkLst>
      </pc:sldChg>
      <pc:sldChg chg="add del">
        <pc:chgData name="Manideep Dunna" userId="351d0aa0-c4ce-4e11-98e3-f902e5e222bf" providerId="ADAL" clId="{F97FAD68-E00A-4FC3-B457-4F416766C651}" dt="2025-04-15T22:46:04.084" v="4912" actId="2696"/>
        <pc:sldMkLst>
          <pc:docMk/>
          <pc:sldMk cId="3695122457" sldId="635"/>
        </pc:sldMkLst>
      </pc:sldChg>
      <pc:sldChg chg="addSp delSp modSp add del mod ord modShow">
        <pc:chgData name="Manideep Dunna" userId="351d0aa0-c4ce-4e11-98e3-f902e5e222bf" providerId="ADAL" clId="{F97FAD68-E00A-4FC3-B457-4F416766C651}" dt="2025-04-16T21:57:29.957" v="10442" actId="47"/>
        <pc:sldMkLst>
          <pc:docMk/>
          <pc:sldMk cId="3804217344" sldId="635"/>
        </pc:sldMkLst>
      </pc:sldChg>
      <pc:sldChg chg="delSp modSp add del mod modShow">
        <pc:chgData name="Manideep Dunna" userId="351d0aa0-c4ce-4e11-98e3-f902e5e222bf" providerId="ADAL" clId="{F97FAD68-E00A-4FC3-B457-4F416766C651}" dt="2025-04-16T21:57:29.957" v="10442" actId="47"/>
        <pc:sldMkLst>
          <pc:docMk/>
          <pc:sldMk cId="3555928406" sldId="636"/>
        </pc:sldMkLst>
      </pc:sldChg>
      <pc:sldChg chg="addSp delSp modSp mod">
        <pc:chgData name="Manideep Dunna" userId="351d0aa0-c4ce-4e11-98e3-f902e5e222bf" providerId="ADAL" clId="{F97FAD68-E00A-4FC3-B457-4F416766C651}" dt="2025-04-16T17:56:22.343" v="8351" actId="20577"/>
        <pc:sldMkLst>
          <pc:docMk/>
          <pc:sldMk cId="3025633120" sldId="637"/>
        </pc:sldMkLst>
      </pc:sldChg>
      <pc:sldChg chg="addSp delSp modSp add mod">
        <pc:chgData name="Manideep Dunna" userId="351d0aa0-c4ce-4e11-98e3-f902e5e222bf" providerId="ADAL" clId="{F97FAD68-E00A-4FC3-B457-4F416766C651}" dt="2025-04-16T23:52:58.793" v="10816" actId="12"/>
        <pc:sldMkLst>
          <pc:docMk/>
          <pc:sldMk cId="2280357338" sldId="638"/>
        </pc:sldMkLst>
      </pc:sldChg>
    </pc:docChg>
  </pc:docChgLst>
  <pc:docChgLst>
    <pc:chgData name="Manideep  Dunna" userId="351d0aa0-c4ce-4e11-98e3-f902e5e222bf" providerId="ADAL" clId="{BD7854A2-50C1-4067-B5DE-414EADB68FE2}"/>
    <pc:docChg chg="addSld delSld modSld">
      <pc:chgData name="Manideep  Dunna" userId="351d0aa0-c4ce-4e11-98e3-f902e5e222bf" providerId="ADAL" clId="{BD7854A2-50C1-4067-B5DE-414EADB68FE2}" dt="2025-07-09T23:30:25.377" v="226" actId="20577"/>
      <pc:docMkLst>
        <pc:docMk/>
      </pc:docMkLst>
      <pc:sldChg chg="modSp mod">
        <pc:chgData name="Manideep  Dunna" userId="351d0aa0-c4ce-4e11-98e3-f902e5e222bf" providerId="ADAL" clId="{BD7854A2-50C1-4067-B5DE-414EADB68FE2}" dt="2025-07-09T23:10:09.329" v="98" actId="20577"/>
        <pc:sldMkLst>
          <pc:docMk/>
          <pc:sldMk cId="3229970546" sldId="621"/>
        </pc:sldMkLst>
        <pc:spChg chg="mod">
          <ac:chgData name="Manideep  Dunna" userId="351d0aa0-c4ce-4e11-98e3-f902e5e222bf" providerId="ADAL" clId="{BD7854A2-50C1-4067-B5DE-414EADB68FE2}" dt="2025-07-09T23:10:09.329" v="98" actId="20577"/>
          <ac:spMkLst>
            <pc:docMk/>
            <pc:sldMk cId="3229970546" sldId="621"/>
            <ac:spMk id="3" creationId="{B9FC133F-B140-4646-3308-A78FC99ED692}"/>
          </ac:spMkLst>
        </pc:spChg>
      </pc:sldChg>
      <pc:sldChg chg="modSp add mod">
        <pc:chgData name="Manideep  Dunna" userId="351d0aa0-c4ce-4e11-98e3-f902e5e222bf" providerId="ADAL" clId="{BD7854A2-50C1-4067-B5DE-414EADB68FE2}" dt="2025-07-09T23:14:50.939" v="202" actId="20577"/>
        <pc:sldMkLst>
          <pc:docMk/>
          <pc:sldMk cId="3372140744" sldId="629"/>
        </pc:sldMkLst>
        <pc:spChg chg="mod">
          <ac:chgData name="Manideep  Dunna" userId="351d0aa0-c4ce-4e11-98e3-f902e5e222bf" providerId="ADAL" clId="{BD7854A2-50C1-4067-B5DE-414EADB68FE2}" dt="2025-07-09T23:14:50.939" v="202" actId="20577"/>
          <ac:spMkLst>
            <pc:docMk/>
            <pc:sldMk cId="3372140744" sldId="629"/>
            <ac:spMk id="3" creationId="{94241371-B67F-F814-F7E7-3A4E861ACBFC}"/>
          </ac:spMkLst>
        </pc:spChg>
      </pc:sldChg>
      <pc:sldChg chg="modSp mod">
        <pc:chgData name="Manideep  Dunna" userId="351d0aa0-c4ce-4e11-98e3-f902e5e222bf" providerId="ADAL" clId="{BD7854A2-50C1-4067-B5DE-414EADB68FE2}" dt="2025-07-09T23:12:51.008" v="190" actId="5793"/>
        <pc:sldMkLst>
          <pc:docMk/>
          <pc:sldMk cId="2280357338" sldId="638"/>
        </pc:sldMkLst>
        <pc:spChg chg="mod">
          <ac:chgData name="Manideep  Dunna" userId="351d0aa0-c4ce-4e11-98e3-f902e5e222bf" providerId="ADAL" clId="{BD7854A2-50C1-4067-B5DE-414EADB68FE2}" dt="2025-07-09T23:12:51.008" v="190" actId="5793"/>
          <ac:spMkLst>
            <pc:docMk/>
            <pc:sldMk cId="2280357338" sldId="638"/>
            <ac:spMk id="7" creationId="{26957933-02DF-DA44-694A-D51BED98DAE6}"/>
          </ac:spMkLst>
        </pc:spChg>
      </pc:sldChg>
      <pc:sldChg chg="add">
        <pc:chgData name="Manideep  Dunna" userId="351d0aa0-c4ce-4e11-98e3-f902e5e222bf" providerId="ADAL" clId="{BD7854A2-50C1-4067-B5DE-414EADB68FE2}" dt="2025-07-09T23:10:27.422" v="99"/>
        <pc:sldMkLst>
          <pc:docMk/>
          <pc:sldMk cId="3257516660" sldId="642"/>
        </pc:sldMkLst>
      </pc:sldChg>
      <pc:sldChg chg="add">
        <pc:chgData name="Manideep  Dunna" userId="351d0aa0-c4ce-4e11-98e3-f902e5e222bf" providerId="ADAL" clId="{BD7854A2-50C1-4067-B5DE-414EADB68FE2}" dt="2025-07-09T23:10:27.422" v="99"/>
        <pc:sldMkLst>
          <pc:docMk/>
          <pc:sldMk cId="1752268471" sldId="973"/>
        </pc:sldMkLst>
      </pc:sldChg>
      <pc:sldChg chg="add del">
        <pc:chgData name="Manideep  Dunna" userId="351d0aa0-c4ce-4e11-98e3-f902e5e222bf" providerId="ADAL" clId="{BD7854A2-50C1-4067-B5DE-414EADB68FE2}" dt="2025-07-09T23:10:32.054" v="100" actId="47"/>
        <pc:sldMkLst>
          <pc:docMk/>
          <pc:sldMk cId="2669072035" sldId="974"/>
        </pc:sldMkLst>
      </pc:sld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</pc:sld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</pc:sld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</pc:sldChg>
    </pc:docChg>
  </pc:docChgLst>
  <pc:docChgLst>
    <pc:chgData name="Manideep Dunna" userId="351d0aa0-c4ce-4e11-98e3-f902e5e222bf" providerId="ADAL" clId="{5DB6434C-C05A-47B8-A008-2D2709FD169D}"/>
    <pc:docChg chg="custSel addSld delSld modSld delMainMaster">
      <pc:chgData name="Manideep Dunna" userId="351d0aa0-c4ce-4e11-98e3-f902e5e222bf" providerId="ADAL" clId="{5DB6434C-C05A-47B8-A008-2D2709FD169D}" dt="2025-03-04T00:44:28.685" v="2185" actId="1076"/>
      <pc:docMkLst>
        <pc:docMk/>
      </pc:docMkLst>
      <pc:sldChg chg="modSp mod">
        <pc:chgData name="Manideep Dunna" userId="351d0aa0-c4ce-4e11-98e3-f902e5e222bf" providerId="ADAL" clId="{5DB6434C-C05A-47B8-A008-2D2709FD169D}" dt="2025-02-10T20:47:16.506" v="801" actId="20577"/>
        <pc:sldMkLst>
          <pc:docMk/>
          <pc:sldMk cId="3229970546" sldId="621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1876337425" sldId="624"/>
        </pc:sldMkLst>
      </pc:sldChg>
      <pc:sldChg chg="addSp delSp modSp mod">
        <pc:chgData name="Manideep Dunna" userId="351d0aa0-c4ce-4e11-98e3-f902e5e222bf" providerId="ADAL" clId="{5DB6434C-C05A-47B8-A008-2D2709FD169D}" dt="2025-02-10T21:09:06.150" v="1152" actId="20577"/>
        <pc:sldMkLst>
          <pc:docMk/>
          <pc:sldMk cId="99168477" sldId="626"/>
        </pc:sldMkLst>
      </pc:sldChg>
      <pc:sldChg chg="modSp add mod">
        <pc:chgData name="Manideep Dunna" userId="351d0aa0-c4ce-4e11-98e3-f902e5e222bf" providerId="ADAL" clId="{5DB6434C-C05A-47B8-A008-2D2709FD169D}" dt="2025-02-10T21:13:13.716" v="1263" actId="20577"/>
        <pc:sldMkLst>
          <pc:docMk/>
          <pc:sldMk cId="958621047" sldId="627"/>
        </pc:sldMkLst>
      </pc:sldChg>
      <pc:sldChg chg="modSp new mod">
        <pc:chgData name="Manideep Dunna" userId="351d0aa0-c4ce-4e11-98e3-f902e5e222bf" providerId="ADAL" clId="{5DB6434C-C05A-47B8-A008-2D2709FD169D}" dt="2025-02-10T22:55:46.987" v="2153" actId="20577"/>
        <pc:sldMkLst>
          <pc:docMk/>
          <pc:sldMk cId="1913368400" sldId="628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431238806" sldId="629"/>
        </pc:sldMkLst>
      </pc:sldChg>
      <pc:sldChg chg="addSp delSp modSp add mod">
        <pc:chgData name="Manideep Dunna" userId="351d0aa0-c4ce-4e11-98e3-f902e5e222bf" providerId="ADAL" clId="{5DB6434C-C05A-47B8-A008-2D2709FD169D}" dt="2025-02-10T22:51:05.842" v="2086" actId="1076"/>
        <pc:sldMkLst>
          <pc:docMk/>
          <pc:sldMk cId="3884490043" sldId="629"/>
        </pc:sldMkLst>
      </pc:sldChg>
      <pc:sldChg chg="addSp delSp modSp new mod">
        <pc:chgData name="Manideep Dunna" userId="351d0aa0-c4ce-4e11-98e3-f902e5e222bf" providerId="ADAL" clId="{5DB6434C-C05A-47B8-A008-2D2709FD169D}" dt="2025-03-04T00:44:28.685" v="2185" actId="1076"/>
        <pc:sldMkLst>
          <pc:docMk/>
          <pc:sldMk cId="1593457927" sldId="630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2421608090" sldId="633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2131627917" sldId="634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1331198466" sldId="637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1250805478" sldId="638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578763067" sldId="639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1716872160" sldId="640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2121356892" sldId="646"/>
        </pc:sldMkLst>
      </pc:sldChg>
      <pc:sldMasterChg chg="del delSldLayout">
        <pc:chgData name="Manideep Dunna" userId="351d0aa0-c4ce-4e11-98e3-f902e5e222bf" providerId="ADAL" clId="{5DB6434C-C05A-47B8-A008-2D2709FD169D}" dt="2025-02-10T17:52:37.878" v="2" actId="47"/>
        <pc:sldMasterMkLst>
          <pc:docMk/>
          <pc:sldMasterMk cId="2735859807" sldId="2147483651"/>
        </pc:sldMasterMkLst>
        <pc:sldLayoutChg chg="del">
          <pc:chgData name="Manideep Dunna" userId="351d0aa0-c4ce-4e11-98e3-f902e5e222bf" providerId="ADAL" clId="{5DB6434C-C05A-47B8-A008-2D2709FD169D}" dt="2025-02-10T17:52:37.878" v="2" actId="47"/>
          <pc:sldLayoutMkLst>
            <pc:docMk/>
            <pc:sldMasterMk cId="2735859807" sldId="2147483651"/>
            <pc:sldLayoutMk cId="4030104582" sldId="2147483652"/>
          </pc:sldLayoutMkLst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</pc:sldChg>
    </pc:docChg>
  </pc:docChgLst>
  <pc:docChgLst>
    <pc:chgData name="Bin Tian" userId="e397d4e6-4b2d-47c1-b080-befae643805b" providerId="ADAL" clId="{98030456-1E8E-43C7-B14E-39770D26B7C4}"/>
    <pc:docChg chg="custSel addSld modSld">
      <pc:chgData name="Bin Tian" userId="e397d4e6-4b2d-47c1-b080-befae643805b" providerId="ADAL" clId="{98030456-1E8E-43C7-B14E-39770D26B7C4}" dt="2025-04-16T16:41:48.317" v="995" actId="6549"/>
      <pc:docMkLst>
        <pc:docMk/>
      </pc:docMkLst>
      <pc:sldChg chg="modSp mod">
        <pc:chgData name="Bin Tian" userId="e397d4e6-4b2d-47c1-b080-befae643805b" providerId="ADAL" clId="{98030456-1E8E-43C7-B14E-39770D26B7C4}" dt="2025-04-16T16:11:11.998" v="142" actId="5793"/>
        <pc:sldMkLst>
          <pc:docMk/>
          <pc:sldMk cId="2338971818" sldId="629"/>
        </pc:sldMkLst>
      </pc:sldChg>
      <pc:sldChg chg="modSp mod">
        <pc:chgData name="Bin Tian" userId="e397d4e6-4b2d-47c1-b080-befae643805b" providerId="ADAL" clId="{98030456-1E8E-43C7-B14E-39770D26B7C4}" dt="2025-04-16T16:41:48.317" v="995" actId="6549"/>
        <pc:sldMkLst>
          <pc:docMk/>
          <pc:sldMk cId="2694406103" sldId="630"/>
        </pc:sldMkLst>
      </pc:sldChg>
      <pc:sldChg chg="modSp mod">
        <pc:chgData name="Bin Tian" userId="e397d4e6-4b2d-47c1-b080-befae643805b" providerId="ADAL" clId="{98030456-1E8E-43C7-B14E-39770D26B7C4}" dt="2025-04-16T16:27:30.155" v="825" actId="20577"/>
        <pc:sldMkLst>
          <pc:docMk/>
          <pc:sldMk cId="1568175419" sldId="631"/>
        </pc:sldMkLst>
      </pc:sldChg>
      <pc:sldChg chg="modSp mod">
        <pc:chgData name="Bin Tian" userId="e397d4e6-4b2d-47c1-b080-befae643805b" providerId="ADAL" clId="{98030456-1E8E-43C7-B14E-39770D26B7C4}" dt="2025-04-16T16:30:39.825" v="978" actId="20577"/>
        <pc:sldMkLst>
          <pc:docMk/>
          <pc:sldMk cId="53005955" sldId="632"/>
        </pc:sldMkLst>
      </pc:sldChg>
      <pc:sldChg chg="modSp mod">
        <pc:chgData name="Bin Tian" userId="e397d4e6-4b2d-47c1-b080-befae643805b" providerId="ADAL" clId="{98030456-1E8E-43C7-B14E-39770D26B7C4}" dt="2025-04-16T16:09:48.850" v="135" actId="20577"/>
        <pc:sldMkLst>
          <pc:docMk/>
          <pc:sldMk cId="658472362" sldId="633"/>
        </pc:sldMkLst>
      </pc:sldChg>
      <pc:sldChg chg="modSp add mod">
        <pc:chgData name="Bin Tian" userId="e397d4e6-4b2d-47c1-b080-befae643805b" providerId="ADAL" clId="{98030456-1E8E-43C7-B14E-39770D26B7C4}" dt="2025-04-16T16:36:17.107" v="993" actId="6549"/>
        <pc:sldMkLst>
          <pc:docMk/>
          <pc:sldMk cId="3025633120" sldId="637"/>
        </pc:sldMkLst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Manideep  Dunna" userId="351d0aa0-c4ce-4e11-98e3-f902e5e222bf" providerId="ADAL" clId="{9BA0EAC1-12F1-4D27-9408-AAB1BF157859}"/>
    <pc:docChg chg="undo custSel addSld delSld modSld sldOrd modMainMaster">
      <pc:chgData name="Manideep  Dunna" userId="351d0aa0-c4ce-4e11-98e3-f902e5e222bf" providerId="ADAL" clId="{9BA0EAC1-12F1-4D27-9408-AAB1BF157859}" dt="2025-07-09T22:46:41.134" v="4005" actId="20577"/>
      <pc:docMkLst>
        <pc:docMk/>
      </pc:docMkLst>
      <pc:sldChg chg="modSp mod">
        <pc:chgData name="Manideep  Dunna" userId="351d0aa0-c4ce-4e11-98e3-f902e5e222bf" providerId="ADAL" clId="{9BA0EAC1-12F1-4D27-9408-AAB1BF157859}" dt="2025-07-09T21:07:39.393" v="3750"/>
        <pc:sldMkLst>
          <pc:docMk/>
          <pc:sldMk cId="3229970546" sldId="621"/>
        </pc:sldMkLst>
        <pc:spChg chg="mod">
          <ac:chgData name="Manideep  Dunna" userId="351d0aa0-c4ce-4e11-98e3-f902e5e222bf" providerId="ADAL" clId="{9BA0EAC1-12F1-4D27-9408-AAB1BF157859}" dt="2025-07-08T01:25:26.102" v="1533" actId="20577"/>
          <ac:spMkLst>
            <pc:docMk/>
            <pc:sldMk cId="3229970546" sldId="621"/>
            <ac:spMk id="3" creationId="{B9FC133F-B140-4646-3308-A78FC99ED692}"/>
          </ac:spMkLst>
        </pc:spChg>
        <pc:spChg chg="mod">
          <ac:chgData name="Manideep  Dunna" userId="351d0aa0-c4ce-4e11-98e3-f902e5e222bf" providerId="ADAL" clId="{9BA0EAC1-12F1-4D27-9408-AAB1BF157859}" dt="2025-07-09T21:07:39.393" v="3750"/>
          <ac:spMkLst>
            <pc:docMk/>
            <pc:sldMk cId="3229970546" sldId="621"/>
            <ac:spMk id="6" creationId="{9AA00E86-D0C8-7588-421C-4FD3049AB133}"/>
          </ac:spMkLst>
        </pc:spChg>
      </pc:sldChg>
      <pc:sldChg chg="del">
        <pc:chgData name="Manideep  Dunna" userId="351d0aa0-c4ce-4e11-98e3-f902e5e222bf" providerId="ADAL" clId="{9BA0EAC1-12F1-4D27-9408-AAB1BF157859}" dt="2025-07-08T00:19:50.644" v="0" actId="47"/>
        <pc:sldMkLst>
          <pc:docMk/>
          <pc:sldMk cId="99168477" sldId="626"/>
        </pc:sldMkLst>
      </pc:sldChg>
      <pc:sldChg chg="modSp mod">
        <pc:chgData name="Manideep  Dunna" userId="351d0aa0-c4ce-4e11-98e3-f902e5e222bf" providerId="ADAL" clId="{9BA0EAC1-12F1-4D27-9408-AAB1BF157859}" dt="2025-07-09T21:07:07.507" v="3743"/>
        <pc:sldMkLst>
          <pc:docMk/>
          <pc:sldMk cId="830775841" sldId="628"/>
        </pc:sldMkLst>
      </pc:sldChg>
      <pc:sldChg chg="del">
        <pc:chgData name="Manideep  Dunna" userId="351d0aa0-c4ce-4e11-98e3-f902e5e222bf" providerId="ADAL" clId="{9BA0EAC1-12F1-4D27-9408-AAB1BF157859}" dt="2025-07-08T00:22:32.290" v="38" actId="2696"/>
        <pc:sldMkLst>
          <pc:docMk/>
          <pc:sldMk cId="2338971818" sldId="629"/>
        </pc:sldMkLst>
      </pc:sldChg>
      <pc:sldChg chg="modSp mod">
        <pc:chgData name="Manideep  Dunna" userId="351d0aa0-c4ce-4e11-98e3-f902e5e222bf" providerId="ADAL" clId="{9BA0EAC1-12F1-4D27-9408-AAB1BF157859}" dt="2025-07-09T21:07:14.772" v="3745"/>
        <pc:sldMkLst>
          <pc:docMk/>
          <pc:sldMk cId="1568175419" sldId="631"/>
        </pc:sldMkLst>
      </pc:sldChg>
      <pc:sldChg chg="del">
        <pc:chgData name="Manideep  Dunna" userId="351d0aa0-c4ce-4e11-98e3-f902e5e222bf" providerId="ADAL" clId="{9BA0EAC1-12F1-4D27-9408-AAB1BF157859}" dt="2025-07-08T01:08:39.848" v="1166" actId="47"/>
        <pc:sldMkLst>
          <pc:docMk/>
          <pc:sldMk cId="53005955" sldId="632"/>
        </pc:sldMkLst>
      </pc:sldChg>
      <pc:sldChg chg="del mod ord modShow">
        <pc:chgData name="Manideep  Dunna" userId="351d0aa0-c4ce-4e11-98e3-f902e5e222bf" providerId="ADAL" clId="{9BA0EAC1-12F1-4D27-9408-AAB1BF157859}" dt="2025-07-08T01:25:36.165" v="1534" actId="47"/>
        <pc:sldMkLst>
          <pc:docMk/>
          <pc:sldMk cId="658472362" sldId="633"/>
        </pc:sldMkLst>
      </pc:sldChg>
      <pc:sldChg chg="del">
        <pc:chgData name="Manideep  Dunna" userId="351d0aa0-c4ce-4e11-98e3-f902e5e222bf" providerId="ADAL" clId="{9BA0EAC1-12F1-4D27-9408-AAB1BF157859}" dt="2025-07-08T01:08:41.751" v="1167" actId="47"/>
        <pc:sldMkLst>
          <pc:docMk/>
          <pc:sldMk cId="3554691142" sldId="634"/>
        </pc:sldMkLst>
      </pc:sldChg>
      <pc:sldChg chg="modSp mod">
        <pc:chgData name="Manideep  Dunna" userId="351d0aa0-c4ce-4e11-98e3-f902e5e222bf" providerId="ADAL" clId="{9BA0EAC1-12F1-4D27-9408-AAB1BF157859}" dt="2025-07-09T21:07:10.842" v="3744"/>
        <pc:sldMkLst>
          <pc:docMk/>
          <pc:sldMk cId="3025633120" sldId="637"/>
        </pc:sldMkLst>
      </pc:sldChg>
      <pc:sldChg chg="modSp add del mod">
        <pc:chgData name="Manideep  Dunna" userId="351d0aa0-c4ce-4e11-98e3-f902e5e222bf" providerId="ADAL" clId="{9BA0EAC1-12F1-4D27-9408-AAB1BF157859}" dt="2025-07-09T22:46:32.008" v="3993" actId="20577"/>
        <pc:sldMkLst>
          <pc:docMk/>
          <pc:sldMk cId="2280357338" sldId="638"/>
        </pc:sldMkLst>
        <pc:spChg chg="mod">
          <ac:chgData name="Manideep  Dunna" userId="351d0aa0-c4ce-4e11-98e3-f902e5e222bf" providerId="ADAL" clId="{9BA0EAC1-12F1-4D27-9408-AAB1BF157859}" dt="2025-07-09T21:07:32.191" v="3749"/>
          <ac:spMkLst>
            <pc:docMk/>
            <pc:sldMk cId="2280357338" sldId="638"/>
            <ac:spMk id="6" creationId="{AA2BD6D6-4DDE-36DF-BEA9-66A088EEDCD8}"/>
          </ac:spMkLst>
        </pc:spChg>
        <pc:spChg chg="mod">
          <ac:chgData name="Manideep  Dunna" userId="351d0aa0-c4ce-4e11-98e3-f902e5e222bf" providerId="ADAL" clId="{9BA0EAC1-12F1-4D27-9408-AAB1BF157859}" dt="2025-07-09T22:46:32.008" v="3993" actId="20577"/>
          <ac:spMkLst>
            <pc:docMk/>
            <pc:sldMk cId="2280357338" sldId="638"/>
            <ac:spMk id="7" creationId="{26957933-02DF-DA44-694A-D51BED98DAE6}"/>
          </ac:spMkLst>
        </pc:spChg>
      </pc:sldChg>
      <pc:sldChg chg="del">
        <pc:chgData name="Manideep  Dunna" userId="351d0aa0-c4ce-4e11-98e3-f902e5e222bf" providerId="ADAL" clId="{9BA0EAC1-12F1-4D27-9408-AAB1BF157859}" dt="2025-07-08T00:21:05.189" v="10" actId="47"/>
        <pc:sldMkLst>
          <pc:docMk/>
          <pc:sldMk cId="1120674333" sldId="639"/>
        </pc:sldMkLst>
      </pc:sldChg>
      <pc:sldChg chg="addSp delSp modSp add mod">
        <pc:chgData name="Manideep  Dunna" userId="351d0aa0-c4ce-4e11-98e3-f902e5e222bf" providerId="ADAL" clId="{9BA0EAC1-12F1-4D27-9408-AAB1BF157859}" dt="2025-07-09T21:07:28.337" v="3748"/>
        <pc:sldMkLst>
          <pc:docMk/>
          <pc:sldMk cId="4130860026" sldId="639"/>
        </pc:sldMkLst>
      </pc:sldChg>
      <pc:sldChg chg="del">
        <pc:chgData name="Manideep  Dunna" userId="351d0aa0-c4ce-4e11-98e3-f902e5e222bf" providerId="ADAL" clId="{9BA0EAC1-12F1-4D27-9408-AAB1BF157859}" dt="2025-07-08T00:21:06.549" v="11" actId="47"/>
        <pc:sldMkLst>
          <pc:docMk/>
          <pc:sldMk cId="1354295068" sldId="640"/>
        </pc:sldMkLst>
      </pc:sldChg>
      <pc:sldChg chg="addSp delSp modSp add mod">
        <pc:chgData name="Manideep  Dunna" userId="351d0aa0-c4ce-4e11-98e3-f902e5e222bf" providerId="ADAL" clId="{9BA0EAC1-12F1-4D27-9408-AAB1BF157859}" dt="2025-07-09T21:07:18.466" v="3746"/>
        <pc:sldMkLst>
          <pc:docMk/>
          <pc:sldMk cId="3173048062" sldId="640"/>
        </pc:sldMkLst>
      </pc:sldChg>
      <pc:sldChg chg="addSp delSp modSp add mod">
        <pc:chgData name="Manideep  Dunna" userId="351d0aa0-c4ce-4e11-98e3-f902e5e222bf" providerId="ADAL" clId="{9BA0EAC1-12F1-4D27-9408-AAB1BF157859}" dt="2025-07-09T21:07:22.963" v="3747"/>
        <pc:sldMkLst>
          <pc:docMk/>
          <pc:sldMk cId="491317578" sldId="641"/>
        </pc:sldMkLst>
      </pc:sldChg>
    </pc:docChg>
  </pc:docChgLst>
  <pc:docChgLst>
    <pc:chgData name="Manideep Dunna" userId="351d0aa0-c4ce-4e11-98e3-f902e5e222bf" providerId="ADAL" clId="{8A114E54-7AA7-4C90-9535-2C2E2A87DD03}"/>
    <pc:docChg chg="undo redo custSel addSld delSld modSld sldOrd">
      <pc:chgData name="Manideep Dunna" userId="351d0aa0-c4ce-4e11-98e3-f902e5e222bf" providerId="ADAL" clId="{8A114E54-7AA7-4C90-9535-2C2E2A87DD03}" dt="2024-09-03T18:10:23.068" v="3588" actId="20577"/>
      <pc:docMkLst>
        <pc:docMk/>
      </pc:docMkLst>
      <pc:sldChg chg="modSp">
        <pc:chgData name="Manideep Dunna" userId="351d0aa0-c4ce-4e11-98e3-f902e5e222bf" providerId="ADAL" clId="{8A114E54-7AA7-4C90-9535-2C2E2A87DD03}" dt="2024-09-03T16:52:53.018" v="3414"/>
        <pc:sldMkLst>
          <pc:docMk/>
          <pc:sldMk cId="0" sldId="256"/>
        </pc:sldMkLst>
      </pc:sldChg>
      <pc:sldChg chg="addSp delSp modSp mod">
        <pc:chgData name="Manideep Dunna" userId="351d0aa0-c4ce-4e11-98e3-f902e5e222bf" providerId="ADAL" clId="{8A114E54-7AA7-4C90-9535-2C2E2A87DD03}" dt="2024-09-03T16:48:16.513" v="3412" actId="1076"/>
        <pc:sldMkLst>
          <pc:docMk/>
          <pc:sldMk cId="2451062404" sldId="622"/>
        </pc:sldMkLst>
      </pc:sldChg>
      <pc:sldChg chg="modSp mod ord">
        <pc:chgData name="Manideep Dunna" userId="351d0aa0-c4ce-4e11-98e3-f902e5e222bf" providerId="ADAL" clId="{8A114E54-7AA7-4C90-9535-2C2E2A87DD03}" dt="2024-09-03T14:47:19.488" v="1802" actId="20577"/>
        <pc:sldMkLst>
          <pc:docMk/>
          <pc:sldMk cId="2029469669" sldId="623"/>
        </pc:sldMkLst>
      </pc:sldChg>
      <pc:sldChg chg="modNotesTx">
        <pc:chgData name="Manideep Dunna" userId="351d0aa0-c4ce-4e11-98e3-f902e5e222bf" providerId="ADAL" clId="{8A114E54-7AA7-4C90-9535-2C2E2A87DD03}" dt="2024-09-03T17:32:12.558" v="3444" actId="20577"/>
        <pc:sldMkLst>
          <pc:docMk/>
          <pc:sldMk cId="1876337425" sldId="624"/>
        </pc:sldMkLst>
      </pc:sldChg>
      <pc:sldChg chg="addSp delSp modSp mod ord modShow modNotesTx">
        <pc:chgData name="Manideep Dunna" userId="351d0aa0-c4ce-4e11-98e3-f902e5e222bf" providerId="ADAL" clId="{8A114E54-7AA7-4C90-9535-2C2E2A87DD03}" dt="2024-09-03T16:44:19.725" v="3329" actId="1076"/>
        <pc:sldMkLst>
          <pc:docMk/>
          <pc:sldMk cId="3764631598" sldId="625"/>
        </pc:sldMkLst>
      </pc:sldChg>
      <pc:sldChg chg="modSp mod modNotesTx">
        <pc:chgData name="Manideep Dunna" userId="351d0aa0-c4ce-4e11-98e3-f902e5e222bf" providerId="ADAL" clId="{8A114E54-7AA7-4C90-9535-2C2E2A87DD03}" dt="2024-09-03T18:10:23.068" v="3588" actId="20577"/>
        <pc:sldMkLst>
          <pc:docMk/>
          <pc:sldMk cId="99168477" sldId="626"/>
        </pc:sldMkLst>
      </pc:sldChg>
      <pc:sldChg chg="mod ord modShow modNotesTx">
        <pc:chgData name="Manideep Dunna" userId="351d0aa0-c4ce-4e11-98e3-f902e5e222bf" providerId="ADAL" clId="{8A114E54-7AA7-4C90-9535-2C2E2A87DD03}" dt="2024-09-03T17:02:05.995" v="3424" actId="20577"/>
        <pc:sldMkLst>
          <pc:docMk/>
          <pc:sldMk cId="854076364" sldId="627"/>
        </pc:sldMkLst>
      </pc:sldChg>
      <pc:sldChg chg="mod ord modShow modNotesTx">
        <pc:chgData name="Manideep Dunna" userId="351d0aa0-c4ce-4e11-98e3-f902e5e222bf" providerId="ADAL" clId="{8A114E54-7AA7-4C90-9535-2C2E2A87DD03}" dt="2024-09-03T17:02:10.130" v="3425" actId="20577"/>
        <pc:sldMkLst>
          <pc:docMk/>
          <pc:sldMk cId="2191804473" sldId="628"/>
        </pc:sldMkLst>
      </pc:sldChg>
      <pc:sldChg chg="addSp delSp modSp mod modNotesTx">
        <pc:chgData name="Manideep Dunna" userId="351d0aa0-c4ce-4e11-98e3-f902e5e222bf" providerId="ADAL" clId="{8A114E54-7AA7-4C90-9535-2C2E2A87DD03}" dt="2024-09-03T17:01:32.662" v="3417" actId="20577"/>
        <pc:sldMkLst>
          <pc:docMk/>
          <pc:sldMk cId="431238806" sldId="629"/>
        </pc:sldMkLst>
      </pc:sldChg>
      <pc:sldChg chg="addSp delSp modSp mod">
        <pc:chgData name="Manideep Dunna" userId="351d0aa0-c4ce-4e11-98e3-f902e5e222bf" providerId="ADAL" clId="{8A114E54-7AA7-4C90-9535-2C2E2A87DD03}" dt="2024-09-03T16:11:02.285" v="2564" actId="164"/>
        <pc:sldMkLst>
          <pc:docMk/>
          <pc:sldMk cId="2650559808" sldId="631"/>
        </pc:sldMkLst>
      </pc:sldChg>
      <pc:sldChg chg="modSp mod">
        <pc:chgData name="Manideep Dunna" userId="351d0aa0-c4ce-4e11-98e3-f902e5e222bf" providerId="ADAL" clId="{8A114E54-7AA7-4C90-9535-2C2E2A87DD03}" dt="2024-09-03T16:33:22.290" v="3309" actId="20577"/>
        <pc:sldMkLst>
          <pc:docMk/>
          <pc:sldMk cId="2973111420" sldId="632"/>
        </pc:sldMkLst>
      </pc:sldChg>
      <pc:sldChg chg="del">
        <pc:chgData name="Manideep Dunna" userId="351d0aa0-c4ce-4e11-98e3-f902e5e222bf" providerId="ADAL" clId="{8A114E54-7AA7-4C90-9535-2C2E2A87DD03}" dt="2024-09-03T04:08:07.075" v="0" actId="2696"/>
        <pc:sldMkLst>
          <pc:docMk/>
          <pc:sldMk cId="3737396952" sldId="633"/>
        </pc:sldMkLst>
      </pc:sldChg>
      <pc:sldChg chg="addSp modSp mod modNotesTx">
        <pc:chgData name="Manideep Dunna" userId="351d0aa0-c4ce-4e11-98e3-f902e5e222bf" providerId="ADAL" clId="{8A114E54-7AA7-4C90-9535-2C2E2A87DD03}" dt="2024-09-03T17:01:38.234" v="3418" actId="20577"/>
        <pc:sldMkLst>
          <pc:docMk/>
          <pc:sldMk cId="3865558206" sldId="635"/>
        </pc:sldMkLst>
      </pc:sldChg>
      <pc:sldChg chg="addSp delSp modSp mod modShow modNotesTx">
        <pc:chgData name="Manideep Dunna" userId="351d0aa0-c4ce-4e11-98e3-f902e5e222bf" providerId="ADAL" clId="{8A114E54-7AA7-4C90-9535-2C2E2A87DD03}" dt="2024-09-03T18:09:22.818" v="3566" actId="20577"/>
        <pc:sldMkLst>
          <pc:docMk/>
          <pc:sldMk cId="1236181184" sldId="637"/>
        </pc:sldMkLst>
      </pc:sldChg>
      <pc:sldChg chg="modSp mod">
        <pc:chgData name="Manideep Dunna" userId="351d0aa0-c4ce-4e11-98e3-f902e5e222bf" providerId="ADAL" clId="{8A114E54-7AA7-4C90-9535-2C2E2A87DD03}" dt="2024-09-03T16:46:40.922" v="3335" actId="5793"/>
        <pc:sldMkLst>
          <pc:docMk/>
          <pc:sldMk cId="485748584" sldId="638"/>
        </pc:sldMkLst>
      </pc:sldChg>
      <pc:sldChg chg="addSp delSp modSp del mod">
        <pc:chgData name="Manideep Dunna" userId="351d0aa0-c4ce-4e11-98e3-f902e5e222bf" providerId="ADAL" clId="{8A114E54-7AA7-4C90-9535-2C2E2A87DD03}" dt="2024-09-03T06:12:41.174" v="1048" actId="47"/>
        <pc:sldMkLst>
          <pc:docMk/>
          <pc:sldMk cId="1432177156" sldId="639"/>
        </pc:sldMkLst>
      </pc:sldChg>
      <pc:sldChg chg="del">
        <pc:chgData name="Manideep Dunna" userId="351d0aa0-c4ce-4e11-98e3-f902e5e222bf" providerId="ADAL" clId="{8A114E54-7AA7-4C90-9535-2C2E2A87DD03}" dt="2024-09-03T04:44:50.211" v="84" actId="47"/>
        <pc:sldMkLst>
          <pc:docMk/>
          <pc:sldMk cId="3939135549" sldId="640"/>
        </pc:sldMkLst>
      </pc:sldChg>
      <pc:sldChg chg="del">
        <pc:chgData name="Manideep Dunna" userId="351d0aa0-c4ce-4e11-98e3-f902e5e222bf" providerId="ADAL" clId="{8A114E54-7AA7-4C90-9535-2C2E2A87DD03}" dt="2024-09-03T05:48:02.703" v="1042" actId="47"/>
        <pc:sldMkLst>
          <pc:docMk/>
          <pc:sldMk cId="430516710" sldId="641"/>
        </pc:sldMkLst>
      </pc:sldChg>
      <pc:sldChg chg="mod ord modShow">
        <pc:chgData name="Manideep Dunna" userId="351d0aa0-c4ce-4e11-98e3-f902e5e222bf" providerId="ADAL" clId="{8A114E54-7AA7-4C90-9535-2C2E2A87DD03}" dt="2024-09-03T05:47:05.246" v="1039" actId="729"/>
        <pc:sldMkLst>
          <pc:docMk/>
          <pc:sldMk cId="1528623547" sldId="642"/>
        </pc:sldMkLst>
      </pc:sldChg>
      <pc:sldChg chg="addSp delSp modSp new mod">
        <pc:chgData name="Manideep Dunna" userId="351d0aa0-c4ce-4e11-98e3-f902e5e222bf" providerId="ADAL" clId="{8A114E54-7AA7-4C90-9535-2C2E2A87DD03}" dt="2024-09-03T17:48:25.252" v="3546" actId="20577"/>
        <pc:sldMkLst>
          <pc:docMk/>
          <pc:sldMk cId="681246194" sldId="643"/>
        </pc:sldMkLst>
      </pc:sldChg>
      <pc:sldChg chg="add mod ord modShow modNotesTx">
        <pc:chgData name="Manideep Dunna" userId="351d0aa0-c4ce-4e11-98e3-f902e5e222bf" providerId="ADAL" clId="{8A114E54-7AA7-4C90-9535-2C2E2A87DD03}" dt="2024-09-03T17:01:57.725" v="3421" actId="20577"/>
        <pc:sldMkLst>
          <pc:docMk/>
          <pc:sldMk cId="2024194035" sldId="644"/>
        </pc:sldMkLst>
      </pc:sldChg>
      <pc:sldChg chg="modSp add mod ord modShow">
        <pc:chgData name="Manideep Dunna" userId="351d0aa0-c4ce-4e11-98e3-f902e5e222bf" providerId="ADAL" clId="{8A114E54-7AA7-4C90-9535-2C2E2A87DD03}" dt="2024-09-03T16:32:24.013" v="3229" actId="732"/>
        <pc:sldMkLst>
          <pc:docMk/>
          <pc:sldMk cId="3853277269" sldId="645"/>
        </pc:sldMkLst>
      </pc:sldChg>
      <pc:sldChg chg="addSp delSp modSp new mod">
        <pc:chgData name="Manideep Dunna" userId="351d0aa0-c4ce-4e11-98e3-f902e5e222bf" providerId="ADAL" clId="{8A114E54-7AA7-4C90-9535-2C2E2A87DD03}" dt="2024-09-03T16:33:48.142" v="3312" actId="14100"/>
        <pc:sldMkLst>
          <pc:docMk/>
          <pc:sldMk cId="2121356892" sldId="646"/>
        </pc:sldMkLst>
      </pc:sldChg>
      <pc:sldChg chg="addSp delSp modSp add mod ord modShow">
        <pc:chgData name="Manideep Dunna" userId="351d0aa0-c4ce-4e11-98e3-f902e5e222bf" providerId="ADAL" clId="{8A114E54-7AA7-4C90-9535-2C2E2A87DD03}" dt="2024-09-03T16:25:22.558" v="3009" actId="20577"/>
        <pc:sldMkLst>
          <pc:docMk/>
          <pc:sldMk cId="3808991287" sldId="647"/>
        </pc:sldMkLst>
      </pc:sldChg>
      <pc:sldChg chg="addSp modSp add mod ord modNotesTx">
        <pc:chgData name="Manideep Dunna" userId="351d0aa0-c4ce-4e11-98e3-f902e5e222bf" providerId="ADAL" clId="{8A114E54-7AA7-4C90-9535-2C2E2A87DD03}" dt="2024-09-03T17:01:51.984" v="3420" actId="20577"/>
        <pc:sldMkLst>
          <pc:docMk/>
          <pc:sldMk cId="1572062656" sldId="648"/>
        </pc:sldMkLst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</pc:sldChg>
    </pc:docChg>
  </pc:docChgLst>
  <pc:docChgLst>
    <pc:chgData name="Manideep  Dunna" userId="351d0aa0-c4ce-4e11-98e3-f902e5e222bf" providerId="ADAL" clId="{CD895035-0A95-4FA4-A3E3-A6460B660F94}"/>
    <pc:docChg chg="undo custSel addSld delSld modSld sldOrd modMainMaster">
      <pc:chgData name="Manideep  Dunna" userId="351d0aa0-c4ce-4e11-98e3-f902e5e222bf" providerId="ADAL" clId="{CD895035-0A95-4FA4-A3E3-A6460B660F94}" dt="2025-07-22T21:41:04.344" v="3563" actId="20577"/>
      <pc:docMkLst>
        <pc:docMk/>
      </pc:docMkLst>
      <pc:sldChg chg="modSp mod">
        <pc:chgData name="Manideep  Dunna" userId="351d0aa0-c4ce-4e11-98e3-f902e5e222bf" providerId="ADAL" clId="{CD895035-0A95-4FA4-A3E3-A6460B660F94}" dt="2025-07-21T19:59:13.050" v="120" actId="20577"/>
        <pc:sldMkLst>
          <pc:docMk/>
          <pc:sldMk cId="0" sldId="256"/>
        </pc:sldMkLst>
        <pc:spChg chg="mod">
          <ac:chgData name="Manideep  Dunna" userId="351d0aa0-c4ce-4e11-98e3-f902e5e222bf" providerId="ADAL" clId="{CD895035-0A95-4FA4-A3E3-A6460B660F94}" dt="2025-07-15T21:53:30.893" v="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anideep  Dunna" userId="351d0aa0-c4ce-4e11-98e3-f902e5e222bf" providerId="ADAL" clId="{CD895035-0A95-4FA4-A3E3-A6460B660F94}" dt="2025-07-21T19:59:13.050" v="12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Manideep  Dunna" userId="351d0aa0-c4ce-4e11-98e3-f902e5e222bf" providerId="ADAL" clId="{CD895035-0A95-4FA4-A3E3-A6460B660F94}" dt="2025-07-22T19:03:06.337" v="1962"/>
        <pc:sldMkLst>
          <pc:docMk/>
          <pc:sldMk cId="3229970546" sldId="621"/>
        </pc:sldMkLst>
        <pc:spChg chg="mod">
          <ac:chgData name="Manideep  Dunna" userId="351d0aa0-c4ce-4e11-98e3-f902e5e222bf" providerId="ADAL" clId="{CD895035-0A95-4FA4-A3E3-A6460B660F94}" dt="2025-07-22T19:03:06.337" v="1962"/>
          <ac:spMkLst>
            <pc:docMk/>
            <pc:sldMk cId="3229970546" sldId="621"/>
            <ac:spMk id="3" creationId="{B9FC133F-B140-4646-3308-A78FC99ED692}"/>
          </ac:spMkLst>
        </pc:spChg>
      </pc:sldChg>
      <pc:sldChg chg="del">
        <pc:chgData name="Manideep  Dunna" userId="351d0aa0-c4ce-4e11-98e3-f902e5e222bf" providerId="ADAL" clId="{CD895035-0A95-4FA4-A3E3-A6460B660F94}" dt="2025-07-15T21:52:31.523" v="0" actId="47"/>
        <pc:sldMkLst>
          <pc:docMk/>
          <pc:sldMk cId="830775841" sldId="628"/>
        </pc:sldMkLst>
      </pc:sldChg>
      <pc:sldChg chg="modSp mod">
        <pc:chgData name="Manideep  Dunna" userId="351d0aa0-c4ce-4e11-98e3-f902e5e222bf" providerId="ADAL" clId="{CD895035-0A95-4FA4-A3E3-A6460B660F94}" dt="2025-07-22T19:03:19.733" v="1967" actId="20577"/>
        <pc:sldMkLst>
          <pc:docMk/>
          <pc:sldMk cId="3372140744" sldId="629"/>
        </pc:sldMkLst>
        <pc:spChg chg="mod">
          <ac:chgData name="Manideep  Dunna" userId="351d0aa0-c4ce-4e11-98e3-f902e5e222bf" providerId="ADAL" clId="{CD895035-0A95-4FA4-A3E3-A6460B660F94}" dt="2025-07-22T19:03:19.733" v="1967" actId="20577"/>
          <ac:spMkLst>
            <pc:docMk/>
            <pc:sldMk cId="3372140744" sldId="629"/>
            <ac:spMk id="3" creationId="{94241371-B67F-F814-F7E7-3A4E861ACBFC}"/>
          </ac:spMkLst>
        </pc:spChg>
      </pc:sldChg>
      <pc:sldChg chg="del">
        <pc:chgData name="Manideep  Dunna" userId="351d0aa0-c4ce-4e11-98e3-f902e5e222bf" providerId="ADAL" clId="{CD895035-0A95-4FA4-A3E3-A6460B660F94}" dt="2025-07-15T21:52:31.523" v="0" actId="47"/>
        <pc:sldMkLst>
          <pc:docMk/>
          <pc:sldMk cId="1568175419" sldId="631"/>
        </pc:sldMkLst>
      </pc:sldChg>
      <pc:sldChg chg="del">
        <pc:chgData name="Manideep  Dunna" userId="351d0aa0-c4ce-4e11-98e3-f902e5e222bf" providerId="ADAL" clId="{CD895035-0A95-4FA4-A3E3-A6460B660F94}" dt="2025-07-15T21:52:31.523" v="0" actId="47"/>
        <pc:sldMkLst>
          <pc:docMk/>
          <pc:sldMk cId="3025633120" sldId="637"/>
        </pc:sldMkLst>
      </pc:sldChg>
      <pc:sldChg chg="modSp mod">
        <pc:chgData name="Manideep  Dunna" userId="351d0aa0-c4ce-4e11-98e3-f902e5e222bf" providerId="ADAL" clId="{CD895035-0A95-4FA4-A3E3-A6460B660F94}" dt="2025-07-22T16:58:07.514" v="970" actId="20577"/>
        <pc:sldMkLst>
          <pc:docMk/>
          <pc:sldMk cId="2280357338" sldId="638"/>
        </pc:sldMkLst>
        <pc:spChg chg="mod">
          <ac:chgData name="Manideep  Dunna" userId="351d0aa0-c4ce-4e11-98e3-f902e5e222bf" providerId="ADAL" clId="{CD895035-0A95-4FA4-A3E3-A6460B660F94}" dt="2025-07-22T16:58:07.514" v="970" actId="20577"/>
          <ac:spMkLst>
            <pc:docMk/>
            <pc:sldMk cId="2280357338" sldId="638"/>
            <ac:spMk id="7" creationId="{26957933-02DF-DA44-694A-D51BED98DAE6}"/>
          </ac:spMkLst>
        </pc:spChg>
      </pc:sldChg>
      <pc:sldChg chg="del">
        <pc:chgData name="Manideep  Dunna" userId="351d0aa0-c4ce-4e11-98e3-f902e5e222bf" providerId="ADAL" clId="{CD895035-0A95-4FA4-A3E3-A6460B660F94}" dt="2025-07-15T21:52:31.523" v="0" actId="47"/>
        <pc:sldMkLst>
          <pc:docMk/>
          <pc:sldMk cId="4130860026" sldId="639"/>
        </pc:sldMkLst>
      </pc:sldChg>
      <pc:sldChg chg="del">
        <pc:chgData name="Manideep  Dunna" userId="351d0aa0-c4ce-4e11-98e3-f902e5e222bf" providerId="ADAL" clId="{CD895035-0A95-4FA4-A3E3-A6460B660F94}" dt="2025-07-15T21:52:31.523" v="0" actId="47"/>
        <pc:sldMkLst>
          <pc:docMk/>
          <pc:sldMk cId="3173048062" sldId="640"/>
        </pc:sldMkLst>
      </pc:sldChg>
      <pc:sldChg chg="del">
        <pc:chgData name="Manideep  Dunna" userId="351d0aa0-c4ce-4e11-98e3-f902e5e222bf" providerId="ADAL" clId="{CD895035-0A95-4FA4-A3E3-A6460B660F94}" dt="2025-07-15T21:52:31.523" v="0" actId="47"/>
        <pc:sldMkLst>
          <pc:docMk/>
          <pc:sldMk cId="491317578" sldId="641"/>
        </pc:sldMkLst>
      </pc:sldChg>
      <pc:sldChg chg="modSp mod">
        <pc:chgData name="Manideep  Dunna" userId="351d0aa0-c4ce-4e11-98e3-f902e5e222bf" providerId="ADAL" clId="{CD895035-0A95-4FA4-A3E3-A6460B660F94}" dt="2025-07-22T21:10:54.799" v="3537" actId="20577"/>
        <pc:sldMkLst>
          <pc:docMk/>
          <pc:sldMk cId="3257516660" sldId="642"/>
        </pc:sldMkLst>
        <pc:spChg chg="mod">
          <ac:chgData name="Manideep  Dunna" userId="351d0aa0-c4ce-4e11-98e3-f902e5e222bf" providerId="ADAL" clId="{CD895035-0A95-4FA4-A3E3-A6460B660F94}" dt="2025-07-22T18:34:10.090" v="1526" actId="20577"/>
          <ac:spMkLst>
            <pc:docMk/>
            <pc:sldMk cId="3257516660" sldId="642"/>
            <ac:spMk id="2" creationId="{B82C30DC-4FA8-2E2F-0BF9-6983A14F3B46}"/>
          </ac:spMkLst>
        </pc:spChg>
        <pc:spChg chg="mod">
          <ac:chgData name="Manideep  Dunna" userId="351d0aa0-c4ce-4e11-98e3-f902e5e222bf" providerId="ADAL" clId="{CD895035-0A95-4FA4-A3E3-A6460B660F94}" dt="2025-07-22T19:37:39.534" v="2722" actId="1035"/>
          <ac:spMkLst>
            <pc:docMk/>
            <pc:sldMk cId="3257516660" sldId="642"/>
            <ac:spMk id="7" creationId="{7847A42C-4214-485C-A67B-FB31C9BF3D07}"/>
          </ac:spMkLst>
        </pc:spChg>
        <pc:spChg chg="mod">
          <ac:chgData name="Manideep  Dunna" userId="351d0aa0-c4ce-4e11-98e3-f902e5e222bf" providerId="ADAL" clId="{CD895035-0A95-4FA4-A3E3-A6460B660F94}" dt="2025-07-22T19:37:39.534" v="2722" actId="1035"/>
          <ac:spMkLst>
            <pc:docMk/>
            <pc:sldMk cId="3257516660" sldId="642"/>
            <ac:spMk id="10" creationId="{46ADACBE-AA87-88BA-E5E0-89F26ABFEEEF}"/>
          </ac:spMkLst>
        </pc:spChg>
        <pc:spChg chg="mod">
          <ac:chgData name="Manideep  Dunna" userId="351d0aa0-c4ce-4e11-98e3-f902e5e222bf" providerId="ADAL" clId="{CD895035-0A95-4FA4-A3E3-A6460B660F94}" dt="2025-07-22T19:37:39.534" v="2722" actId="1035"/>
          <ac:spMkLst>
            <pc:docMk/>
            <pc:sldMk cId="3257516660" sldId="642"/>
            <ac:spMk id="13" creationId="{9079582D-2CBD-F213-B386-E8E82D5D76E3}"/>
          </ac:spMkLst>
        </pc:spChg>
        <pc:spChg chg="mod">
          <ac:chgData name="Manideep  Dunna" userId="351d0aa0-c4ce-4e11-98e3-f902e5e222bf" providerId="ADAL" clId="{CD895035-0A95-4FA4-A3E3-A6460B660F94}" dt="2025-07-22T19:37:39.534" v="2722" actId="1035"/>
          <ac:spMkLst>
            <pc:docMk/>
            <pc:sldMk cId="3257516660" sldId="642"/>
            <ac:spMk id="14" creationId="{381BA179-1337-0856-8503-44EFDA86908C}"/>
          </ac:spMkLst>
        </pc:spChg>
        <pc:spChg chg="mod">
          <ac:chgData name="Manideep  Dunna" userId="351d0aa0-c4ce-4e11-98e3-f902e5e222bf" providerId="ADAL" clId="{CD895035-0A95-4FA4-A3E3-A6460B660F94}" dt="2025-07-22T21:10:54.799" v="3537" actId="20577"/>
          <ac:spMkLst>
            <pc:docMk/>
            <pc:sldMk cId="3257516660" sldId="642"/>
            <ac:spMk id="22" creationId="{119D8C1E-0A47-C65A-B371-B7B9FE8B2AAF}"/>
          </ac:spMkLst>
        </pc:spChg>
        <pc:spChg chg="mod">
          <ac:chgData name="Manideep  Dunna" userId="351d0aa0-c4ce-4e11-98e3-f902e5e222bf" providerId="ADAL" clId="{CD895035-0A95-4FA4-A3E3-A6460B660F94}" dt="2025-07-22T18:34:14.570" v="1529" actId="20577"/>
          <ac:spMkLst>
            <pc:docMk/>
            <pc:sldMk cId="3257516660" sldId="642"/>
            <ac:spMk id="29" creationId="{2C049A90-CF3D-FA5F-05A6-71E7F7204B5D}"/>
          </ac:spMkLst>
        </pc:spChg>
        <pc:grpChg chg="mod">
          <ac:chgData name="Manideep  Dunna" userId="351d0aa0-c4ce-4e11-98e3-f902e5e222bf" providerId="ADAL" clId="{CD895035-0A95-4FA4-A3E3-A6460B660F94}" dt="2025-07-22T19:37:39.534" v="2722" actId="1035"/>
          <ac:grpSpMkLst>
            <pc:docMk/>
            <pc:sldMk cId="3257516660" sldId="642"/>
            <ac:grpSpMk id="23" creationId="{7C829366-D5EC-7182-C852-2254A18B3C7E}"/>
          </ac:grpSpMkLst>
        </pc:grpChg>
        <pc:cxnChg chg="mod">
          <ac:chgData name="Manideep  Dunna" userId="351d0aa0-c4ce-4e11-98e3-f902e5e222bf" providerId="ADAL" clId="{CD895035-0A95-4FA4-A3E3-A6460B660F94}" dt="2025-07-22T19:37:39.534" v="2722" actId="1035"/>
          <ac:cxnSpMkLst>
            <pc:docMk/>
            <pc:sldMk cId="3257516660" sldId="642"/>
            <ac:cxnSpMk id="8" creationId="{3D9F4480-0499-0AEA-389D-870F713C9812}"/>
          </ac:cxnSpMkLst>
        </pc:cxnChg>
        <pc:cxnChg chg="mod">
          <ac:chgData name="Manideep  Dunna" userId="351d0aa0-c4ce-4e11-98e3-f902e5e222bf" providerId="ADAL" clId="{CD895035-0A95-4FA4-A3E3-A6460B660F94}" dt="2025-07-22T19:37:39.534" v="2722" actId="1035"/>
          <ac:cxnSpMkLst>
            <pc:docMk/>
            <pc:sldMk cId="3257516660" sldId="642"/>
            <ac:cxnSpMk id="9" creationId="{766EAB69-27D9-9282-1006-C651796A69DC}"/>
          </ac:cxnSpMkLst>
        </pc:cxnChg>
        <pc:cxnChg chg="mod">
          <ac:chgData name="Manideep  Dunna" userId="351d0aa0-c4ce-4e11-98e3-f902e5e222bf" providerId="ADAL" clId="{CD895035-0A95-4FA4-A3E3-A6460B660F94}" dt="2025-07-22T19:37:39.534" v="2722" actId="1035"/>
          <ac:cxnSpMkLst>
            <pc:docMk/>
            <pc:sldMk cId="3257516660" sldId="642"/>
            <ac:cxnSpMk id="11" creationId="{0C6FAC2A-1F06-E351-D5F4-BE5FAF865D65}"/>
          </ac:cxnSpMkLst>
        </pc:cxnChg>
        <pc:cxnChg chg="mod">
          <ac:chgData name="Manideep  Dunna" userId="351d0aa0-c4ce-4e11-98e3-f902e5e222bf" providerId="ADAL" clId="{CD895035-0A95-4FA4-A3E3-A6460B660F94}" dt="2025-07-22T19:37:39.534" v="2722" actId="1035"/>
          <ac:cxnSpMkLst>
            <pc:docMk/>
            <pc:sldMk cId="3257516660" sldId="642"/>
            <ac:cxnSpMk id="12" creationId="{27DF058C-627C-E1D6-C8D7-73912A757EB7}"/>
          </ac:cxnSpMkLst>
        </pc:cxnChg>
        <pc:cxnChg chg="mod">
          <ac:chgData name="Manideep  Dunna" userId="351d0aa0-c4ce-4e11-98e3-f902e5e222bf" providerId="ADAL" clId="{CD895035-0A95-4FA4-A3E3-A6460B660F94}" dt="2025-07-22T19:37:39.534" v="2722" actId="1035"/>
          <ac:cxnSpMkLst>
            <pc:docMk/>
            <pc:sldMk cId="3257516660" sldId="642"/>
            <ac:cxnSpMk id="15" creationId="{2BE0977E-017E-B081-2F73-1562717290CA}"/>
          </ac:cxnSpMkLst>
        </pc:cxnChg>
      </pc:sldChg>
      <pc:sldChg chg="modSp mod">
        <pc:chgData name="Manideep  Dunna" userId="351d0aa0-c4ce-4e11-98e3-f902e5e222bf" providerId="ADAL" clId="{CD895035-0A95-4FA4-A3E3-A6460B660F94}" dt="2025-07-22T21:37:17.517" v="3561" actId="20577"/>
        <pc:sldMkLst>
          <pc:docMk/>
          <pc:sldMk cId="1752268471" sldId="973"/>
        </pc:sldMkLst>
        <pc:spChg chg="mod">
          <ac:chgData name="Manideep  Dunna" userId="351d0aa0-c4ce-4e11-98e3-f902e5e222bf" providerId="ADAL" clId="{CD895035-0A95-4FA4-A3E3-A6460B660F94}" dt="2025-07-22T21:37:17.517" v="3561" actId="20577"/>
          <ac:spMkLst>
            <pc:docMk/>
            <pc:sldMk cId="1752268471" sldId="973"/>
            <ac:spMk id="9" creationId="{CC1D64C8-6170-519D-38A8-D16DF4ED01EA}"/>
          </ac:spMkLst>
        </pc:spChg>
        <pc:spChg chg="mod">
          <ac:chgData name="Manideep  Dunna" userId="351d0aa0-c4ce-4e11-98e3-f902e5e222bf" providerId="ADAL" clId="{CD895035-0A95-4FA4-A3E3-A6460B660F94}" dt="2025-07-22T19:39:05.750" v="2811" actId="1036"/>
          <ac:spMkLst>
            <pc:docMk/>
            <pc:sldMk cId="1752268471" sldId="973"/>
            <ac:spMk id="10" creationId="{43FEFDED-7E1C-5743-A9BB-C2E11C5CD4BF}"/>
          </ac:spMkLst>
        </pc:spChg>
        <pc:spChg chg="mod">
          <ac:chgData name="Manideep  Dunna" userId="351d0aa0-c4ce-4e11-98e3-f902e5e222bf" providerId="ADAL" clId="{CD895035-0A95-4FA4-A3E3-A6460B660F94}" dt="2025-07-22T21:36:33.998" v="3560" actId="20577"/>
          <ac:spMkLst>
            <pc:docMk/>
            <pc:sldMk cId="1752268471" sldId="973"/>
            <ac:spMk id="11" creationId="{ED5B0B6C-A31E-68FA-EAA9-7B9A946A38C6}"/>
          </ac:spMkLst>
        </pc:spChg>
        <pc:spChg chg="mod">
          <ac:chgData name="Manideep  Dunna" userId="351d0aa0-c4ce-4e11-98e3-f902e5e222bf" providerId="ADAL" clId="{CD895035-0A95-4FA4-A3E3-A6460B660F94}" dt="2025-07-22T19:39:12.061" v="2812" actId="1076"/>
          <ac:spMkLst>
            <pc:docMk/>
            <pc:sldMk cId="1752268471" sldId="973"/>
            <ac:spMk id="12" creationId="{D3B72071-B8B3-DB9A-48E6-9ABEB08AE134}"/>
          </ac:spMkLst>
        </pc:spChg>
      </pc:sldChg>
      <pc:sldChg chg="modSp add mod">
        <pc:chgData name="Manideep  Dunna" userId="351d0aa0-c4ce-4e11-98e3-f902e5e222bf" providerId="ADAL" clId="{CD895035-0A95-4FA4-A3E3-A6460B660F94}" dt="2025-07-21T20:55:41.951" v="150" actId="20577"/>
        <pc:sldMkLst>
          <pc:docMk/>
          <pc:sldMk cId="2570648567" sldId="975"/>
        </pc:sldMkLst>
        <pc:spChg chg="mod">
          <ac:chgData name="Manideep  Dunna" userId="351d0aa0-c4ce-4e11-98e3-f902e5e222bf" providerId="ADAL" clId="{CD895035-0A95-4FA4-A3E3-A6460B660F94}" dt="2025-07-18T19:20:20.369" v="96" actId="20577"/>
          <ac:spMkLst>
            <pc:docMk/>
            <pc:sldMk cId="2570648567" sldId="975"/>
            <ac:spMk id="2" creationId="{3BCA7D07-4762-3FB3-88B9-847026D3C404}"/>
          </ac:spMkLst>
        </pc:spChg>
        <pc:spChg chg="mod">
          <ac:chgData name="Manideep  Dunna" userId="351d0aa0-c4ce-4e11-98e3-f902e5e222bf" providerId="ADAL" clId="{CD895035-0A95-4FA4-A3E3-A6460B660F94}" dt="2025-07-21T20:55:41.951" v="150" actId="20577"/>
          <ac:spMkLst>
            <pc:docMk/>
            <pc:sldMk cId="2570648567" sldId="975"/>
            <ac:spMk id="29" creationId="{420B0B10-CA56-58B7-8D8A-E82913FA9853}"/>
          </ac:spMkLst>
        </pc:spChg>
      </pc:sldChg>
      <pc:sldChg chg="modSp add del mod">
        <pc:chgData name="Manideep  Dunna" userId="351d0aa0-c4ce-4e11-98e3-f902e5e222bf" providerId="ADAL" clId="{CD895035-0A95-4FA4-A3E3-A6460B660F94}" dt="2025-07-21T20:55:38.425" v="149" actId="20577"/>
        <pc:sldMkLst>
          <pc:docMk/>
          <pc:sldMk cId="1411870519" sldId="978"/>
        </pc:sldMkLst>
        <pc:spChg chg="mod">
          <ac:chgData name="Manideep  Dunna" userId="351d0aa0-c4ce-4e11-98e3-f902e5e222bf" providerId="ADAL" clId="{CD895035-0A95-4FA4-A3E3-A6460B660F94}" dt="2025-07-18T19:20:23.776" v="98" actId="20577"/>
          <ac:spMkLst>
            <pc:docMk/>
            <pc:sldMk cId="1411870519" sldId="978"/>
            <ac:spMk id="2" creationId="{36E610B4-4FCD-138C-1C4E-59247A983868}"/>
          </ac:spMkLst>
        </pc:spChg>
        <pc:spChg chg="mod">
          <ac:chgData name="Manideep  Dunna" userId="351d0aa0-c4ce-4e11-98e3-f902e5e222bf" providerId="ADAL" clId="{CD895035-0A95-4FA4-A3E3-A6460B660F94}" dt="2025-07-21T20:55:38.425" v="149" actId="20577"/>
          <ac:spMkLst>
            <pc:docMk/>
            <pc:sldMk cId="1411870519" sldId="978"/>
            <ac:spMk id="29" creationId="{E9F19983-2C85-F9D8-CCA6-DC0F3EE8B6E1}"/>
          </ac:spMkLst>
        </pc:spChg>
      </pc:sldChg>
      <pc:sldChg chg="delSp modSp add mod ord">
        <pc:chgData name="Manideep  Dunna" userId="351d0aa0-c4ce-4e11-98e3-f902e5e222bf" providerId="ADAL" clId="{CD895035-0A95-4FA4-A3E3-A6460B660F94}" dt="2025-07-22T18:32:57.587" v="1487" actId="20577"/>
        <pc:sldMkLst>
          <pc:docMk/>
          <pc:sldMk cId="3977078155" sldId="979"/>
        </pc:sldMkLst>
        <pc:spChg chg="mod">
          <ac:chgData name="Manideep  Dunna" userId="351d0aa0-c4ce-4e11-98e3-f902e5e222bf" providerId="ADAL" clId="{CD895035-0A95-4FA4-A3E3-A6460B660F94}" dt="2025-07-21T20:22:06.939" v="132" actId="20577"/>
          <ac:spMkLst>
            <pc:docMk/>
            <pc:sldMk cId="3977078155" sldId="979"/>
            <ac:spMk id="2" creationId="{0E0536A7-AAC4-B2B8-A272-57D88B375155}"/>
          </ac:spMkLst>
        </pc:spChg>
        <pc:spChg chg="del">
          <ac:chgData name="Manideep  Dunna" userId="351d0aa0-c4ce-4e11-98e3-f902e5e222bf" providerId="ADAL" clId="{CD895035-0A95-4FA4-A3E3-A6460B660F94}" dt="2025-07-21T21:01:56.956" v="153" actId="478"/>
          <ac:spMkLst>
            <pc:docMk/>
            <pc:sldMk cId="3977078155" sldId="979"/>
            <ac:spMk id="7" creationId="{2A3432EB-4E02-A501-2A0D-1F02C3A4D1AB}"/>
          </ac:spMkLst>
        </pc:spChg>
        <pc:spChg chg="del">
          <ac:chgData name="Manideep  Dunna" userId="351d0aa0-c4ce-4e11-98e3-f902e5e222bf" providerId="ADAL" clId="{CD895035-0A95-4FA4-A3E3-A6460B660F94}" dt="2025-07-21T21:01:56.956" v="153" actId="478"/>
          <ac:spMkLst>
            <pc:docMk/>
            <pc:sldMk cId="3977078155" sldId="979"/>
            <ac:spMk id="10" creationId="{00F9A9D7-06AE-8323-3F0D-F638E6F2A11F}"/>
          </ac:spMkLst>
        </pc:spChg>
        <pc:spChg chg="del">
          <ac:chgData name="Manideep  Dunna" userId="351d0aa0-c4ce-4e11-98e3-f902e5e222bf" providerId="ADAL" clId="{CD895035-0A95-4FA4-A3E3-A6460B660F94}" dt="2025-07-21T21:01:56.956" v="153" actId="478"/>
          <ac:spMkLst>
            <pc:docMk/>
            <pc:sldMk cId="3977078155" sldId="979"/>
            <ac:spMk id="13" creationId="{C20175F2-DB50-A610-1892-E5A508BB23DC}"/>
          </ac:spMkLst>
        </pc:spChg>
        <pc:spChg chg="del">
          <ac:chgData name="Manideep  Dunna" userId="351d0aa0-c4ce-4e11-98e3-f902e5e222bf" providerId="ADAL" clId="{CD895035-0A95-4FA4-A3E3-A6460B660F94}" dt="2025-07-21T21:01:56.956" v="153" actId="478"/>
          <ac:spMkLst>
            <pc:docMk/>
            <pc:sldMk cId="3977078155" sldId="979"/>
            <ac:spMk id="14" creationId="{6FE98BA2-2FAC-B67E-B9C7-DE1E14ADD2B0}"/>
          </ac:spMkLst>
        </pc:spChg>
        <pc:spChg chg="del">
          <ac:chgData name="Manideep  Dunna" userId="351d0aa0-c4ce-4e11-98e3-f902e5e222bf" providerId="ADAL" clId="{CD895035-0A95-4FA4-A3E3-A6460B660F94}" dt="2025-07-21T21:02:36.355" v="155" actId="478"/>
          <ac:spMkLst>
            <pc:docMk/>
            <pc:sldMk cId="3977078155" sldId="979"/>
            <ac:spMk id="22" creationId="{7F78EC36-07E7-1632-55DB-F6ACBCAD92E4}"/>
          </ac:spMkLst>
        </pc:spChg>
        <pc:spChg chg="mod">
          <ac:chgData name="Manideep  Dunna" userId="351d0aa0-c4ce-4e11-98e3-f902e5e222bf" providerId="ADAL" clId="{CD895035-0A95-4FA4-A3E3-A6460B660F94}" dt="2025-07-22T18:32:57.587" v="1487" actId="20577"/>
          <ac:spMkLst>
            <pc:docMk/>
            <pc:sldMk cId="3977078155" sldId="979"/>
            <ac:spMk id="29" creationId="{CD0A9C39-A7C0-C3D6-AE4A-F3B7E5FB626C}"/>
          </ac:spMkLst>
        </pc:spChg>
        <pc:grpChg chg="del">
          <ac:chgData name="Manideep  Dunna" userId="351d0aa0-c4ce-4e11-98e3-f902e5e222bf" providerId="ADAL" clId="{CD895035-0A95-4FA4-A3E3-A6460B660F94}" dt="2025-07-21T21:01:56.956" v="153" actId="478"/>
          <ac:grpSpMkLst>
            <pc:docMk/>
            <pc:sldMk cId="3977078155" sldId="979"/>
            <ac:grpSpMk id="23" creationId="{1304ECC3-F84C-68E5-45FB-4FF9E37C17BB}"/>
          </ac:grpSpMkLst>
        </pc:grpChg>
        <pc:cxnChg chg="del">
          <ac:chgData name="Manideep  Dunna" userId="351d0aa0-c4ce-4e11-98e3-f902e5e222bf" providerId="ADAL" clId="{CD895035-0A95-4FA4-A3E3-A6460B660F94}" dt="2025-07-21T21:01:56.956" v="153" actId="478"/>
          <ac:cxnSpMkLst>
            <pc:docMk/>
            <pc:sldMk cId="3977078155" sldId="979"/>
            <ac:cxnSpMk id="8" creationId="{7C1649FD-082A-C036-6569-806047BC7069}"/>
          </ac:cxnSpMkLst>
        </pc:cxnChg>
        <pc:cxnChg chg="del">
          <ac:chgData name="Manideep  Dunna" userId="351d0aa0-c4ce-4e11-98e3-f902e5e222bf" providerId="ADAL" clId="{CD895035-0A95-4FA4-A3E3-A6460B660F94}" dt="2025-07-21T21:01:56.956" v="153" actId="478"/>
          <ac:cxnSpMkLst>
            <pc:docMk/>
            <pc:sldMk cId="3977078155" sldId="979"/>
            <ac:cxnSpMk id="9" creationId="{44485989-4D67-023B-5D60-7479643AC3C7}"/>
          </ac:cxnSpMkLst>
        </pc:cxnChg>
        <pc:cxnChg chg="del mod">
          <ac:chgData name="Manideep  Dunna" userId="351d0aa0-c4ce-4e11-98e3-f902e5e222bf" providerId="ADAL" clId="{CD895035-0A95-4FA4-A3E3-A6460B660F94}" dt="2025-07-21T21:01:56.956" v="153" actId="478"/>
          <ac:cxnSpMkLst>
            <pc:docMk/>
            <pc:sldMk cId="3977078155" sldId="979"/>
            <ac:cxnSpMk id="11" creationId="{A5B2AF0D-341C-1800-012E-542E1CC92B9C}"/>
          </ac:cxnSpMkLst>
        </pc:cxnChg>
        <pc:cxnChg chg="del">
          <ac:chgData name="Manideep  Dunna" userId="351d0aa0-c4ce-4e11-98e3-f902e5e222bf" providerId="ADAL" clId="{CD895035-0A95-4FA4-A3E3-A6460B660F94}" dt="2025-07-21T21:01:59.251" v="154" actId="478"/>
          <ac:cxnSpMkLst>
            <pc:docMk/>
            <pc:sldMk cId="3977078155" sldId="979"/>
            <ac:cxnSpMk id="12" creationId="{8A1B96A8-66B1-0D18-B365-4241EC95347F}"/>
          </ac:cxnSpMkLst>
        </pc:cxnChg>
        <pc:cxnChg chg="del mod">
          <ac:chgData name="Manideep  Dunna" userId="351d0aa0-c4ce-4e11-98e3-f902e5e222bf" providerId="ADAL" clId="{CD895035-0A95-4FA4-A3E3-A6460B660F94}" dt="2025-07-21T21:01:56.956" v="153" actId="478"/>
          <ac:cxnSpMkLst>
            <pc:docMk/>
            <pc:sldMk cId="3977078155" sldId="979"/>
            <ac:cxnSpMk id="15" creationId="{A817721F-CA69-455B-6E49-2698CC36966E}"/>
          </ac:cxnSpMkLst>
        </pc:cxnChg>
      </pc:sldChg>
      <pc:sldChg chg="modSp add mod">
        <pc:chgData name="Manideep  Dunna" userId="351d0aa0-c4ce-4e11-98e3-f902e5e222bf" providerId="ADAL" clId="{CD895035-0A95-4FA4-A3E3-A6460B660F94}" dt="2025-07-22T20:58:16.404" v="3497" actId="20577"/>
        <pc:sldMkLst>
          <pc:docMk/>
          <pc:sldMk cId="2552214734" sldId="980"/>
        </pc:sldMkLst>
        <pc:spChg chg="mod">
          <ac:chgData name="Manideep  Dunna" userId="351d0aa0-c4ce-4e11-98e3-f902e5e222bf" providerId="ADAL" clId="{CD895035-0A95-4FA4-A3E3-A6460B660F94}" dt="2025-07-22T20:58:16.404" v="3497" actId="20577"/>
          <ac:spMkLst>
            <pc:docMk/>
            <pc:sldMk cId="2552214734" sldId="980"/>
            <ac:spMk id="2" creationId="{9B741401-5012-06FC-8E25-D6D9AECF90DB}"/>
          </ac:spMkLst>
        </pc:spChg>
        <pc:spChg chg="mod">
          <ac:chgData name="Manideep  Dunna" userId="351d0aa0-c4ce-4e11-98e3-f902e5e222bf" providerId="ADAL" clId="{CD895035-0A95-4FA4-A3E3-A6460B660F94}" dt="2025-07-22T19:42:27.968" v="2813" actId="20577"/>
          <ac:spMkLst>
            <pc:docMk/>
            <pc:sldMk cId="2552214734" sldId="980"/>
            <ac:spMk id="3" creationId="{7DA54254-9E90-F35C-5364-67A3C8C08FE7}"/>
          </ac:spMkLst>
        </pc:spChg>
      </pc:sldChg>
      <pc:sldChg chg="addSp delSp modSp new del mod">
        <pc:chgData name="Manideep  Dunna" userId="351d0aa0-c4ce-4e11-98e3-f902e5e222bf" providerId="ADAL" clId="{CD895035-0A95-4FA4-A3E3-A6460B660F94}" dt="2025-07-22T19:00:32.257" v="1904" actId="47"/>
        <pc:sldMkLst>
          <pc:docMk/>
          <pc:sldMk cId="996016406" sldId="981"/>
        </pc:sldMkLst>
        <pc:spChg chg="mod">
          <ac:chgData name="Manideep  Dunna" userId="351d0aa0-c4ce-4e11-98e3-f902e5e222bf" providerId="ADAL" clId="{CD895035-0A95-4FA4-A3E3-A6460B660F94}" dt="2025-07-22T18:55:20.535" v="1903" actId="20577"/>
          <ac:spMkLst>
            <pc:docMk/>
            <pc:sldMk cId="996016406" sldId="981"/>
            <ac:spMk id="2" creationId="{804FAFF7-27DA-F123-67D7-C0D0340A1C8A}"/>
          </ac:spMkLst>
        </pc:spChg>
        <pc:spChg chg="del">
          <ac:chgData name="Manideep  Dunna" userId="351d0aa0-c4ce-4e11-98e3-f902e5e222bf" providerId="ADAL" clId="{CD895035-0A95-4FA4-A3E3-A6460B660F94}" dt="2025-07-22T18:52:13.286" v="1656" actId="931"/>
          <ac:spMkLst>
            <pc:docMk/>
            <pc:sldMk cId="996016406" sldId="981"/>
            <ac:spMk id="3" creationId="{14D7C96F-4B14-EF09-CC2D-1A4AFEB7CE4D}"/>
          </ac:spMkLst>
        </pc:spChg>
        <pc:spChg chg="add mod">
          <ac:chgData name="Manideep  Dunna" userId="351d0aa0-c4ce-4e11-98e3-f902e5e222bf" providerId="ADAL" clId="{CD895035-0A95-4FA4-A3E3-A6460B660F94}" dt="2025-07-22T18:53:37.727" v="1759" actId="20577"/>
          <ac:spMkLst>
            <pc:docMk/>
            <pc:sldMk cId="996016406" sldId="981"/>
            <ac:spMk id="10" creationId="{C452696C-8539-39D3-9EB1-7BE3F63486AF}"/>
          </ac:spMkLst>
        </pc:spChg>
        <pc:picChg chg="add del mod">
          <ac:chgData name="Manideep  Dunna" userId="351d0aa0-c4ce-4e11-98e3-f902e5e222bf" providerId="ADAL" clId="{CD895035-0A95-4FA4-A3E3-A6460B660F94}" dt="2025-07-22T18:53:02.840" v="1659" actId="478"/>
          <ac:picMkLst>
            <pc:docMk/>
            <pc:sldMk cId="996016406" sldId="981"/>
            <ac:picMk id="8" creationId="{67D895DE-F471-2FA8-3640-B7AE2B8EDFD9}"/>
          </ac:picMkLst>
        </pc:picChg>
      </pc:sldChg>
      <pc:sldChg chg="addSp delSp modSp new mod ord">
        <pc:chgData name="Manideep  Dunna" userId="351d0aa0-c4ce-4e11-98e3-f902e5e222bf" providerId="ADAL" clId="{CD895035-0A95-4FA4-A3E3-A6460B660F94}" dt="2025-07-22T21:15:47.807" v="3545"/>
        <pc:sldMkLst>
          <pc:docMk/>
          <pc:sldMk cId="2036969124" sldId="981"/>
        </pc:sldMkLst>
        <pc:spChg chg="mod">
          <ac:chgData name="Manideep  Dunna" userId="351d0aa0-c4ce-4e11-98e3-f902e5e222bf" providerId="ADAL" clId="{CD895035-0A95-4FA4-A3E3-A6460B660F94}" dt="2025-07-22T20:38:16.939" v="3054" actId="20577"/>
          <ac:spMkLst>
            <pc:docMk/>
            <pc:sldMk cId="2036969124" sldId="981"/>
            <ac:spMk id="2" creationId="{89FA428A-420C-8FFC-372D-F01CF0DF22B5}"/>
          </ac:spMkLst>
        </pc:spChg>
        <pc:spChg chg="del">
          <ac:chgData name="Manideep  Dunna" userId="351d0aa0-c4ce-4e11-98e3-f902e5e222bf" providerId="ADAL" clId="{CD895035-0A95-4FA4-A3E3-A6460B660F94}" dt="2025-07-22T19:46:44.796" v="2977" actId="478"/>
          <ac:spMkLst>
            <pc:docMk/>
            <pc:sldMk cId="2036969124" sldId="981"/>
            <ac:spMk id="3" creationId="{98B1C28C-8500-E85B-E7D4-50D714F4C328}"/>
          </ac:spMkLst>
        </pc:spChg>
        <pc:spChg chg="add mod">
          <ac:chgData name="Manideep  Dunna" userId="351d0aa0-c4ce-4e11-98e3-f902e5e222bf" providerId="ADAL" clId="{CD895035-0A95-4FA4-A3E3-A6460B660F94}" dt="2025-07-22T20:59:55.722" v="3521" actId="20577"/>
          <ac:spMkLst>
            <pc:docMk/>
            <pc:sldMk cId="2036969124" sldId="981"/>
            <ac:spMk id="9" creationId="{E9010A56-EE06-182F-AC74-D2F7EF832679}"/>
          </ac:spMkLst>
        </pc:spChg>
        <pc:spChg chg="add mod">
          <ac:chgData name="Manideep  Dunna" userId="351d0aa0-c4ce-4e11-98e3-f902e5e222bf" providerId="ADAL" clId="{CD895035-0A95-4FA4-A3E3-A6460B660F94}" dt="2025-07-22T20:42:11.150" v="3181" actId="1076"/>
          <ac:spMkLst>
            <pc:docMk/>
            <pc:sldMk cId="2036969124" sldId="981"/>
            <ac:spMk id="10" creationId="{242B099C-2A13-CD3C-256B-035680778686}"/>
          </ac:spMkLst>
        </pc:spChg>
        <pc:spChg chg="add mod">
          <ac:chgData name="Manideep  Dunna" userId="351d0aa0-c4ce-4e11-98e3-f902e5e222bf" providerId="ADAL" clId="{CD895035-0A95-4FA4-A3E3-A6460B660F94}" dt="2025-07-22T20:43:15.573" v="3248" actId="1076"/>
          <ac:spMkLst>
            <pc:docMk/>
            <pc:sldMk cId="2036969124" sldId="981"/>
            <ac:spMk id="11" creationId="{B25DFD04-5F32-B45C-CF73-3773EB114449}"/>
          </ac:spMkLst>
        </pc:spChg>
        <pc:spChg chg="add mod">
          <ac:chgData name="Manideep  Dunna" userId="351d0aa0-c4ce-4e11-98e3-f902e5e222bf" providerId="ADAL" clId="{CD895035-0A95-4FA4-A3E3-A6460B660F94}" dt="2025-07-22T20:46:33.457" v="3412" actId="1076"/>
          <ac:spMkLst>
            <pc:docMk/>
            <pc:sldMk cId="2036969124" sldId="981"/>
            <ac:spMk id="12" creationId="{83ACD68C-6641-E375-9A57-37939094A482}"/>
          </ac:spMkLst>
        </pc:spChg>
        <pc:picChg chg="add mod modCrop">
          <ac:chgData name="Manideep  Dunna" userId="351d0aa0-c4ce-4e11-98e3-f902e5e222bf" providerId="ADAL" clId="{CD895035-0A95-4FA4-A3E3-A6460B660F94}" dt="2025-07-22T20:42:19.899" v="3184" actId="1076"/>
          <ac:picMkLst>
            <pc:docMk/>
            <pc:sldMk cId="2036969124" sldId="981"/>
            <ac:picMk id="8" creationId="{3A9E8690-4A6B-47D0-018A-E5B5A66A9DB8}"/>
          </ac:picMkLst>
        </pc:picChg>
      </pc:sldChg>
      <pc:sldMasterChg chg="modSldLayout">
        <pc:chgData name="Manideep  Dunna" userId="351d0aa0-c4ce-4e11-98e3-f902e5e222bf" providerId="ADAL" clId="{CD895035-0A95-4FA4-A3E3-A6460B660F94}" dt="2025-07-22T21:41:04.344" v="3563" actId="20577"/>
        <pc:sldMasterMkLst>
          <pc:docMk/>
          <pc:sldMasterMk cId="0" sldId="2147483648"/>
        </pc:sldMasterMkLst>
        <pc:sldLayoutChg chg="modSp mod">
          <pc:chgData name="Manideep  Dunna" userId="351d0aa0-c4ce-4e11-98e3-f902e5e222bf" providerId="ADAL" clId="{CD895035-0A95-4FA4-A3E3-A6460B660F94}" dt="2025-07-22T21:41:04.344" v="3563" actId="20577"/>
          <pc:sldLayoutMkLst>
            <pc:docMk/>
            <pc:sldMasterMk cId="0" sldId="2147483648"/>
            <pc:sldLayoutMk cId="0" sldId="2147483650"/>
          </pc:sldLayoutMkLst>
          <pc:spChg chg="mod">
            <ac:chgData name="Manideep  Dunna" userId="351d0aa0-c4ce-4e11-98e3-f902e5e222bf" providerId="ADAL" clId="{CD895035-0A95-4FA4-A3E3-A6460B660F94}" dt="2025-07-22T21:41:04.344" v="356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Manideep Dunna" userId="351d0aa0-c4ce-4e11-98e3-f902e5e222bf" providerId="ADAL" clId="{F97632C6-F17C-4307-91B6-44EF0324EF94}"/>
    <pc:docChg chg="undo redo custSel addSld delSld modSld sldOrd modMainMaster">
      <pc:chgData name="Manideep Dunna" userId="351d0aa0-c4ce-4e11-98e3-f902e5e222bf" providerId="ADAL" clId="{F97632C6-F17C-4307-91B6-44EF0324EF94}" dt="2024-11-05T00:08:04.494" v="4708" actId="20577"/>
      <pc:docMkLst>
        <pc:docMk/>
      </pc:docMkLst>
      <pc:sldChg chg="del">
        <pc:chgData name="Manideep Dunna" userId="351d0aa0-c4ce-4e11-98e3-f902e5e222bf" providerId="ADAL" clId="{F97632C6-F17C-4307-91B6-44EF0324EF94}" dt="2024-10-28T19:59:35.800" v="122" actId="47"/>
        <pc:sldMkLst>
          <pc:docMk/>
          <pc:sldMk cId="2356345845" sldId="607"/>
        </pc:sldMkLst>
      </pc:sldChg>
      <pc:sldChg chg="modSp mod">
        <pc:chgData name="Manideep Dunna" userId="351d0aa0-c4ce-4e11-98e3-f902e5e222bf" providerId="ADAL" clId="{F97632C6-F17C-4307-91B6-44EF0324EF94}" dt="2024-10-28T20:02:29.727" v="324" actId="20577"/>
        <pc:sldMkLst>
          <pc:docMk/>
          <pc:sldMk cId="3229970546" sldId="621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2451062404" sldId="622"/>
        </pc:sldMkLst>
      </pc:sldChg>
      <pc:sldChg chg="addSp delSp modSp add del mod ord">
        <pc:chgData name="Manideep Dunna" userId="351d0aa0-c4ce-4e11-98e3-f902e5e222bf" providerId="ADAL" clId="{F97632C6-F17C-4307-91B6-44EF0324EF94}" dt="2024-11-04T19:11:29.637" v="2388"/>
        <pc:sldMkLst>
          <pc:docMk/>
          <pc:sldMk cId="1876337425" sldId="624"/>
        </pc:sldMkLst>
      </pc:sldChg>
      <pc:sldChg chg="addSp delSp modSp add del mod">
        <pc:chgData name="Manideep Dunna" userId="351d0aa0-c4ce-4e11-98e3-f902e5e222bf" providerId="ADAL" clId="{F97632C6-F17C-4307-91B6-44EF0324EF94}" dt="2024-11-04T18:59:28.335" v="2287"/>
        <pc:sldMkLst>
          <pc:docMk/>
          <pc:sldMk cId="99168477" sldId="626"/>
        </pc:sldMkLst>
      </pc:sldChg>
      <pc:sldChg chg="addSp modSp add del mod">
        <pc:chgData name="Manideep Dunna" userId="351d0aa0-c4ce-4e11-98e3-f902e5e222bf" providerId="ADAL" clId="{F97632C6-F17C-4307-91B6-44EF0324EF94}" dt="2024-11-05T00:08:04.494" v="4708" actId="20577"/>
        <pc:sldMkLst>
          <pc:docMk/>
          <pc:sldMk cId="431238806" sldId="629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2650559808" sldId="631"/>
        </pc:sldMkLst>
      </pc:sldChg>
      <pc:sldChg chg="modSp del mod">
        <pc:chgData name="Manideep Dunna" userId="351d0aa0-c4ce-4e11-98e3-f902e5e222bf" providerId="ADAL" clId="{F97632C6-F17C-4307-91B6-44EF0324EF94}" dt="2024-11-04T20:09:17.172" v="3861" actId="2696"/>
        <pc:sldMkLst>
          <pc:docMk/>
          <pc:sldMk cId="2973111420" sldId="632"/>
        </pc:sldMkLst>
      </pc:sldChg>
      <pc:sldChg chg="addSp delSp modSp new mod">
        <pc:chgData name="Manideep Dunna" userId="351d0aa0-c4ce-4e11-98e3-f902e5e222bf" providerId="ADAL" clId="{F97632C6-F17C-4307-91B6-44EF0324EF94}" dt="2024-11-04T19:37:34.088" v="2848" actId="20577"/>
        <pc:sldMkLst>
          <pc:docMk/>
          <pc:sldMk cId="2421608090" sldId="633"/>
        </pc:sldMkLst>
      </pc:sldChg>
      <pc:sldChg chg="addSp modSp new mod ord">
        <pc:chgData name="Manideep Dunna" userId="351d0aa0-c4ce-4e11-98e3-f902e5e222bf" providerId="ADAL" clId="{F97632C6-F17C-4307-91B6-44EF0324EF94}" dt="2024-11-04T20:00:23.682" v="3682" actId="20577"/>
        <pc:sldMkLst>
          <pc:docMk/>
          <pc:sldMk cId="2131627917" sldId="634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2483173130" sldId="634"/>
        </pc:sldMkLst>
      </pc:sldChg>
      <pc:sldChg chg="modSp new del mod ord">
        <pc:chgData name="Manideep Dunna" userId="351d0aa0-c4ce-4e11-98e3-f902e5e222bf" providerId="ADAL" clId="{F97632C6-F17C-4307-91B6-44EF0324EF94}" dt="2024-10-31T00:19:33.652" v="1218" actId="2696"/>
        <pc:sldMkLst>
          <pc:docMk/>
          <pc:sldMk cId="333224397" sldId="635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3865558206" sldId="635"/>
        </pc:sldMkLst>
      </pc:sldChg>
      <pc:sldChg chg="modSp new del mod">
        <pc:chgData name="Manideep Dunna" userId="351d0aa0-c4ce-4e11-98e3-f902e5e222bf" providerId="ADAL" clId="{F97632C6-F17C-4307-91B6-44EF0324EF94}" dt="2024-11-04T19:41:59.138" v="2912" actId="47"/>
        <pc:sldMkLst>
          <pc:docMk/>
          <pc:sldMk cId="1290605383" sldId="636"/>
        </pc:sldMkLst>
      </pc:sldChg>
      <pc:sldChg chg="modSp new mod">
        <pc:chgData name="Manideep Dunna" userId="351d0aa0-c4ce-4e11-98e3-f902e5e222bf" providerId="ADAL" clId="{F97632C6-F17C-4307-91B6-44EF0324EF94}" dt="2024-11-04T19:54:13.554" v="3432" actId="20577"/>
        <pc:sldMkLst>
          <pc:docMk/>
          <pc:sldMk cId="1331198466" sldId="637"/>
        </pc:sldMkLst>
      </pc:sldChg>
      <pc:sldChg chg="new del">
        <pc:chgData name="Manideep Dunna" userId="351d0aa0-c4ce-4e11-98e3-f902e5e222bf" providerId="ADAL" clId="{F97632C6-F17C-4307-91B6-44EF0324EF94}" dt="2024-11-04T18:22:28.371" v="1237" actId="47"/>
        <pc:sldMkLst>
          <pc:docMk/>
          <pc:sldMk cId="3154110566" sldId="637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485748584" sldId="638"/>
        </pc:sldMkLst>
      </pc:sldChg>
      <pc:sldChg chg="addSp delSp modSp new mod">
        <pc:chgData name="Manideep Dunna" userId="351d0aa0-c4ce-4e11-98e3-f902e5e222bf" providerId="ADAL" clId="{F97632C6-F17C-4307-91B6-44EF0324EF94}" dt="2024-11-04T19:53:22.655" v="3426" actId="20577"/>
        <pc:sldMkLst>
          <pc:docMk/>
          <pc:sldMk cId="1250805478" sldId="638"/>
        </pc:sldMkLst>
      </pc:sldChg>
      <pc:sldChg chg="new del">
        <pc:chgData name="Manideep Dunna" userId="351d0aa0-c4ce-4e11-98e3-f902e5e222bf" providerId="ADAL" clId="{F97632C6-F17C-4307-91B6-44EF0324EF94}" dt="2024-11-04T18:59:04.101" v="2280" actId="47"/>
        <pc:sldMkLst>
          <pc:docMk/>
          <pc:sldMk cId="2406994898" sldId="638"/>
        </pc:sldMkLst>
      </pc:sldChg>
      <pc:sldChg chg="modSp new del mod">
        <pc:chgData name="Manideep Dunna" userId="351d0aa0-c4ce-4e11-98e3-f902e5e222bf" providerId="ADAL" clId="{F97632C6-F17C-4307-91B6-44EF0324EF94}" dt="2024-11-04T18:57:45.770" v="2251" actId="47"/>
        <pc:sldMkLst>
          <pc:docMk/>
          <pc:sldMk cId="3807511728" sldId="638"/>
        </pc:sldMkLst>
      </pc:sldChg>
      <pc:sldChg chg="addSp delSp modSp add mod ord">
        <pc:chgData name="Manideep Dunna" userId="351d0aa0-c4ce-4e11-98e3-f902e5e222bf" providerId="ADAL" clId="{F97632C6-F17C-4307-91B6-44EF0324EF94}" dt="2024-11-05T00:05:45.345" v="4701"/>
        <pc:sldMkLst>
          <pc:docMk/>
          <pc:sldMk cId="578763067" sldId="639"/>
        </pc:sldMkLst>
      </pc:sldChg>
      <pc:sldChg chg="addSp delSp modSp new mod">
        <pc:chgData name="Manideep Dunna" userId="351d0aa0-c4ce-4e11-98e3-f902e5e222bf" providerId="ADAL" clId="{F97632C6-F17C-4307-91B6-44EF0324EF94}" dt="2024-11-04T20:59:53.050" v="4679" actId="1076"/>
        <pc:sldMkLst>
          <pc:docMk/>
          <pc:sldMk cId="1716872160" sldId="640"/>
        </pc:sldMkLst>
      </pc:sldChg>
      <pc:sldChg chg="add del">
        <pc:chgData name="Manideep Dunna" userId="351d0aa0-c4ce-4e11-98e3-f902e5e222bf" providerId="ADAL" clId="{F97632C6-F17C-4307-91B6-44EF0324EF94}" dt="2024-11-04T20:09:17.104" v="3860" actId="2890"/>
        <pc:sldMkLst>
          <pc:docMk/>
          <pc:sldMk cId="3705670591" sldId="641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681246194" sldId="643"/>
        </pc:sldMkLst>
      </pc:sldChg>
      <pc:sldChg chg="modSp add del mod ord">
        <pc:chgData name="Manideep Dunna" userId="351d0aa0-c4ce-4e11-98e3-f902e5e222bf" providerId="ADAL" clId="{F97632C6-F17C-4307-91B6-44EF0324EF94}" dt="2024-11-04T20:59:20.301" v="4673" actId="20577"/>
        <pc:sldMkLst>
          <pc:docMk/>
          <pc:sldMk cId="2121356892" sldId="646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3808991287" sldId="647"/>
        </pc:sldMkLst>
      </pc:sldChg>
      <pc:sldChg chg="new del">
        <pc:chgData name="Manideep Dunna" userId="351d0aa0-c4ce-4e11-98e3-f902e5e222bf" providerId="ADAL" clId="{F97632C6-F17C-4307-91B6-44EF0324EF94}" dt="2024-10-28T19:00:48.666" v="5" actId="47"/>
        <pc:sldMkLst>
          <pc:docMk/>
          <pc:sldMk cId="1404672229" sldId="648"/>
        </pc:sldMkLst>
      </pc:sldChg>
      <pc:sldMasterChg chg="modSp mod modSldLayout">
        <pc:chgData name="Manideep Dunna" userId="351d0aa0-c4ce-4e11-98e3-f902e5e222bf" providerId="ADAL" clId="{F97632C6-F17C-4307-91B6-44EF0324EF94}" dt="2024-11-04T23:20:55.178" v="4689" actId="20577"/>
        <pc:sldMasterMkLst>
          <pc:docMk/>
          <pc:sldMasterMk cId="0" sldId="2147483648"/>
        </pc:sldMasterMkLst>
        <pc:sldLayoutChg chg="modSp mod">
          <pc:chgData name="Manideep Dunna" userId="351d0aa0-c4ce-4e11-98e3-f902e5e222bf" providerId="ADAL" clId="{F97632C6-F17C-4307-91B6-44EF0324EF94}" dt="2024-11-04T23:20:55.178" v="4689" actId="20577"/>
          <pc:sldLayoutMkLst>
            <pc:docMk/>
            <pc:sldMasterMk cId="0" sldId="2147483648"/>
            <pc:sldLayoutMk cId="0" sldId="2147483650"/>
          </pc:sldLayoutMkLst>
        </pc:sldLayoutChg>
      </pc:sldMasterChg>
      <pc:sldMasterChg chg="modSldLayout">
        <pc:chgData name="Manideep Dunna" userId="351d0aa0-c4ce-4e11-98e3-f902e5e222bf" providerId="ADAL" clId="{F97632C6-F17C-4307-91B6-44EF0324EF94}" dt="2024-11-04T23:21:42.553" v="4699" actId="20577"/>
        <pc:sldMasterMkLst>
          <pc:docMk/>
          <pc:sldMasterMk cId="2735859807" sldId="2147483651"/>
        </pc:sldMasterMkLst>
        <pc:sldLayoutChg chg="modSp mod">
          <pc:chgData name="Manideep Dunna" userId="351d0aa0-c4ce-4e11-98e3-f902e5e222bf" providerId="ADAL" clId="{F97632C6-F17C-4307-91B6-44EF0324EF94}" dt="2024-11-04T23:21:42.553" v="4699" actId="20577"/>
          <pc:sldLayoutMkLst>
            <pc:docMk/>
            <pc:sldMasterMk cId="2735859807" sldId="2147483651"/>
            <pc:sldLayoutMk cId="4030104582" sldId="2147483652"/>
          </pc:sldLayoutMkLst>
        </pc:sldLayoutChg>
      </pc:sldMaster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</pc:sldChg>
    </pc:docChg>
  </pc:docChgLst>
  <pc:docChgLst>
    <pc:chgData name="Manideep Dunna" userId="351d0aa0-c4ce-4e11-98e3-f902e5e222bf" providerId="ADAL" clId="{0D62C77B-9012-4D5A-80EF-99877CC482E7}"/>
    <pc:docChg chg="undo redo custSel addSld delSld modSld sldOrd modMainMaster">
      <pc:chgData name="Manideep Dunna" userId="351d0aa0-c4ce-4e11-98e3-f902e5e222bf" providerId="ADAL" clId="{0D62C77B-9012-4D5A-80EF-99877CC482E7}" dt="2024-08-30T23:29:40.698" v="7412" actId="20577"/>
      <pc:docMkLst>
        <pc:docMk/>
      </pc:docMkLst>
      <pc:sldChg chg="addSp modSp mod">
        <pc:chgData name="Manideep Dunna" userId="351d0aa0-c4ce-4e11-98e3-f902e5e222bf" providerId="ADAL" clId="{0D62C77B-9012-4D5A-80EF-99877CC482E7}" dt="2024-08-20T21:23:02.322" v="703" actId="1076"/>
        <pc:sldMkLst>
          <pc:docMk/>
          <pc:sldMk cId="2356345845" sldId="607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780584040" sldId="609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892721412" sldId="611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559301762" sldId="620"/>
        </pc:sldMkLst>
      </pc:sldChg>
      <pc:sldChg chg="modSp mod">
        <pc:chgData name="Manideep Dunna" userId="351d0aa0-c4ce-4e11-98e3-f902e5e222bf" providerId="ADAL" clId="{0D62C77B-9012-4D5A-80EF-99877CC482E7}" dt="2024-08-26T21:39:56.472" v="3677" actId="20577"/>
        <pc:sldMkLst>
          <pc:docMk/>
          <pc:sldMk cId="3229970546" sldId="621"/>
        </pc:sldMkLst>
      </pc:sldChg>
      <pc:sldChg chg="addSp modSp new mod modNotesTx">
        <pc:chgData name="Manideep Dunna" userId="351d0aa0-c4ce-4e11-98e3-f902e5e222bf" providerId="ADAL" clId="{0D62C77B-9012-4D5A-80EF-99877CC482E7}" dt="2024-08-30T23:04:15.668" v="7084" actId="1076"/>
        <pc:sldMkLst>
          <pc:docMk/>
          <pc:sldMk cId="2451062404" sldId="622"/>
        </pc:sldMkLst>
      </pc:sldChg>
      <pc:sldChg chg="new del">
        <pc:chgData name="Manideep Dunna" userId="351d0aa0-c4ce-4e11-98e3-f902e5e222bf" providerId="ADAL" clId="{0D62C77B-9012-4D5A-80EF-99877CC482E7}" dt="2024-08-20T20:59:15.618" v="186" actId="47"/>
        <pc:sldMkLst>
          <pc:docMk/>
          <pc:sldMk cId="106078813" sldId="623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52199429" sldId="623"/>
        </pc:sldMkLst>
      </pc:sldChg>
      <pc:sldChg chg="modSp new mod">
        <pc:chgData name="Manideep Dunna" userId="351d0aa0-c4ce-4e11-98e3-f902e5e222bf" providerId="ADAL" clId="{0D62C77B-9012-4D5A-80EF-99877CC482E7}" dt="2024-08-20T21:11:20.025" v="246" actId="11"/>
        <pc:sldMkLst>
          <pc:docMk/>
          <pc:sldMk cId="2029469669" sldId="623"/>
        </pc:sldMkLst>
      </pc:sldChg>
      <pc:sldChg chg="addSp delSp modSp new mod modNotesTx">
        <pc:chgData name="Manideep Dunna" userId="351d0aa0-c4ce-4e11-98e3-f902e5e222bf" providerId="ADAL" clId="{0D62C77B-9012-4D5A-80EF-99877CC482E7}" dt="2024-08-30T21:06:47.333" v="6004" actId="255"/>
        <pc:sldMkLst>
          <pc:docMk/>
          <pc:sldMk cId="1876337425" sldId="624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3562238620" sldId="624"/>
        </pc:sldMkLst>
      </pc:sldChg>
      <pc:sldChg chg="addSp delSp modSp new mod modNotesTx">
        <pc:chgData name="Manideep Dunna" userId="351d0aa0-c4ce-4e11-98e3-f902e5e222bf" providerId="ADAL" clId="{0D62C77B-9012-4D5A-80EF-99877CC482E7}" dt="2024-08-30T23:11:33.603" v="7124" actId="20577"/>
        <pc:sldMkLst>
          <pc:docMk/>
          <pc:sldMk cId="3764631598" sldId="625"/>
        </pc:sldMkLst>
      </pc:sldChg>
      <pc:sldChg chg="addSp delSp modSp new mod modNotesTx">
        <pc:chgData name="Manideep Dunna" userId="351d0aa0-c4ce-4e11-98e3-f902e5e222bf" providerId="ADAL" clId="{0D62C77B-9012-4D5A-80EF-99877CC482E7}" dt="2024-08-30T23:13:39.803" v="7158" actId="20577"/>
        <pc:sldMkLst>
          <pc:docMk/>
          <pc:sldMk cId="99168477" sldId="626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024516427" sldId="626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371029085" sldId="627"/>
        </pc:sldMkLst>
      </pc:sldChg>
      <pc:sldChg chg="addSp delSp modSp new mod ord modNotesTx">
        <pc:chgData name="Manideep Dunna" userId="351d0aa0-c4ce-4e11-98e3-f902e5e222bf" providerId="ADAL" clId="{0D62C77B-9012-4D5A-80EF-99877CC482E7}" dt="2024-08-30T23:15:27.348" v="7203" actId="20577"/>
        <pc:sldMkLst>
          <pc:docMk/>
          <pc:sldMk cId="854076364" sldId="627"/>
        </pc:sldMkLst>
      </pc:sldChg>
      <pc:sldChg chg="addSp delSp modSp new mod modNotesTx">
        <pc:chgData name="Manideep Dunna" userId="351d0aa0-c4ce-4e11-98e3-f902e5e222bf" providerId="ADAL" clId="{0D62C77B-9012-4D5A-80EF-99877CC482E7}" dt="2024-08-26T20:40:56.795" v="3423" actId="14100"/>
        <pc:sldMkLst>
          <pc:docMk/>
          <pc:sldMk cId="2191804473" sldId="628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4032745782" sldId="628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428368446" sldId="629"/>
        </pc:sldMkLst>
      </pc:sldChg>
      <pc:sldChg chg="addSp delSp modSp add mod ord modNotesTx">
        <pc:chgData name="Manideep Dunna" userId="351d0aa0-c4ce-4e11-98e3-f902e5e222bf" providerId="ADAL" clId="{0D62C77B-9012-4D5A-80EF-99877CC482E7}" dt="2024-08-30T23:16:31.803" v="7214" actId="20577"/>
        <pc:sldMkLst>
          <pc:docMk/>
          <pc:sldMk cId="431238806" sldId="629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804124187" sldId="630"/>
        </pc:sldMkLst>
      </pc:sldChg>
      <pc:sldChg chg="modSp new del mod">
        <pc:chgData name="Manideep Dunna" userId="351d0aa0-c4ce-4e11-98e3-f902e5e222bf" providerId="ADAL" clId="{0D62C77B-9012-4D5A-80EF-99877CC482E7}" dt="2024-08-26T20:57:36.139" v="3424" actId="47"/>
        <pc:sldMkLst>
          <pc:docMk/>
          <pc:sldMk cId="3688560967" sldId="630"/>
        </pc:sldMkLst>
      </pc:sldChg>
      <pc:sldChg chg="addSp delSp modSp new mod ord">
        <pc:chgData name="Manideep Dunna" userId="351d0aa0-c4ce-4e11-98e3-f902e5e222bf" providerId="ADAL" clId="{0D62C77B-9012-4D5A-80EF-99877CC482E7}" dt="2024-08-30T23:19:00.470" v="7226" actId="20577"/>
        <pc:sldMkLst>
          <pc:docMk/>
          <pc:sldMk cId="2650559808" sldId="631"/>
        </pc:sldMkLst>
      </pc:sldChg>
      <pc:sldChg chg="modSp new mod">
        <pc:chgData name="Manideep Dunna" userId="351d0aa0-c4ce-4e11-98e3-f902e5e222bf" providerId="ADAL" clId="{0D62C77B-9012-4D5A-80EF-99877CC482E7}" dt="2024-08-30T21:25:19.973" v="6437" actId="20577"/>
        <pc:sldMkLst>
          <pc:docMk/>
          <pc:sldMk cId="2973111420" sldId="632"/>
        </pc:sldMkLst>
      </pc:sldChg>
      <pc:sldChg chg="modSp new mod modShow">
        <pc:chgData name="Manideep Dunna" userId="351d0aa0-c4ce-4e11-98e3-f902e5e222bf" providerId="ADAL" clId="{0D62C77B-9012-4D5A-80EF-99877CC482E7}" dt="2024-08-26T22:07:08.990" v="4120" actId="729"/>
        <pc:sldMkLst>
          <pc:docMk/>
          <pc:sldMk cId="3737396952" sldId="633"/>
        </pc:sldMkLst>
      </pc:sldChg>
      <pc:sldChg chg="addSp delSp modSp new mod ord">
        <pc:chgData name="Manideep Dunna" userId="351d0aa0-c4ce-4e11-98e3-f902e5e222bf" providerId="ADAL" clId="{0D62C77B-9012-4D5A-80EF-99877CC482E7}" dt="2024-08-30T21:17:33.940" v="6042" actId="20577"/>
        <pc:sldMkLst>
          <pc:docMk/>
          <pc:sldMk cId="2483173130" sldId="634"/>
        </pc:sldMkLst>
      </pc:sldChg>
      <pc:sldChg chg="delSp modSp add mod">
        <pc:chgData name="Manideep Dunna" userId="351d0aa0-c4ce-4e11-98e3-f902e5e222bf" providerId="ADAL" clId="{0D62C77B-9012-4D5A-80EF-99877CC482E7}" dt="2024-08-26T20:16:51.722" v="2536" actId="20577"/>
        <pc:sldMkLst>
          <pc:docMk/>
          <pc:sldMk cId="3865558206" sldId="635"/>
        </pc:sldMkLst>
      </pc:sldChg>
      <pc:sldChg chg="delSp modSp add del mod modShow">
        <pc:chgData name="Manideep Dunna" userId="351d0aa0-c4ce-4e11-98e3-f902e5e222bf" providerId="ADAL" clId="{0D62C77B-9012-4D5A-80EF-99877CC482E7}" dt="2024-08-30T20:31:33.261" v="4602" actId="47"/>
        <pc:sldMkLst>
          <pc:docMk/>
          <pc:sldMk cId="2399682363" sldId="636"/>
        </pc:sldMkLst>
      </pc:sldChg>
      <pc:sldChg chg="modSp new mod ord modNotesTx">
        <pc:chgData name="Manideep Dunna" userId="351d0aa0-c4ce-4e11-98e3-f902e5e222bf" providerId="ADAL" clId="{0D62C77B-9012-4D5A-80EF-99877CC482E7}" dt="2024-08-30T23:27:07.235" v="7364" actId="20577"/>
        <pc:sldMkLst>
          <pc:docMk/>
          <pc:sldMk cId="1236181184" sldId="637"/>
        </pc:sldMkLst>
      </pc:sldChg>
      <pc:sldChg chg="modSp new mod">
        <pc:chgData name="Manideep Dunna" userId="351d0aa0-c4ce-4e11-98e3-f902e5e222bf" providerId="ADAL" clId="{0D62C77B-9012-4D5A-80EF-99877CC482E7}" dt="2024-08-30T21:16:56.586" v="6024" actId="20577"/>
        <pc:sldMkLst>
          <pc:docMk/>
          <pc:sldMk cId="485748584" sldId="638"/>
        </pc:sldMkLst>
      </pc:sldChg>
      <pc:sldChg chg="addSp delSp modSp new mod modNotesTx">
        <pc:chgData name="Manideep Dunna" userId="351d0aa0-c4ce-4e11-98e3-f902e5e222bf" providerId="ADAL" clId="{0D62C77B-9012-4D5A-80EF-99877CC482E7}" dt="2024-08-30T22:51:29.240" v="6602" actId="20577"/>
        <pc:sldMkLst>
          <pc:docMk/>
          <pc:sldMk cId="1432177156" sldId="639"/>
        </pc:sldMkLst>
      </pc:sldChg>
      <pc:sldChg chg="add mod modShow">
        <pc:chgData name="Manideep Dunna" userId="351d0aa0-c4ce-4e11-98e3-f902e5e222bf" providerId="ADAL" clId="{0D62C77B-9012-4D5A-80EF-99877CC482E7}" dt="2024-08-30T23:11:40.706" v="7126" actId="729"/>
        <pc:sldMkLst>
          <pc:docMk/>
          <pc:sldMk cId="3939135549" sldId="640"/>
        </pc:sldMkLst>
      </pc:sldChg>
      <pc:sldChg chg="add modNotesTx">
        <pc:chgData name="Manideep Dunna" userId="351d0aa0-c4ce-4e11-98e3-f902e5e222bf" providerId="ADAL" clId="{0D62C77B-9012-4D5A-80EF-99877CC482E7}" dt="2024-08-30T23:20:51.447" v="7251" actId="20577"/>
        <pc:sldMkLst>
          <pc:docMk/>
          <pc:sldMk cId="430516710" sldId="641"/>
        </pc:sldMkLst>
      </pc:sldChg>
      <pc:sldChg chg="modSp new mod">
        <pc:chgData name="Manideep Dunna" userId="351d0aa0-c4ce-4e11-98e3-f902e5e222bf" providerId="ADAL" clId="{0D62C77B-9012-4D5A-80EF-99877CC482E7}" dt="2024-08-30T23:29:40.698" v="7412" actId="20577"/>
        <pc:sldMkLst>
          <pc:docMk/>
          <pc:sldMk cId="1528623547" sldId="64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BB96BC-3EAE-55BF-3826-273CD772AE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E2D436-8110-A16F-D63A-2310FB17CE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35DE04-2B18-705E-DE96-A790DC6F29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440C969-7880-5A3D-2C69-60C87BE2DCD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1EF3E-2AB4-B50D-4C5E-FCDC0DAC2FA1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060F3-D3E3-2806-51BA-2E3A7958D705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1A4DAE-4583-4198-6DC2-37A0988632F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5379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CBEE3-ED25-B1CC-0CE7-33DD6B4EC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F1F8BF-34FB-79AD-380E-DD4A0184A6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36180F-D36A-C084-7306-38BBD2B451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550F6C2-C7D4-7EE3-ACE0-BFBCD8DF591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E7C90-3AD8-3F8F-5070-07DBAD602C7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4AEE3-E711-7D72-2E12-2DE8C9032E0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615CB-9D95-F8D0-C9EE-857B096CF31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59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289E9-89A7-6AEB-DDA9-67DEFFB5F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B05EC1-2ACA-DE98-5381-B5864A2F1E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2AD55F-0E7F-2237-753C-44DFD33AC8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ADD87F9-9A34-16B5-6F40-0F974332AD53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4B999-0858-C1BE-A32B-75DA81C43C1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0457C-960F-96BE-0608-30453EEEA3F9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3761B-3EB3-5A90-BEDC-71A0EF2D98EB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2324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83C21-0DCF-7F22-834F-810180308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B5215F-532E-2675-060E-DB85468B66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75769C-498E-D2E4-5303-72452E8775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6FD9A78-A81F-DB85-7CD8-15B7B3FF7924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87B61-011F-8BFC-89F0-5F76575208F7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1BA8A-16A6-E36E-3AD7-637634DE9C0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8998D-ADBE-44F6-F227-CFC3581CCDD6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5697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38AA7E-51B6-C43F-EDC5-2024974C5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982BD6D-865E-7B44-1655-18279CA470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8D8CF1-6044-9CFE-A85B-D8FB54C153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FE23913-DCB5-C822-0212-040952BC615A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DF06C-961B-9899-D724-04A82DE4E28E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0FEB9-FEDA-67A3-D47A-9EF78D2DCBD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84142-4E65-A448-E650-D611454F9666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49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Manideep Dunna(Qualcomm)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802.11-25/1218r0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Manideep Dunna(Qualcomm)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Downlink Backscatter SYNC Field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2025-07-28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479706"/>
              </p:ext>
            </p:extLst>
          </p:nvPr>
        </p:nvGraphicFramePr>
        <p:xfrm>
          <a:off x="609600" y="2590800"/>
          <a:ext cx="7655876" cy="1959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mdunna@qti.qualcomm.com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06244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sshellha@qti.qualcomm.com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98536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DCEA4-693C-7356-DD51-F69B77CB7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A7D07-4762-3FB3-88B9-847026D3C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F2729-0415-1497-4DAD-8CAFD7F403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10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D2E67-1BBB-A20F-A418-7B6864039D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Dunna(Qualcomm)</a:t>
            </a:r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D42074-CF20-5034-0AD5-8CDA5B3787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0B0B10-CA56-58B7-8D8A-E82913FA9853}"/>
              </a:ext>
            </a:extLst>
          </p:cNvPr>
          <p:cNvSpPr txBox="1"/>
          <p:nvPr/>
        </p:nvSpPr>
        <p:spPr>
          <a:xfrm>
            <a:off x="452967" y="1952417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agree to add the following text to 11bp SFD?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Backscattering Downlink SYNC sequence starts with an OFF delimiter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48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28268-BF6F-FFDC-28E3-3D4DC5A78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610B4-4FCD-138C-1C4E-59247A983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C9AA5B-B479-5934-E20F-0775AAF7AE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11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1D6CE-F847-2BD7-FA6F-3B318A44B0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Dunna(Qualcomm)</a:t>
            </a:r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A8706-8BC6-03FE-D86A-884B8784BC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F19983-2C85-F9D8-CCA6-DC0F3EE8B6E1}"/>
              </a:ext>
            </a:extLst>
          </p:cNvPr>
          <p:cNvSpPr txBox="1"/>
          <p:nvPr/>
        </p:nvSpPr>
        <p:spPr>
          <a:xfrm>
            <a:off x="452967" y="195241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agree to add the following text to 11bp SFD?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OFF delimiter is followed by a Manchester encoded sequence starting with ON chip in the AMP Backscattering Downlink SYNC sequence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1187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5FC11-9E63-B999-B459-BF8EC0FC5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536A7-AAC4-B2B8-A272-57D88B375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6815C-695E-CECB-F592-41FD01B8DF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2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0FECE-9AE4-55B0-0155-7F34362137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Dunna(Qualcomm)</a:t>
            </a:r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BAF588-2A10-1921-B419-E0ABEE7BC9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lang="en-US"/>
              <a:t>July 2025</a:t>
            </a:r>
            <a:endParaRPr kumimoji="0" lang="en-GB" sz="192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D0A9C39-A7C0-C3D6-AE4A-F3B7E5FB626C}"/>
              </a:ext>
            </a:extLst>
          </p:cNvPr>
          <p:cNvSpPr txBox="1"/>
          <p:nvPr/>
        </p:nvSpPr>
        <p:spPr>
          <a:xfrm>
            <a:off x="452967" y="1952417"/>
            <a:ext cx="8763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Monostatic backscatter, the AMP devices are close to the reader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reader sends excitation signal at 0 dBm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AMP tag is close to the reader and the received signal power at the AMP device is around -26 dBm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SNR at the AMP tag (&gt; 50 dB) is very high and hence a simple receiver based on envelope detector and comparator can be used on the downlink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7707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EB892-814C-1314-E587-9B1884AB8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C30DC-4FA8-2E2F-0BF9-6983A14F3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Downlink Receiver 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60768B-7822-2696-45BB-CB41A7B862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3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0CABA-1F02-E68A-F415-171FB8339E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Dunna(Qualcomm)</a:t>
            </a:r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70B2CA-DF7E-903D-88C4-9F95A86C3C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lang="en-US"/>
              <a:t>July 2025</a:t>
            </a:r>
            <a:endParaRPr kumimoji="0" lang="en-GB" sz="192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049A90-CF3D-FA5F-05A6-71E7F7204B5D}"/>
              </a:ext>
            </a:extLst>
          </p:cNvPr>
          <p:cNvSpPr txBox="1"/>
          <p:nvPr/>
        </p:nvSpPr>
        <p:spPr>
          <a:xfrm>
            <a:off x="719264" y="1824335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backscatter device require a very low power receiver because they use harvested energy for their operation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47A42C-4214-485C-A67B-FB31C9BF3D07}"/>
              </a:ext>
            </a:extLst>
          </p:cNvPr>
          <p:cNvSpPr/>
          <p:nvPr/>
        </p:nvSpPr>
        <p:spPr>
          <a:xfrm>
            <a:off x="2290724" y="3168738"/>
            <a:ext cx="1303507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Envelope Detector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D9F4480-0499-0AEA-389D-870F713C9812}"/>
              </a:ext>
            </a:extLst>
          </p:cNvPr>
          <p:cNvCxnSpPr>
            <a:cxnSpLocks/>
          </p:cNvCxnSpPr>
          <p:nvPr/>
        </p:nvCxnSpPr>
        <p:spPr>
          <a:xfrm>
            <a:off x="3594231" y="3320281"/>
            <a:ext cx="2522707" cy="0"/>
          </a:xfrm>
          <a:prstGeom prst="line">
            <a:avLst/>
          </a:prstGeom>
          <a:ln w="12700" cap="rnd">
            <a:solidFill>
              <a:schemeClr val="tx1"/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6EAB69-27D9-9282-1006-C651796A69DC}"/>
              </a:ext>
            </a:extLst>
          </p:cNvPr>
          <p:cNvCxnSpPr>
            <a:cxnSpLocks/>
          </p:cNvCxnSpPr>
          <p:nvPr/>
        </p:nvCxnSpPr>
        <p:spPr>
          <a:xfrm>
            <a:off x="3594231" y="3873850"/>
            <a:ext cx="603115" cy="0"/>
          </a:xfrm>
          <a:prstGeom prst="line">
            <a:avLst/>
          </a:prstGeom>
          <a:ln w="12700" cap="rnd">
            <a:solidFill>
              <a:schemeClr val="tx1"/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6ADACBE-AA87-88BA-E5E0-89F26ABFEEEF}"/>
              </a:ext>
            </a:extLst>
          </p:cNvPr>
          <p:cNvSpPr/>
          <p:nvPr/>
        </p:nvSpPr>
        <p:spPr>
          <a:xfrm>
            <a:off x="4197345" y="3476082"/>
            <a:ext cx="1221913" cy="7848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Thresholding circuit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6FAC2A-1F06-E351-D5F4-BE5FAF865D65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5419258" y="3868497"/>
            <a:ext cx="697680" cy="5353"/>
          </a:xfrm>
          <a:prstGeom prst="line">
            <a:avLst/>
          </a:prstGeom>
          <a:ln w="12700" cap="rnd">
            <a:solidFill>
              <a:schemeClr val="tx1"/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DF058C-627C-E1D6-C8D7-73912A757EB7}"/>
              </a:ext>
            </a:extLst>
          </p:cNvPr>
          <p:cNvCxnSpPr>
            <a:cxnSpLocks/>
          </p:cNvCxnSpPr>
          <p:nvPr/>
        </p:nvCxnSpPr>
        <p:spPr>
          <a:xfrm>
            <a:off x="7354516" y="3709410"/>
            <a:ext cx="1174895" cy="6389"/>
          </a:xfrm>
          <a:prstGeom prst="line">
            <a:avLst/>
          </a:prstGeom>
          <a:ln w="12700" cap="rnd">
            <a:solidFill>
              <a:schemeClr val="tx1"/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079582D-2CBD-F213-B386-E8E82D5D76E3}"/>
              </a:ext>
            </a:extLst>
          </p:cNvPr>
          <p:cNvSpPr txBox="1"/>
          <p:nvPr/>
        </p:nvSpPr>
        <p:spPr>
          <a:xfrm>
            <a:off x="1143000" y="3232356"/>
            <a:ext cx="1052211" cy="477054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RF signal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1BA179-1337-0856-8503-44EFDA86908C}"/>
              </a:ext>
            </a:extLst>
          </p:cNvPr>
          <p:cNvSpPr txBox="1"/>
          <p:nvPr/>
        </p:nvSpPr>
        <p:spPr>
          <a:xfrm>
            <a:off x="7202872" y="3290881"/>
            <a:ext cx="2035475" cy="477054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Binary waveform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BE0977E-017E-B081-2F73-1562717290CA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1152059" y="3625938"/>
            <a:ext cx="1138665" cy="0"/>
          </a:xfrm>
          <a:prstGeom prst="line">
            <a:avLst/>
          </a:prstGeom>
          <a:ln w="12700" cap="rnd">
            <a:solidFill>
              <a:schemeClr val="tx1"/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C829366-D5EC-7182-C852-2254A18B3C7E}"/>
              </a:ext>
            </a:extLst>
          </p:cNvPr>
          <p:cNvGrpSpPr/>
          <p:nvPr/>
        </p:nvGrpSpPr>
        <p:grpSpPr>
          <a:xfrm>
            <a:off x="6085629" y="3124200"/>
            <a:ext cx="1268887" cy="1136712"/>
            <a:chOff x="6228970" y="4114800"/>
            <a:chExt cx="1268887" cy="1136712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52EDAE1E-5111-C01C-75CF-9A8B79A4F217}"/>
                </a:ext>
              </a:extLst>
            </p:cNvPr>
            <p:cNvSpPr/>
            <p:nvPr/>
          </p:nvSpPr>
          <p:spPr>
            <a:xfrm rot="5400000">
              <a:off x="6310712" y="4064367"/>
              <a:ext cx="1136712" cy="1237578"/>
            </a:xfrm>
            <a:prstGeom prst="triangle">
              <a:avLst>
                <a:gd name="adj" fmla="val 51712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BA796D8-7533-6D61-9530-C22B3359651E}"/>
                </a:ext>
              </a:extLst>
            </p:cNvPr>
            <p:cNvSpPr txBox="1"/>
            <p:nvPr/>
          </p:nvSpPr>
          <p:spPr>
            <a:xfrm>
              <a:off x="6228970" y="4340819"/>
              <a:ext cx="10148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Comp</a:t>
              </a:r>
              <a:b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2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arator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19D8C1E-0A47-C65A-B371-B7B9FE8B2AAF}"/>
              </a:ext>
            </a:extLst>
          </p:cNvPr>
          <p:cNvSpPr txBox="1"/>
          <p:nvPr/>
        </p:nvSpPr>
        <p:spPr>
          <a:xfrm>
            <a:off x="494454" y="4371962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integrator(low-pass filter) is used to compute the average power and set the dynamic threshold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Backscatter Downlink uses 2 us chips. The binary waveform is expected to be sampled at 2MHz rate on the tag to have 4 samples per chip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5751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A428A-420C-8FFC-372D-F01CF0DF2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of Low Power Receiver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32FC8-D69E-8FD4-5F6E-1C5CAE0FA7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60242-154E-724B-CB61-C3A63B03E9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E99D25-C14A-0485-1603-9F6F25823E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8" name="Picture 7" descr="A diagram of bar code&#10;&#10;AI-generated content may be incorrect.">
            <a:extLst>
              <a:ext uri="{FF2B5EF4-FFF2-40B4-BE49-F238E27FC236}">
                <a16:creationId xmlns:a16="http://schemas.microsoft.com/office/drawing/2014/main" id="{3A9E8690-4A6B-47D0-018A-E5B5A66A9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6" t="6038" r="8594" b="6038"/>
          <a:stretch>
            <a:fillRect/>
          </a:stretch>
        </p:blipFill>
        <p:spPr>
          <a:xfrm>
            <a:off x="571968" y="1676400"/>
            <a:ext cx="8607972" cy="4800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9010A56-EE06-182F-AC74-D2F7EF832679}"/>
              </a:ext>
            </a:extLst>
          </p:cNvPr>
          <p:cNvSpPr txBox="1"/>
          <p:nvPr/>
        </p:nvSpPr>
        <p:spPr>
          <a:xfrm>
            <a:off x="662751" y="6342297"/>
            <a:ext cx="8343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Thresholder has a memory of three chips in this simulation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42B099C-2A13-CD3C-256B-035680778686}"/>
              </a:ext>
            </a:extLst>
          </p:cNvPr>
          <p:cNvSpPr/>
          <p:nvPr/>
        </p:nvSpPr>
        <p:spPr bwMode="auto">
          <a:xfrm rot="1090070">
            <a:off x="4034498" y="3209901"/>
            <a:ext cx="1116141" cy="485664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5DFD04-5F32-B45C-CF73-3773EB114449}"/>
              </a:ext>
            </a:extLst>
          </p:cNvPr>
          <p:cNvSpPr txBox="1"/>
          <p:nvPr/>
        </p:nvSpPr>
        <p:spPr>
          <a:xfrm>
            <a:off x="3505200" y="2719427"/>
            <a:ext cx="23283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Thresholder settling to zero</a:t>
            </a:r>
            <a:b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the beginning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ACD68C-6641-E375-9A57-37939094A482}"/>
              </a:ext>
            </a:extLst>
          </p:cNvPr>
          <p:cNvSpPr txBox="1"/>
          <p:nvPr/>
        </p:nvSpPr>
        <p:spPr>
          <a:xfrm>
            <a:off x="3657600" y="2042707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0      0       0         1       0        1     0</a:t>
            </a:r>
          </a:p>
        </p:txBody>
      </p:sp>
    </p:spTree>
    <p:extLst>
      <p:ext uri="{BB962C8B-B14F-4D97-AF65-F5344CB8AC3E}">
        <p14:creationId xmlns:p14="http://schemas.microsoft.com/office/powerpoint/2010/main" val="203696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18D14-19CF-FB28-9937-53155FE4D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SYNC Field Design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41371-B67F-F814-F7E7-3A4E861AC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AMP Downlink PPDU has excitation signals prior to the SYNC field so that the tags can harvest energy before SYNC detection</a:t>
            </a:r>
          </a:p>
          <a:p>
            <a:r>
              <a:rPr lang="en-US" dirty="0"/>
              <a:t>There is an advantage starting the SYNC sequence with an OFF-period delimiter so that thresholder/integrator output settles to a small value</a:t>
            </a:r>
          </a:p>
          <a:p>
            <a:r>
              <a:rPr lang="en-US" dirty="0">
                <a:solidFill>
                  <a:schemeClr val="tx1"/>
                </a:solidFill>
              </a:rPr>
              <a:t>Max OFF period permitted is 6 us i.e. 3 chips of zeros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RFID tags use 12.5 us OFF delimiter[1]. Based on this, we can safely utilize the same RFID energy storage capacitor in AMP tags without losing power during the proposed 6 us OFF duration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9D30E-E153-3C58-A9A4-53A763F982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CF6B4-E409-D1FA-2121-700BAEA60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878CC9-783D-5955-2F41-48454EA87E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14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66D08-CBDF-99FF-44B8-AD52C62E13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41401-5012-06FC-8E25-D6D9AECF9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SYNC Field Design considerations(cont’d)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54254-9E90-F35C-5364-67A3C8C08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Following the OFF period, having at least one HIGH to LOW transition help establish the mean level of the signal and the DATA field timing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 Manchester sequence can be used to establish the mean level of the signal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Initial 3 chip OFF delimiter provides a Manchester violation to reduce the False alarms 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[2] proposes an 8-bit SYNC sequence [0 1 1 1 1 1 0 1]. Shorter SYNC sequences are possible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6A9F4-A2AA-36BC-D8E4-2A8EA997B4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424C8-11EF-B9DA-45FF-BB617C87A8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6648B6-A393-C642-D01D-5DDFF9CEF7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21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F35DB3-592F-E517-C524-5C18B76CA5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A7433-9CF6-3278-4BF1-2CFB47D1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SYNC sequences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71384-408F-A970-85BA-C90654E5ED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0FA83-2EC2-7F27-98CA-175246D21F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910D49-7D34-1669-D43E-F4B5416936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1D64C8-6170-519D-38A8-D16DF4ED01EA}"/>
              </a:ext>
            </a:extLst>
          </p:cNvPr>
          <p:cNvSpPr txBox="1"/>
          <p:nvPr/>
        </p:nvSpPr>
        <p:spPr>
          <a:xfrm>
            <a:off x="457200" y="1974973"/>
            <a:ext cx="9081655" cy="2765885"/>
          </a:xfrm>
          <a:prstGeom prst="rect">
            <a:avLst/>
          </a:prstGeom>
          <a:noFill/>
          <a:ln>
            <a:noFill/>
          </a:ln>
        </p:spPr>
        <p:txBody>
          <a:bodyPr wrap="square" lIns="109728" tIns="73152" rIns="0" bIns="73152" rtlCol="0">
            <a:spAutoFit/>
          </a:bodyPr>
          <a:lstStyle/>
          <a:p>
            <a:pPr marL="342900" indent="-342900">
              <a:lnSpc>
                <a:spcPct val="95000"/>
              </a:lnSpc>
              <a:spcBef>
                <a:spcPts val="96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Start with multiple zeros at the beginning, and follow it a sequence with equal number of ON and OFF chips for threshold estimation </a:t>
            </a:r>
          </a:p>
          <a:p>
            <a:pPr marL="342900" indent="-342900">
              <a:lnSpc>
                <a:spcPct val="95000"/>
              </a:lnSpc>
              <a:spcBef>
                <a:spcPts val="960"/>
              </a:spcBef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95000"/>
              </a:lnSpc>
              <a:spcBef>
                <a:spcPts val="960"/>
              </a:spcBef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5000"/>
              </a:lnSpc>
              <a:spcBef>
                <a:spcPts val="960"/>
              </a:spcBef>
            </a:pP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95000"/>
              </a:lnSpc>
              <a:spcBef>
                <a:spcPts val="96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[0 0 0 1 0] and [0 0 0 1 0 1 0] are both good candidate sequences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FEFDED-7E1C-5743-A9BB-C2E11C5CD4BF}"/>
              </a:ext>
            </a:extLst>
          </p:cNvPr>
          <p:cNvSpPr/>
          <p:nvPr/>
        </p:nvSpPr>
        <p:spPr>
          <a:xfrm>
            <a:off x="4185635" y="3076909"/>
            <a:ext cx="1598786" cy="58069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 DELIMITER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5B0B6C-A31E-68FA-EAA9-7B9A946A38C6}"/>
              </a:ext>
            </a:extLst>
          </p:cNvPr>
          <p:cNvSpPr/>
          <p:nvPr/>
        </p:nvSpPr>
        <p:spPr>
          <a:xfrm>
            <a:off x="5784419" y="3076907"/>
            <a:ext cx="3740581" cy="58069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Manchester Sequence starting with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B72071-B8B3-DB9A-48E6-9ABEB08AE134}"/>
              </a:ext>
            </a:extLst>
          </p:cNvPr>
          <p:cNvSpPr txBox="1"/>
          <p:nvPr/>
        </p:nvSpPr>
        <p:spPr>
          <a:xfrm>
            <a:off x="628865" y="3076907"/>
            <a:ext cx="3431709" cy="498598"/>
          </a:xfrm>
          <a:prstGeom prst="rect">
            <a:avLst/>
          </a:prstGeom>
          <a:noFill/>
          <a:ln>
            <a:noFill/>
          </a:ln>
        </p:spPr>
        <p:txBody>
          <a:bodyPr wrap="none" lIns="109728" tIns="73152" rIns="0" bIns="73152" rtlCol="0">
            <a:spAutoFit/>
          </a:bodyPr>
          <a:lstStyle/>
          <a:p>
            <a:pPr>
              <a:lnSpc>
                <a:spcPct val="95000"/>
              </a:lnSpc>
              <a:spcBef>
                <a:spcPts val="960"/>
              </a:spcBef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Proposed SYNC structure:</a:t>
            </a:r>
            <a:r>
              <a:rPr lang="en-US" sz="192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2268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E2A4D-AD52-7ECE-9FE6-5BE1BD33A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F9C57-56E0-F410-DE8A-F97DB8746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AED193-17EF-DE9D-D2AF-DD7283B823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8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4CE99-A372-D537-DC4F-88739CD65C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Dunna(Qualcomm)</a:t>
            </a:r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2BD6D6-4DDE-36DF-BEA9-66A088EEDC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957933-02DF-DA44-694A-D51BED98DAE6}"/>
              </a:ext>
            </a:extLst>
          </p:cNvPr>
          <p:cNvSpPr txBox="1"/>
          <p:nvPr/>
        </p:nvSpPr>
        <p:spPr>
          <a:xfrm>
            <a:off x="348827" y="1676400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Demonstrated low power receiver operation for Downlink backscatter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Proposed length-5 and length-7 SYNC sequences that start with an OFF period followed by Manchester sequences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35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CCAF-A9E4-9AC1-6C18-250F8C46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C133F-B140-4646-3308-A78FC99E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EPC Gen 2 RFID standard, “https://ref.gs1.org/standards/gen2/”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 et.al., “Further Thoughts on AMP DL PPDU for Monostatic </a:t>
            </a:r>
            <a:r>
              <a:rPr lang="en-US" sz="2000" dirty="0" err="1"/>
              <a:t>Backsattering</a:t>
            </a:r>
            <a:r>
              <a:rPr lang="en-US" sz="2000" dirty="0"/>
              <a:t>,” IEEE 802.11-23/0075r2, January 2025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98FE6-E26D-9A71-4B56-E9C7DC7C33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FAA81-633C-3577-B34F-147196FA5D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00E86-D0C8-7588-421C-4FD3049AB1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970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28892</TotalTime>
  <Words>814</Words>
  <Application>Microsoft Office PowerPoint</Application>
  <PresentationFormat>Custom</PresentationFormat>
  <Paragraphs>124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Calibri</vt:lpstr>
      <vt:lpstr>Courier New</vt:lpstr>
      <vt:lpstr>Times New Roman</vt:lpstr>
      <vt:lpstr>Office Theme</vt:lpstr>
      <vt:lpstr>Downlink Backscatter SYNC Field Design</vt:lpstr>
      <vt:lpstr>Background</vt:lpstr>
      <vt:lpstr>Downlink Receiver Architecture</vt:lpstr>
      <vt:lpstr>Working of Low Power Receiver</vt:lpstr>
      <vt:lpstr>AMP SYNC Field Design considerations</vt:lpstr>
      <vt:lpstr>AMP SYNC Field Design considerations(cont’d)</vt:lpstr>
      <vt:lpstr>Proposed SYNC sequences</vt:lpstr>
      <vt:lpstr>Conclusion</vt:lpstr>
      <vt:lpstr>References</vt:lpstr>
      <vt:lpstr>SP #1</vt:lpstr>
      <vt:lpstr>SP #2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Manideep  Dunna</cp:lastModifiedBy>
  <cp:revision>529</cp:revision>
  <cp:lastPrinted>2017-11-22T00:49:17Z</cp:lastPrinted>
  <dcterms:created xsi:type="dcterms:W3CDTF">2014-10-30T17:06:39Z</dcterms:created>
  <dcterms:modified xsi:type="dcterms:W3CDTF">2025-07-22T21:41:23Z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