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0" r:id="rId5"/>
    <p:sldId id="141170243" r:id="rId6"/>
    <p:sldId id="141170267" r:id="rId7"/>
    <p:sldId id="141170271" r:id="rId8"/>
    <p:sldId id="141170250" r:id="rId9"/>
    <p:sldId id="141170274" r:id="rId10"/>
    <p:sldId id="141170278" r:id="rId11"/>
    <p:sldId id="141170280" r:id="rId12"/>
    <p:sldId id="141170284" r:id="rId13"/>
    <p:sldId id="141170281" r:id="rId14"/>
    <p:sldId id="141170256" r:id="rId15"/>
    <p:sldId id="141170251" r:id="rId16"/>
    <p:sldId id="141170285" r:id="rId17"/>
    <p:sldId id="141170145" r:id="rId18"/>
    <p:sldId id="141170270" r:id="rId19"/>
    <p:sldId id="141170261" r:id="rId20"/>
    <p:sldId id="141170276" r:id="rId21"/>
    <p:sldId id="141170279" r:id="rId22"/>
    <p:sldId id="141170277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BDD7EE"/>
    <a:srgbClr val="BDFBEE"/>
    <a:srgbClr val="DBDBDB"/>
    <a:srgbClr val="FFE699"/>
    <a:srgbClr val="FFC000"/>
    <a:srgbClr val="FEC8C4"/>
    <a:srgbClr val="FC3728"/>
    <a:srgbClr val="C9D0F1"/>
    <a:srgbClr val="C49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AE6AE856-C965-4252-A579-5CA7037A55EB}"/>
    <pc:docChg chg="undo custSel modSld">
      <pc:chgData name="Alice Chen" userId="7b3df222-37f2-4ef5-b6ff-21f127db4b9a" providerId="ADAL" clId="{AE6AE856-C965-4252-A579-5CA7037A55EB}" dt="2025-02-11T17:56:02.785" v="572" actId="1035"/>
      <pc:docMkLst>
        <pc:docMk/>
      </pc:docMkLst>
      <pc:sldChg chg="modSp mod">
        <pc:chgData name="Alice Chen" userId="7b3df222-37f2-4ef5-b6ff-21f127db4b9a" providerId="ADAL" clId="{AE6AE856-C965-4252-A579-5CA7037A55EB}" dt="2025-02-11T17:56:02.785" v="572" actId="1035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AE6AE856-C965-4252-A579-5CA7037A55EB}" dt="2025-02-11T17:55:40.688" v="568" actId="1035"/>
        <pc:sldMkLst>
          <pc:docMk/>
          <pc:sldMk cId="2885056826" sldId="141170295"/>
        </pc:sldMkLst>
      </pc:sldChg>
      <pc:sldChg chg="modSp mod">
        <pc:chgData name="Alice Chen" userId="7b3df222-37f2-4ef5-b6ff-21f127db4b9a" providerId="ADAL" clId="{AE6AE856-C965-4252-A579-5CA7037A55EB}" dt="2025-02-11T17:53:51.951" v="507" actId="20577"/>
        <pc:sldMkLst>
          <pc:docMk/>
          <pc:sldMk cId="1114568814" sldId="141170296"/>
        </pc:sldMkLst>
      </pc:sldChg>
    </pc:docChg>
  </pc:docChgLst>
  <pc:docChgLst>
    <pc:chgData name="Alice Chen" userId="7b3df222-37f2-4ef5-b6ff-21f127db4b9a" providerId="ADAL" clId="{952CE1E2-92DC-45E6-A8AA-9A82464B5E93}"/>
    <pc:docChg chg="undo custSel modSld sldOrd">
      <pc:chgData name="Alice Chen" userId="7b3df222-37f2-4ef5-b6ff-21f127db4b9a" providerId="ADAL" clId="{952CE1E2-92DC-45E6-A8AA-9A82464B5E93}" dt="2025-02-25T17:58:46.104" v="360" actId="404"/>
      <pc:docMkLst>
        <pc:docMk/>
      </pc:docMkLst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3231458301" sldId="141170279"/>
        </pc:sldMkLst>
      </pc:sldChg>
      <pc:sldChg chg="ord">
        <pc:chgData name="Alice Chen" userId="7b3df222-37f2-4ef5-b6ff-21f127db4b9a" providerId="ADAL" clId="{952CE1E2-92DC-45E6-A8AA-9A82464B5E93}" dt="2025-02-25T17:51:19.749" v="77"/>
        <pc:sldMkLst>
          <pc:docMk/>
          <pc:sldMk cId="2501562231" sldId="141170280"/>
        </pc:sldMkLst>
      </pc:sldChg>
      <pc:sldChg chg="modSp mod">
        <pc:chgData name="Alice Chen" userId="7b3df222-37f2-4ef5-b6ff-21f127db4b9a" providerId="ADAL" clId="{952CE1E2-92DC-45E6-A8AA-9A82464B5E93}" dt="2025-02-25T17:46:16.204" v="14" actId="6549"/>
        <pc:sldMkLst>
          <pc:docMk/>
          <pc:sldMk cId="2507866590" sldId="141170290"/>
        </pc:sldMkLst>
      </pc:sldChg>
      <pc:sldChg chg="modSp mod">
        <pc:chgData name="Alice Chen" userId="7b3df222-37f2-4ef5-b6ff-21f127db4b9a" providerId="ADAL" clId="{952CE1E2-92DC-45E6-A8AA-9A82464B5E93}" dt="2025-02-25T17:58:46.104" v="360" actId="404"/>
        <pc:sldMkLst>
          <pc:docMk/>
          <pc:sldMk cId="1572704319" sldId="141170309"/>
        </pc:sldMkLst>
      </pc:sldChg>
      <pc:sldChg chg="modSp mod">
        <pc:chgData name="Alice Chen" userId="7b3df222-37f2-4ef5-b6ff-21f127db4b9a" providerId="ADAL" clId="{952CE1E2-92DC-45E6-A8AA-9A82464B5E93}" dt="2025-02-25T17:57:29.583" v="299" actId="6549"/>
        <pc:sldMkLst>
          <pc:docMk/>
          <pc:sldMk cId="3783021252" sldId="141170319"/>
        </pc:sldMkLst>
      </pc:sldChg>
      <pc:sldChg chg="addSp modSp mod">
        <pc:chgData name="Alice Chen" userId="7b3df222-37f2-4ef5-b6ff-21f127db4b9a" providerId="ADAL" clId="{952CE1E2-92DC-45E6-A8AA-9A82464B5E93}" dt="2025-02-25T17:54:44.858" v="203" actId="20577"/>
        <pc:sldMkLst>
          <pc:docMk/>
          <pc:sldMk cId="1383750940" sldId="141170325"/>
        </pc:sldMkLst>
      </pc:sldChg>
      <pc:sldChg chg="addSp modSp">
        <pc:chgData name="Alice Chen" userId="7b3df222-37f2-4ef5-b6ff-21f127db4b9a" providerId="ADAL" clId="{952CE1E2-92DC-45E6-A8AA-9A82464B5E93}" dt="2025-02-25T17:54:21.684" v="192"/>
        <pc:sldMkLst>
          <pc:docMk/>
          <pc:sldMk cId="3256769896" sldId="141170326"/>
        </pc:sldMkLst>
      </pc:sldChg>
    </pc:docChg>
  </pc:docChgLst>
  <pc:docChgLst>
    <pc:chgData name="Alice Chen" userId="7b3df222-37f2-4ef5-b6ff-21f127db4b9a" providerId="ADAL" clId="{9424BFBD-6F3B-4AD9-8F0B-F4B1342B732E}"/>
    <pc:docChg chg="custSel modSld">
      <pc:chgData name="Alice Chen" userId="7b3df222-37f2-4ef5-b6ff-21f127db4b9a" providerId="ADAL" clId="{9424BFBD-6F3B-4AD9-8F0B-F4B1342B732E}" dt="2025-03-03T07:36:06.789" v="3" actId="14100"/>
      <pc:docMkLst>
        <pc:docMk/>
      </pc:docMkLst>
      <pc:sldChg chg="modSp mod">
        <pc:chgData name="Alice Chen" userId="7b3df222-37f2-4ef5-b6ff-21f127db4b9a" providerId="ADAL" clId="{9424BFBD-6F3B-4AD9-8F0B-F4B1342B732E}" dt="2025-03-03T07:30:20.145" v="1" actId="207"/>
        <pc:sldMkLst>
          <pc:docMk/>
          <pc:sldMk cId="2051762123" sldId="141170302"/>
        </pc:sldMkLst>
      </pc:sldChg>
      <pc:sldChg chg="modSp mod">
        <pc:chgData name="Alice Chen" userId="7b3df222-37f2-4ef5-b6ff-21f127db4b9a" providerId="ADAL" clId="{9424BFBD-6F3B-4AD9-8F0B-F4B1342B732E}" dt="2025-03-03T07:34:49.081" v="2" actId="14100"/>
        <pc:sldMkLst>
          <pc:docMk/>
          <pc:sldMk cId="198612926" sldId="141170316"/>
        </pc:sldMkLst>
      </pc:sldChg>
      <pc:sldChg chg="modSp mod">
        <pc:chgData name="Alice Chen" userId="7b3df222-37f2-4ef5-b6ff-21f127db4b9a" providerId="ADAL" clId="{9424BFBD-6F3B-4AD9-8F0B-F4B1342B732E}" dt="2025-03-03T07:36:06.789" v="3" actId="14100"/>
        <pc:sldMkLst>
          <pc:docMk/>
          <pc:sldMk cId="2414054701" sldId="2147473585"/>
        </pc:sldMkLst>
      </pc:sldChg>
    </pc:docChg>
  </pc:docChgLst>
  <pc:docChgLst>
    <pc:chgData name="Alice Chen" userId="7b3df222-37f2-4ef5-b6ff-21f127db4b9a" providerId="ADAL" clId="{B1EEE13E-D4D6-46F2-AC9E-9EB0F80D887D}"/>
    <pc:docChg chg="undo redo custSel addSld delSld modSld sldOrd modMainMaster">
      <pc:chgData name="Alice Chen" userId="7b3df222-37f2-4ef5-b6ff-21f127db4b9a" providerId="ADAL" clId="{B1EEE13E-D4D6-46F2-AC9E-9EB0F80D887D}" dt="2024-12-19T02:04:16.124" v="6487" actId="20577"/>
      <pc:docMkLst>
        <pc:docMk/>
      </pc:docMkLst>
      <pc:sldChg chg="modSp mod">
        <pc:chgData name="Alice Chen" userId="7b3df222-37f2-4ef5-b6ff-21f127db4b9a" providerId="ADAL" clId="{B1EEE13E-D4D6-46F2-AC9E-9EB0F80D887D}" dt="2024-12-19T02:04:16.124" v="6487" actId="20577"/>
        <pc:sldMkLst>
          <pc:docMk/>
          <pc:sldMk cId="1089148663" sldId="270"/>
        </pc:sldMkLst>
      </pc:sldChg>
      <pc:sldChg chg="modSp mod">
        <pc:chgData name="Alice Chen" userId="7b3df222-37f2-4ef5-b6ff-21f127db4b9a" providerId="ADAL" clId="{B1EEE13E-D4D6-46F2-AC9E-9EB0F80D887D}" dt="2024-12-18T23:26:46.480" v="2359" actId="1036"/>
        <pc:sldMkLst>
          <pc:docMk/>
          <pc:sldMk cId="487931915" sldId="141170187"/>
        </pc:sldMkLst>
      </pc:sldChg>
      <pc:sldChg chg="modSp mod">
        <pc:chgData name="Alice Chen" userId="7b3df222-37f2-4ef5-b6ff-21f127db4b9a" providerId="ADAL" clId="{B1EEE13E-D4D6-46F2-AC9E-9EB0F80D887D}" dt="2024-12-19T01:53:41.592" v="6269" actId="20577"/>
        <pc:sldMkLst>
          <pc:docMk/>
          <pc:sldMk cId="3637830992" sldId="141170219"/>
        </pc:sldMkLst>
      </pc:sldChg>
      <pc:sldChg chg="modSp mod">
        <pc:chgData name="Alice Chen" userId="7b3df222-37f2-4ef5-b6ff-21f127db4b9a" providerId="ADAL" clId="{B1EEE13E-D4D6-46F2-AC9E-9EB0F80D887D}" dt="2024-12-19T00:53:31.295" v="3618" actId="20577"/>
        <pc:sldMkLst>
          <pc:docMk/>
          <pc:sldMk cId="3136311437" sldId="141170220"/>
        </pc:sldMkLst>
      </pc:sldChg>
      <pc:sldChg chg="modSp mod">
        <pc:chgData name="Alice Chen" userId="7b3df222-37f2-4ef5-b6ff-21f127db4b9a" providerId="ADAL" clId="{B1EEE13E-D4D6-46F2-AC9E-9EB0F80D887D}" dt="2024-12-18T23:33:33.029" v="2520" actId="20577"/>
        <pc:sldMkLst>
          <pc:docMk/>
          <pc:sldMk cId="1939787931" sldId="141170221"/>
        </pc:sldMkLst>
      </pc:sldChg>
      <pc:sldChg chg="modSp mod">
        <pc:chgData name="Alice Chen" userId="7b3df222-37f2-4ef5-b6ff-21f127db4b9a" providerId="ADAL" clId="{B1EEE13E-D4D6-46F2-AC9E-9EB0F80D887D}" dt="2024-12-19T01:41:55.287" v="5812" actId="6549"/>
        <pc:sldMkLst>
          <pc:docMk/>
          <pc:sldMk cId="4010626959" sldId="141170222"/>
        </pc:sldMkLst>
      </pc:sldChg>
      <pc:sldChg chg="modSp mod">
        <pc:chgData name="Alice Chen" userId="7b3df222-37f2-4ef5-b6ff-21f127db4b9a" providerId="ADAL" clId="{B1EEE13E-D4D6-46F2-AC9E-9EB0F80D887D}" dt="2024-12-19T01:41:46.588" v="5808" actId="20577"/>
        <pc:sldMkLst>
          <pc:docMk/>
          <pc:sldMk cId="1254546954" sldId="141170223"/>
        </pc:sldMkLst>
      </pc:sldChg>
      <pc:sldChg chg="modSp mod">
        <pc:chgData name="Alice Chen" userId="7b3df222-37f2-4ef5-b6ff-21f127db4b9a" providerId="ADAL" clId="{B1EEE13E-D4D6-46F2-AC9E-9EB0F80D887D}" dt="2024-12-19T00:59:25.974" v="3899" actId="1035"/>
        <pc:sldMkLst>
          <pc:docMk/>
          <pc:sldMk cId="574294509" sldId="141170224"/>
        </pc:sldMkLst>
      </pc:sldChg>
      <pc:sldChg chg="modSp mod">
        <pc:chgData name="Alice Chen" userId="7b3df222-37f2-4ef5-b6ff-21f127db4b9a" providerId="ADAL" clId="{B1EEE13E-D4D6-46F2-AC9E-9EB0F80D887D}" dt="2024-12-19T01:42:33.270" v="5837" actId="14"/>
        <pc:sldMkLst>
          <pc:docMk/>
          <pc:sldMk cId="1966898938" sldId="141170225"/>
        </pc:sldMkLst>
      </pc:sldChg>
      <pc:sldChg chg="modSp mod">
        <pc:chgData name="Alice Chen" userId="7b3df222-37f2-4ef5-b6ff-21f127db4b9a" providerId="ADAL" clId="{B1EEE13E-D4D6-46F2-AC9E-9EB0F80D887D}" dt="2024-12-18T02:03:54.989" v="1779" actId="20577"/>
        <pc:sldMkLst>
          <pc:docMk/>
          <pc:sldMk cId="3108861317" sldId="141170226"/>
        </pc:sldMkLst>
      </pc:sldChg>
      <pc:sldChg chg="modSp mod">
        <pc:chgData name="Alice Chen" userId="7b3df222-37f2-4ef5-b6ff-21f127db4b9a" providerId="ADAL" clId="{B1EEE13E-D4D6-46F2-AC9E-9EB0F80D887D}" dt="2024-12-18T02:01:22.026" v="1448" actId="20577"/>
        <pc:sldMkLst>
          <pc:docMk/>
          <pc:sldMk cId="1508592034" sldId="141170228"/>
        </pc:sldMkLst>
      </pc:sldChg>
      <pc:sldChg chg="modSp mod">
        <pc:chgData name="Alice Chen" userId="7b3df222-37f2-4ef5-b6ff-21f127db4b9a" providerId="ADAL" clId="{B1EEE13E-D4D6-46F2-AC9E-9EB0F80D887D}" dt="2024-12-19T01:04:29.375" v="4285" actId="404"/>
        <pc:sldMkLst>
          <pc:docMk/>
          <pc:sldMk cId="2837376961" sldId="141170229"/>
        </pc:sldMkLst>
      </pc:sldChg>
      <pc:sldChg chg="modSp mod">
        <pc:chgData name="Alice Chen" userId="7b3df222-37f2-4ef5-b6ff-21f127db4b9a" providerId="ADAL" clId="{B1EEE13E-D4D6-46F2-AC9E-9EB0F80D887D}" dt="2024-12-18T02:10:46.698" v="2075"/>
        <pc:sldMkLst>
          <pc:docMk/>
          <pc:sldMk cId="767149838" sldId="141170230"/>
        </pc:sldMkLst>
      </pc:sldChg>
      <pc:sldChg chg="addSp modSp new mod ord">
        <pc:chgData name="Alice Chen" userId="7b3df222-37f2-4ef5-b6ff-21f127db4b9a" providerId="ADAL" clId="{B1EEE13E-D4D6-46F2-AC9E-9EB0F80D887D}" dt="2024-12-18T02:15:00.432" v="2198" actId="6549"/>
        <pc:sldMkLst>
          <pc:docMk/>
          <pc:sldMk cId="1405487696" sldId="141170231"/>
        </pc:sldMkLst>
      </pc:sldChg>
      <pc:sldChg chg="addSp modSp new mod ord">
        <pc:chgData name="Alice Chen" userId="7b3df222-37f2-4ef5-b6ff-21f127db4b9a" providerId="ADAL" clId="{B1EEE13E-D4D6-46F2-AC9E-9EB0F80D887D}" dt="2024-12-18T02:12:53.061" v="2140"/>
        <pc:sldMkLst>
          <pc:docMk/>
          <pc:sldMk cId="96287456" sldId="141170232"/>
        </pc:sldMkLst>
      </pc:sldChg>
      <pc:sldChg chg="addSp delSp modSp new mod">
        <pc:chgData name="Alice Chen" userId="7b3df222-37f2-4ef5-b6ff-21f127db4b9a" providerId="ADAL" clId="{B1EEE13E-D4D6-46F2-AC9E-9EB0F80D887D}" dt="2024-12-19T02:02:23.995" v="6452" actId="20577"/>
        <pc:sldMkLst>
          <pc:docMk/>
          <pc:sldMk cId="1999589886" sldId="141170233"/>
        </pc:sldMkLst>
      </pc:sldChg>
      <pc:sldChg chg="new del">
        <pc:chgData name="Alice Chen" userId="7b3df222-37f2-4ef5-b6ff-21f127db4b9a" providerId="ADAL" clId="{B1EEE13E-D4D6-46F2-AC9E-9EB0F80D887D}" dt="2024-12-19T01:14:58.070" v="4483" actId="680"/>
        <pc:sldMkLst>
          <pc:docMk/>
          <pc:sldMk cId="308792645" sldId="141170234"/>
        </pc:sldMkLst>
      </pc:sldChg>
      <pc:sldChg chg="new del">
        <pc:chgData name="Alice Chen" userId="7b3df222-37f2-4ef5-b6ff-21f127db4b9a" providerId="ADAL" clId="{B1EEE13E-D4D6-46F2-AC9E-9EB0F80D887D}" dt="2024-12-19T01:14:53.007" v="4481" actId="680"/>
        <pc:sldMkLst>
          <pc:docMk/>
          <pc:sldMk cId="2308905051" sldId="141170234"/>
        </pc:sldMkLst>
      </pc:sldChg>
      <pc:sldChg chg="addSp delSp modSp add mod">
        <pc:chgData name="Alice Chen" userId="7b3df222-37f2-4ef5-b6ff-21f127db4b9a" providerId="ADAL" clId="{B1EEE13E-D4D6-46F2-AC9E-9EB0F80D887D}" dt="2024-12-19T02:02:59.662" v="6459" actId="255"/>
        <pc:sldMkLst>
          <pc:docMk/>
          <pc:sldMk cId="3225105147" sldId="141170234"/>
        </pc:sldMkLst>
      </pc:sldChg>
      <pc:sldChg chg="new del">
        <pc:chgData name="Alice Chen" userId="7b3df222-37f2-4ef5-b6ff-21f127db4b9a" providerId="ADAL" clId="{B1EEE13E-D4D6-46F2-AC9E-9EB0F80D887D}" dt="2024-12-19T01:20:18.288" v="4697" actId="680"/>
        <pc:sldMkLst>
          <pc:docMk/>
          <pc:sldMk cId="2587660160" sldId="141170235"/>
        </pc:sldMkLst>
      </pc:sldChg>
      <pc:sldChg chg="delSp modSp add mod">
        <pc:chgData name="Alice Chen" userId="7b3df222-37f2-4ef5-b6ff-21f127db4b9a" providerId="ADAL" clId="{B1EEE13E-D4D6-46F2-AC9E-9EB0F80D887D}" dt="2024-12-19T01:43:51.741" v="5852" actId="20577"/>
        <pc:sldMkLst>
          <pc:docMk/>
          <pc:sldMk cId="2693986145" sldId="141170235"/>
        </pc:sldMkLst>
      </pc:sldChg>
      <pc:sldChg chg="new del">
        <pc:chgData name="Alice Chen" userId="7b3df222-37f2-4ef5-b6ff-21f127db4b9a" providerId="ADAL" clId="{B1EEE13E-D4D6-46F2-AC9E-9EB0F80D887D}" dt="2024-12-19T01:31:18.278" v="5294" actId="680"/>
        <pc:sldMkLst>
          <pc:docMk/>
          <pc:sldMk cId="398196487" sldId="141170236"/>
        </pc:sldMkLst>
      </pc:sldChg>
      <pc:sldChg chg="modSp add mod">
        <pc:chgData name="Alice Chen" userId="7b3df222-37f2-4ef5-b6ff-21f127db4b9a" providerId="ADAL" clId="{B1EEE13E-D4D6-46F2-AC9E-9EB0F80D887D}" dt="2024-12-19T01:43:55.382" v="5853"/>
        <pc:sldMkLst>
          <pc:docMk/>
          <pc:sldMk cId="790999115" sldId="141170236"/>
        </pc:sldMkLst>
      </pc:sldChg>
      <pc:sldChg chg="modSp add mod">
        <pc:chgData name="Alice Chen" userId="7b3df222-37f2-4ef5-b6ff-21f127db4b9a" providerId="ADAL" clId="{B1EEE13E-D4D6-46F2-AC9E-9EB0F80D887D}" dt="2024-12-19T01:54:45.153" v="6361" actId="20577"/>
        <pc:sldMkLst>
          <pc:docMk/>
          <pc:sldMk cId="361399844" sldId="141170237"/>
        </pc:sldMkLst>
      </pc:sldChg>
      <pc:sldMasterChg chg="modSp mod">
        <pc:chgData name="Alice Chen" userId="7b3df222-37f2-4ef5-b6ff-21f127db4b9a" providerId="ADAL" clId="{B1EEE13E-D4D6-46F2-AC9E-9EB0F80D887D}" dt="2024-12-19T00:00:13.790" v="3516" actId="20577"/>
        <pc:sldMasterMkLst>
          <pc:docMk/>
          <pc:sldMasterMk cId="0" sldId="2147483648"/>
        </pc:sldMasterMkLst>
      </pc:sldMasterChg>
    </pc:docChg>
  </pc:docChgLst>
  <pc:docChgLst>
    <pc:chgData name="Sameer Vermani" userId="9be839be-9431-4430-9a85-afa36f2ea81d" providerId="ADAL" clId="{A3B47D5D-045F-4296-80A8-9432BF9C2622}"/>
    <pc:docChg chg="undo custSel addSld delSld modSld sldOrd">
      <pc:chgData name="Sameer Vermani" userId="9be839be-9431-4430-9a85-afa36f2ea81d" providerId="ADAL" clId="{A3B47D5D-045F-4296-80A8-9432BF9C2622}" dt="2024-11-06T17:13:44.570" v="5019" actId="20577"/>
      <pc:docMkLst>
        <pc:docMk/>
      </pc:docMkLst>
      <pc:sldChg chg="modSp mod">
        <pc:chgData name="Sameer Vermani" userId="9be839be-9431-4430-9a85-afa36f2ea81d" providerId="ADAL" clId="{A3B47D5D-045F-4296-80A8-9432BF9C2622}" dt="2024-11-04T21:00:11.133" v="3914" actId="20577"/>
        <pc:sldMkLst>
          <pc:docMk/>
          <pc:sldMk cId="1089148663" sldId="270"/>
        </pc:sldMkLst>
      </pc:sldChg>
      <pc:sldChg chg="del">
        <pc:chgData name="Sameer Vermani" userId="9be839be-9431-4430-9a85-afa36f2ea81d" providerId="ADAL" clId="{A3B47D5D-045F-4296-80A8-9432BF9C2622}" dt="2024-11-04T21:05:54.503" v="4233" actId="47"/>
        <pc:sldMkLst>
          <pc:docMk/>
          <pc:sldMk cId="3131313011" sldId="141170141"/>
        </pc:sldMkLst>
      </pc:sldChg>
      <pc:sldChg chg="del">
        <pc:chgData name="Sameer Vermani" userId="9be839be-9431-4430-9a85-afa36f2ea81d" providerId="ADAL" clId="{A3B47D5D-045F-4296-80A8-9432BF9C2622}" dt="2024-11-04T20:59:24.361" v="3894" actId="47"/>
        <pc:sldMkLst>
          <pc:docMk/>
          <pc:sldMk cId="1010259240" sldId="141170165"/>
        </pc:sldMkLst>
      </pc:sldChg>
      <pc:sldChg chg="modSp del mod">
        <pc:chgData name="Sameer Vermani" userId="9be839be-9431-4430-9a85-afa36f2ea81d" providerId="ADAL" clId="{A3B47D5D-045F-4296-80A8-9432BF9C2622}" dt="2024-11-04T22:05:51.202" v="4486" actId="47"/>
        <pc:sldMkLst>
          <pc:docMk/>
          <pc:sldMk cId="1826660087" sldId="141170170"/>
        </pc:sldMkLst>
      </pc:sldChg>
      <pc:sldChg chg="addSp modSp mod ord">
        <pc:chgData name="Sameer Vermani" userId="9be839be-9431-4430-9a85-afa36f2ea81d" providerId="ADAL" clId="{A3B47D5D-045F-4296-80A8-9432BF9C2622}" dt="2024-11-04T22:06:04.501" v="4492" actId="20577"/>
        <pc:sldMkLst>
          <pc:docMk/>
          <pc:sldMk cId="2219599652" sldId="141170174"/>
        </pc:sldMkLst>
      </pc:sldChg>
      <pc:sldChg chg="modSp mod">
        <pc:chgData name="Sameer Vermani" userId="9be839be-9431-4430-9a85-afa36f2ea81d" providerId="ADAL" clId="{A3B47D5D-045F-4296-80A8-9432BF9C2622}" dt="2024-11-04T23:59:46.107" v="4822" actId="20577"/>
        <pc:sldMkLst>
          <pc:docMk/>
          <pc:sldMk cId="3543160289" sldId="141170175"/>
        </pc:sldMkLst>
      </pc:sldChg>
      <pc:sldChg chg="modSp modAnim">
        <pc:chgData name="Sameer Vermani" userId="9be839be-9431-4430-9a85-afa36f2ea81d" providerId="ADAL" clId="{A3B47D5D-045F-4296-80A8-9432BF9C2622}" dt="2024-11-06T17:04:59.943" v="4900" actId="20577"/>
        <pc:sldMkLst>
          <pc:docMk/>
          <pc:sldMk cId="2294384424" sldId="141170176"/>
        </pc:sldMkLst>
      </pc:sldChg>
      <pc:sldChg chg="del">
        <pc:chgData name="Sameer Vermani" userId="9be839be-9431-4430-9a85-afa36f2ea81d" providerId="ADAL" clId="{A3B47D5D-045F-4296-80A8-9432BF9C2622}" dt="2024-11-04T20:59:15.498" v="3893" actId="47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A3B47D5D-045F-4296-80A8-9432BF9C2622}" dt="2024-11-04T20:59:38.921" v="3897" actId="47"/>
        <pc:sldMkLst>
          <pc:docMk/>
          <pc:sldMk cId="4175003007" sldId="141170181"/>
        </pc:sldMkLst>
      </pc:sldChg>
      <pc:sldChg chg="del">
        <pc:chgData name="Sameer Vermani" userId="9be839be-9431-4430-9a85-afa36f2ea81d" providerId="ADAL" clId="{A3B47D5D-045F-4296-80A8-9432BF9C2622}" dt="2024-11-04T20:59:32.955" v="3896" actId="47"/>
        <pc:sldMkLst>
          <pc:docMk/>
          <pc:sldMk cId="4050797143" sldId="141170182"/>
        </pc:sldMkLst>
      </pc:sldChg>
      <pc:sldChg chg="del">
        <pc:chgData name="Sameer Vermani" userId="9be839be-9431-4430-9a85-afa36f2ea81d" providerId="ADAL" clId="{A3B47D5D-045F-4296-80A8-9432BF9C2622}" dt="2024-11-04T20:59:10.226" v="3892" actId="47"/>
        <pc:sldMkLst>
          <pc:docMk/>
          <pc:sldMk cId="3793406829" sldId="141170184"/>
        </pc:sldMkLst>
      </pc:sldChg>
      <pc:sldChg chg="modSp mod">
        <pc:chgData name="Sameer Vermani" userId="9be839be-9431-4430-9a85-afa36f2ea81d" providerId="ADAL" clId="{A3B47D5D-045F-4296-80A8-9432BF9C2622}" dt="2024-11-06T17:04:23.409" v="4898" actId="20577"/>
        <pc:sldMkLst>
          <pc:docMk/>
          <pc:sldMk cId="687439189" sldId="141170200"/>
        </pc:sldMkLst>
      </pc:sldChg>
      <pc:sldChg chg="del">
        <pc:chgData name="Sameer Vermani" userId="9be839be-9431-4430-9a85-afa36f2ea81d" providerId="ADAL" clId="{A3B47D5D-045F-4296-80A8-9432BF9C2622}" dt="2024-11-04T21:06:34.151" v="4234" actId="47"/>
        <pc:sldMkLst>
          <pc:docMk/>
          <pc:sldMk cId="1123642350" sldId="141170201"/>
        </pc:sldMkLst>
      </pc:sldChg>
      <pc:sldChg chg="del">
        <pc:chgData name="Sameer Vermani" userId="9be839be-9431-4430-9a85-afa36f2ea81d" providerId="ADAL" clId="{A3B47D5D-045F-4296-80A8-9432BF9C2622}" dt="2024-11-04T20:59:30.590" v="3895" actId="47"/>
        <pc:sldMkLst>
          <pc:docMk/>
          <pc:sldMk cId="3343939585" sldId="141170203"/>
        </pc:sldMkLst>
      </pc:sldChg>
      <pc:sldChg chg="modSp mod">
        <pc:chgData name="Sameer Vermani" userId="9be839be-9431-4430-9a85-afa36f2ea81d" providerId="ADAL" clId="{A3B47D5D-045F-4296-80A8-9432BF9C2622}" dt="2024-11-06T17:03:03.987" v="4883" actId="20577"/>
        <pc:sldMkLst>
          <pc:docMk/>
          <pc:sldMk cId="152565761" sldId="141170204"/>
        </pc:sldMkLst>
      </pc:sldChg>
      <pc:sldChg chg="modSp mod">
        <pc:chgData name="Sameer Vermani" userId="9be839be-9431-4430-9a85-afa36f2ea81d" providerId="ADAL" clId="{A3B47D5D-045F-4296-80A8-9432BF9C2622}" dt="2024-11-04T19:38:35.813" v="1165" actId="20577"/>
        <pc:sldMkLst>
          <pc:docMk/>
          <pc:sldMk cId="4173309426" sldId="141170205"/>
        </pc:sldMkLst>
      </pc:sldChg>
      <pc:sldChg chg="del">
        <pc:chgData name="Sameer Vermani" userId="9be839be-9431-4430-9a85-afa36f2ea81d" providerId="ADAL" clId="{A3B47D5D-045F-4296-80A8-9432BF9C2622}" dt="2024-11-04T21:05:52.990" v="4231" actId="47"/>
        <pc:sldMkLst>
          <pc:docMk/>
          <pc:sldMk cId="2628435699" sldId="141170206"/>
        </pc:sldMkLst>
      </pc:sldChg>
      <pc:sldChg chg="del">
        <pc:chgData name="Sameer Vermani" userId="9be839be-9431-4430-9a85-afa36f2ea81d" providerId="ADAL" clId="{A3B47D5D-045F-4296-80A8-9432BF9C2622}" dt="2024-11-04T21:05:52.322" v="4230" actId="47"/>
        <pc:sldMkLst>
          <pc:docMk/>
          <pc:sldMk cId="750791263" sldId="141170207"/>
        </pc:sldMkLst>
      </pc:sldChg>
      <pc:sldChg chg="del">
        <pc:chgData name="Sameer Vermani" userId="9be839be-9431-4430-9a85-afa36f2ea81d" providerId="ADAL" clId="{A3B47D5D-045F-4296-80A8-9432BF9C2622}" dt="2024-11-04T20:42:02.571" v="2576" actId="47"/>
        <pc:sldMkLst>
          <pc:docMk/>
          <pc:sldMk cId="3442037196" sldId="141170209"/>
        </pc:sldMkLst>
      </pc:sldChg>
      <pc:sldChg chg="del">
        <pc:chgData name="Sameer Vermani" userId="9be839be-9431-4430-9a85-afa36f2ea81d" providerId="ADAL" clId="{A3B47D5D-045F-4296-80A8-9432BF9C2622}" dt="2024-11-04T21:05:53.525" v="4232" actId="47"/>
        <pc:sldMkLst>
          <pc:docMk/>
          <pc:sldMk cId="2568132287" sldId="141170216"/>
        </pc:sldMkLst>
      </pc:sldChg>
      <pc:sldChg chg="modSp mod ord">
        <pc:chgData name="Sameer Vermani" userId="9be839be-9431-4430-9a85-afa36f2ea81d" providerId="ADAL" clId="{A3B47D5D-045F-4296-80A8-9432BF9C2622}" dt="2024-11-04T22:00:11.172" v="4403" actId="20577"/>
        <pc:sldMkLst>
          <pc:docMk/>
          <pc:sldMk cId="448717157" sldId="141170217"/>
        </pc:sldMkLst>
      </pc:sldChg>
      <pc:sldChg chg="modSp mod">
        <pc:chgData name="Sameer Vermani" userId="9be839be-9431-4430-9a85-afa36f2ea81d" providerId="ADAL" clId="{A3B47D5D-045F-4296-80A8-9432BF9C2622}" dt="2024-11-04T22:05:54.202" v="4488" actId="20577"/>
        <pc:sldMkLst>
          <pc:docMk/>
          <pc:sldMk cId="1484136720" sldId="141170218"/>
        </pc:sldMkLst>
      </pc:sldChg>
      <pc:sldChg chg="modSp mod">
        <pc:chgData name="Sameer Vermani" userId="9be839be-9431-4430-9a85-afa36f2ea81d" providerId="ADAL" clId="{A3B47D5D-045F-4296-80A8-9432BF9C2622}" dt="2024-11-06T17:11:48.352" v="4977" actId="20577"/>
        <pc:sldMkLst>
          <pc:docMk/>
          <pc:sldMk cId="3637830992" sldId="141170219"/>
        </pc:sldMkLst>
      </pc:sldChg>
      <pc:sldChg chg="addSp delSp modSp mod">
        <pc:chgData name="Sameer Vermani" userId="9be839be-9431-4430-9a85-afa36f2ea81d" providerId="ADAL" clId="{A3B47D5D-045F-4296-80A8-9432BF9C2622}" dt="2024-11-04T21:13:10.713" v="4401" actId="20577"/>
        <pc:sldMkLst>
          <pc:docMk/>
          <pc:sldMk cId="3341944065" sldId="141170220"/>
        </pc:sldMkLst>
      </pc:sldChg>
      <pc:sldChg chg="modSp new mod">
        <pc:chgData name="Sameer Vermani" userId="9be839be-9431-4430-9a85-afa36f2ea81d" providerId="ADAL" clId="{A3B47D5D-045F-4296-80A8-9432BF9C2622}" dt="2024-11-06T17:06:14.881" v="4932" actId="20577"/>
        <pc:sldMkLst>
          <pc:docMk/>
          <pc:sldMk cId="3681440205" sldId="141170222"/>
        </pc:sldMkLst>
      </pc:sldChg>
      <pc:sldChg chg="addSp delSp modSp new mod">
        <pc:chgData name="Sameer Vermani" userId="9be839be-9431-4430-9a85-afa36f2ea81d" providerId="ADAL" clId="{A3B47D5D-045F-4296-80A8-9432BF9C2622}" dt="2024-11-06T17:07:33.294" v="4935" actId="20577"/>
        <pc:sldMkLst>
          <pc:docMk/>
          <pc:sldMk cId="3788712624" sldId="141170223"/>
        </pc:sldMkLst>
      </pc:sldChg>
      <pc:sldChg chg="addSp delSp modSp new del mod">
        <pc:chgData name="Sameer Vermani" userId="9be839be-9431-4430-9a85-afa36f2ea81d" providerId="ADAL" clId="{A3B47D5D-045F-4296-80A8-9432BF9C2622}" dt="2024-11-04T22:01:45.715" v="4441" actId="47"/>
        <pc:sldMkLst>
          <pc:docMk/>
          <pc:sldMk cId="1223139876" sldId="141170224"/>
        </pc:sldMkLst>
      </pc:sldChg>
      <pc:sldChg chg="modSp new mod">
        <pc:chgData name="Sameer Vermani" userId="9be839be-9431-4430-9a85-afa36f2ea81d" providerId="ADAL" clId="{A3B47D5D-045F-4296-80A8-9432BF9C2622}" dt="2024-11-06T17:10:42.170" v="4946" actId="20577"/>
        <pc:sldMkLst>
          <pc:docMk/>
          <pc:sldMk cId="1313653509" sldId="141170225"/>
        </pc:sldMkLst>
      </pc:sldChg>
      <pc:sldChg chg="modSp new mod">
        <pc:chgData name="Sameer Vermani" userId="9be839be-9431-4430-9a85-afa36f2ea81d" providerId="ADAL" clId="{A3B47D5D-045F-4296-80A8-9432BF9C2622}" dt="2024-11-04T22:05:58.266" v="4490" actId="20577"/>
        <pc:sldMkLst>
          <pc:docMk/>
          <pc:sldMk cId="2208708737" sldId="141170226"/>
        </pc:sldMkLst>
      </pc:sldChg>
      <pc:sldChg chg="modSp new mod">
        <pc:chgData name="Sameer Vermani" userId="9be839be-9431-4430-9a85-afa36f2ea81d" providerId="ADAL" clId="{A3B47D5D-045F-4296-80A8-9432BF9C2622}" dt="2024-11-05T00:31:44.487" v="4847" actId="20577"/>
        <pc:sldMkLst>
          <pc:docMk/>
          <pc:sldMk cId="3580421385" sldId="141170227"/>
        </pc:sldMkLst>
      </pc:sldChg>
      <pc:sldChg chg="modSp new mod">
        <pc:chgData name="Sameer Vermani" userId="9be839be-9431-4430-9a85-afa36f2ea81d" providerId="ADAL" clId="{A3B47D5D-045F-4296-80A8-9432BF9C2622}" dt="2024-11-04T22:10:04.572" v="4496" actId="20577"/>
        <pc:sldMkLst>
          <pc:docMk/>
          <pc:sldMk cId="1947309842" sldId="141170228"/>
        </pc:sldMkLst>
      </pc:sldChg>
      <pc:sldChg chg="modSp new mod">
        <pc:chgData name="Sameer Vermani" userId="9be839be-9431-4430-9a85-afa36f2ea81d" providerId="ADAL" clId="{A3B47D5D-045F-4296-80A8-9432BF9C2622}" dt="2024-11-04T23:59:50.194" v="4824" actId="20577"/>
        <pc:sldMkLst>
          <pc:docMk/>
          <pc:sldMk cId="1107734570" sldId="141170229"/>
        </pc:sldMkLst>
      </pc:sldChg>
      <pc:sldChg chg="modSp new mod">
        <pc:chgData name="Sameer Vermani" userId="9be839be-9431-4430-9a85-afa36f2ea81d" providerId="ADAL" clId="{A3B47D5D-045F-4296-80A8-9432BF9C2622}" dt="2024-11-04T23:59:55.262" v="4826" actId="20577"/>
        <pc:sldMkLst>
          <pc:docMk/>
          <pc:sldMk cId="834124995" sldId="141170230"/>
        </pc:sldMkLst>
      </pc:sldChg>
      <pc:sldChg chg="modSp new del mod">
        <pc:chgData name="Sameer Vermani" userId="9be839be-9431-4430-9a85-afa36f2ea81d" providerId="ADAL" clId="{A3B47D5D-045F-4296-80A8-9432BF9C2622}" dt="2024-11-04T20:55:31.679" v="3584" actId="47"/>
        <pc:sldMkLst>
          <pc:docMk/>
          <pc:sldMk cId="2790881824" sldId="141170231"/>
        </pc:sldMkLst>
      </pc:sldChg>
      <pc:sldChg chg="addSp modSp new del mod">
        <pc:chgData name="Sameer Vermani" userId="9be839be-9431-4430-9a85-afa36f2ea81d" providerId="ADAL" clId="{A3B47D5D-045F-4296-80A8-9432BF9C2622}" dt="2024-11-04T22:03:38.023" v="4483" actId="47"/>
        <pc:sldMkLst>
          <pc:docMk/>
          <pc:sldMk cId="3401219262" sldId="141170231"/>
        </pc:sldMkLst>
      </pc:sldChg>
      <pc:sldChg chg="addSp modSp new mod">
        <pc:chgData name="Sameer Vermani" userId="9be839be-9431-4430-9a85-afa36f2ea81d" providerId="ADAL" clId="{A3B47D5D-045F-4296-80A8-9432BF9C2622}" dt="2024-11-06T17:13:44.570" v="5019" actId="20577"/>
        <pc:sldMkLst>
          <pc:docMk/>
          <pc:sldMk cId="4125121385" sldId="141170232"/>
        </pc:sldMkLst>
      </pc:sldChg>
      <pc:sldChg chg="modSp new mod">
        <pc:chgData name="Sameer Vermani" userId="9be839be-9431-4430-9a85-afa36f2ea81d" providerId="ADAL" clId="{A3B47D5D-045F-4296-80A8-9432BF9C2622}" dt="2024-11-04T23:58:17.452" v="4672" actId="20577"/>
        <pc:sldMkLst>
          <pc:docMk/>
          <pc:sldMk cId="2255593783" sldId="141170233"/>
        </pc:sldMkLst>
      </pc:sldChg>
      <pc:sldChg chg="modSp new mod ord">
        <pc:chgData name="Sameer Vermani" userId="9be839be-9431-4430-9a85-afa36f2ea81d" providerId="ADAL" clId="{A3B47D5D-045F-4296-80A8-9432BF9C2622}" dt="2024-11-06T17:13:07.382" v="5018" actId="20577"/>
        <pc:sldMkLst>
          <pc:docMk/>
          <pc:sldMk cId="3392618808" sldId="141170234"/>
        </pc:sldMkLst>
      </pc:sldChg>
    </pc:docChg>
  </pc:docChgLst>
  <pc:docChgLst>
    <pc:chgData name="Alice Chen" userId="7b3df222-37f2-4ef5-b6ff-21f127db4b9a" providerId="ADAL" clId="{0C8D0043-B30D-40F8-B692-3B124C829F22}"/>
    <pc:docChg chg="custSel modSld">
      <pc:chgData name="Alice Chen" userId="7b3df222-37f2-4ef5-b6ff-21f127db4b9a" providerId="ADAL" clId="{0C8D0043-B30D-40F8-B692-3B124C829F22}" dt="2025-07-22T21:14:19.877" v="114" actId="20577"/>
      <pc:docMkLst>
        <pc:docMk/>
      </pc:docMkLst>
      <pc:sldChg chg="modSp mod">
        <pc:chgData name="Alice Chen" userId="7b3df222-37f2-4ef5-b6ff-21f127db4b9a" providerId="ADAL" clId="{0C8D0043-B30D-40F8-B692-3B124C829F22}" dt="2025-07-22T21:11:02.753" v="43" actId="20577"/>
        <pc:sldMkLst>
          <pc:docMk/>
          <pc:sldMk cId="4031896557" sldId="141170243"/>
        </pc:sldMkLst>
        <pc:spChg chg="mod">
          <ac:chgData name="Alice Chen" userId="7b3df222-37f2-4ef5-b6ff-21f127db4b9a" providerId="ADAL" clId="{0C8D0043-B30D-40F8-B692-3B124C829F22}" dt="2025-07-22T21:11:02.753" v="43" actId="20577"/>
          <ac:spMkLst>
            <pc:docMk/>
            <pc:sldMk cId="4031896557" sldId="141170243"/>
            <ac:spMk id="2" creationId="{0B63FBDA-204B-BF93-E7B3-71816FC50891}"/>
          </ac:spMkLst>
        </pc:spChg>
      </pc:sldChg>
      <pc:sldChg chg="modSp mod">
        <pc:chgData name="Alice Chen" userId="7b3df222-37f2-4ef5-b6ff-21f127db4b9a" providerId="ADAL" clId="{0C8D0043-B30D-40F8-B692-3B124C829F22}" dt="2025-07-22T21:14:19.877" v="114" actId="20577"/>
        <pc:sldMkLst>
          <pc:docMk/>
          <pc:sldMk cId="1480096733" sldId="141170251"/>
        </pc:sldMkLst>
        <pc:spChg chg="mod">
          <ac:chgData name="Alice Chen" userId="7b3df222-37f2-4ef5-b6ff-21f127db4b9a" providerId="ADAL" clId="{0C8D0043-B30D-40F8-B692-3B124C829F22}" dt="2025-07-22T21:14:19.877" v="114" actId="20577"/>
          <ac:spMkLst>
            <pc:docMk/>
            <pc:sldMk cId="1480096733" sldId="141170251"/>
            <ac:spMk id="2" creationId="{C58A40D8-0B15-38C4-3668-567C279484A6}"/>
          </ac:spMkLst>
        </pc:spChg>
      </pc:sldChg>
      <pc:sldChg chg="modSp mod">
        <pc:chgData name="Alice Chen" userId="7b3df222-37f2-4ef5-b6ff-21f127db4b9a" providerId="ADAL" clId="{0C8D0043-B30D-40F8-B692-3B124C829F22}" dt="2025-07-22T21:13:39.783" v="110" actId="404"/>
        <pc:sldMkLst>
          <pc:docMk/>
          <pc:sldMk cId="3689155396" sldId="141170280"/>
        </pc:sldMkLst>
        <pc:spChg chg="mod">
          <ac:chgData name="Alice Chen" userId="7b3df222-37f2-4ef5-b6ff-21f127db4b9a" providerId="ADAL" clId="{0C8D0043-B30D-40F8-B692-3B124C829F22}" dt="2025-07-22T21:13:39.783" v="110" actId="404"/>
          <ac:spMkLst>
            <pc:docMk/>
            <pc:sldMk cId="3689155396" sldId="141170280"/>
            <ac:spMk id="2" creationId="{21D38435-ABD8-AE2E-CB5D-B7025AA6D9A5}"/>
          </ac:spMkLst>
        </pc:spChg>
      </pc:sldChg>
    </pc:docChg>
  </pc:docChgLst>
  <pc:docChgLst>
    <pc:chgData name="Alice Chen" userId="7b3df222-37f2-4ef5-b6ff-21f127db4b9a" providerId="ADAL" clId="{EF2C8C94-C642-4DA8-BEFF-AC41307BC2EA}"/>
    <pc:docChg chg="addSld modSld">
      <pc:chgData name="Alice Chen" userId="7b3df222-37f2-4ef5-b6ff-21f127db4b9a" providerId="ADAL" clId="{EF2C8C94-C642-4DA8-BEFF-AC41307BC2EA}" dt="2025-03-05T02:12:40.306" v="17" actId="6549"/>
      <pc:docMkLst>
        <pc:docMk/>
      </pc:docMkLst>
      <pc:sldChg chg="modSp add mod">
        <pc:chgData name="Alice Chen" userId="7b3df222-37f2-4ef5-b6ff-21f127db4b9a" providerId="ADAL" clId="{EF2C8C94-C642-4DA8-BEFF-AC41307BC2EA}" dt="2025-03-05T02:12:09.741" v="1" actId="20577"/>
        <pc:sldMkLst>
          <pc:docMk/>
          <pc:sldMk cId="4097834379" sldId="141170237"/>
        </pc:sldMkLst>
      </pc:sldChg>
      <pc:sldChg chg="modSp add mod">
        <pc:chgData name="Alice Chen" userId="7b3df222-37f2-4ef5-b6ff-21f127db4b9a" providerId="ADAL" clId="{EF2C8C94-C642-4DA8-BEFF-AC41307BC2EA}" dt="2025-03-05T02:12:12.737" v="2" actId="20577"/>
        <pc:sldMkLst>
          <pc:docMk/>
          <pc:sldMk cId="1109718452" sldId="141170284"/>
        </pc:sldMkLst>
      </pc:sldChg>
      <pc:sldChg chg="modSp mod">
        <pc:chgData name="Alice Chen" userId="7b3df222-37f2-4ef5-b6ff-21f127db4b9a" providerId="ADAL" clId="{EF2C8C94-C642-4DA8-BEFF-AC41307BC2EA}" dt="2025-03-05T02:12:24.930" v="7" actId="20577"/>
        <pc:sldMkLst>
          <pc:docMk/>
          <pc:sldMk cId="4171610231" sldId="2147473593"/>
        </pc:sldMkLst>
      </pc:sldChg>
      <pc:sldChg chg="modSp mod">
        <pc:chgData name="Alice Chen" userId="7b3df222-37f2-4ef5-b6ff-21f127db4b9a" providerId="ADAL" clId="{EF2C8C94-C642-4DA8-BEFF-AC41307BC2EA}" dt="2025-03-05T02:12:28.874" v="9" actId="20577"/>
        <pc:sldMkLst>
          <pc:docMk/>
          <pc:sldMk cId="978102267" sldId="2147473594"/>
        </pc:sldMkLst>
      </pc:sldChg>
      <pc:sldChg chg="modSp mod">
        <pc:chgData name="Alice Chen" userId="7b3df222-37f2-4ef5-b6ff-21f127db4b9a" providerId="ADAL" clId="{EF2C8C94-C642-4DA8-BEFF-AC41307BC2EA}" dt="2025-03-05T02:12:36.533" v="15" actId="6549"/>
        <pc:sldMkLst>
          <pc:docMk/>
          <pc:sldMk cId="56890006" sldId="2147473595"/>
        </pc:sldMkLst>
      </pc:sldChg>
      <pc:sldChg chg="modSp mod">
        <pc:chgData name="Alice Chen" userId="7b3df222-37f2-4ef5-b6ff-21f127db4b9a" providerId="ADAL" clId="{EF2C8C94-C642-4DA8-BEFF-AC41307BC2EA}" dt="2025-03-05T02:12:33.201" v="12" actId="20577"/>
        <pc:sldMkLst>
          <pc:docMk/>
          <pc:sldMk cId="3935874979" sldId="2147473596"/>
        </pc:sldMkLst>
      </pc:sldChg>
      <pc:sldChg chg="modSp mod">
        <pc:chgData name="Alice Chen" userId="7b3df222-37f2-4ef5-b6ff-21f127db4b9a" providerId="ADAL" clId="{EF2C8C94-C642-4DA8-BEFF-AC41307BC2EA}" dt="2025-03-05T02:12:40.306" v="17" actId="6549"/>
        <pc:sldMkLst>
          <pc:docMk/>
          <pc:sldMk cId="451137473" sldId="2147473597"/>
        </pc:sldMkLst>
      </pc:sldChg>
      <pc:sldChg chg="modSp mod">
        <pc:chgData name="Alice Chen" userId="7b3df222-37f2-4ef5-b6ff-21f127db4b9a" providerId="ADAL" clId="{EF2C8C94-C642-4DA8-BEFF-AC41307BC2EA}" dt="2025-03-05T02:12:17.076" v="3" actId="20577"/>
        <pc:sldMkLst>
          <pc:docMk/>
          <pc:sldMk cId="496322164" sldId="2147473602"/>
        </pc:sldMkLst>
      </pc:sldChg>
      <pc:sldChg chg="modSp mod">
        <pc:chgData name="Alice Chen" userId="7b3df222-37f2-4ef5-b6ff-21f127db4b9a" providerId="ADAL" clId="{EF2C8C94-C642-4DA8-BEFF-AC41307BC2EA}" dt="2025-03-05T02:12:21.226" v="5" actId="20577"/>
        <pc:sldMkLst>
          <pc:docMk/>
          <pc:sldMk cId="1975482563" sldId="2147473603"/>
        </pc:sldMkLst>
      </pc:sldChg>
    </pc:docChg>
  </pc:docChgLst>
  <pc:docChgLst>
    <pc:chgData name="Alice Chen" userId="7b3df222-37f2-4ef5-b6ff-21f127db4b9a" providerId="ADAL" clId="{2E0C189C-96BF-4A3F-921B-B4DA65F8E8EE}"/>
    <pc:docChg chg="undo redo custSel addSld delSld modSld">
      <pc:chgData name="Alice Chen" userId="7b3df222-37f2-4ef5-b6ff-21f127db4b9a" providerId="ADAL" clId="{2E0C189C-96BF-4A3F-921B-B4DA65F8E8EE}" dt="2025-07-08T21:36:06.678" v="1802" actId="6549"/>
      <pc:docMkLst>
        <pc:docMk/>
      </pc:docMkLst>
      <pc:sldChg chg="modSp mod">
        <pc:chgData name="Alice Chen" userId="7b3df222-37f2-4ef5-b6ff-21f127db4b9a" providerId="ADAL" clId="{2E0C189C-96BF-4A3F-921B-B4DA65F8E8EE}" dt="2025-07-02T18:55:41.989" v="1071" actId="114"/>
        <pc:sldMkLst>
          <pc:docMk/>
          <pc:sldMk cId="4031896557" sldId="141170243"/>
        </pc:sldMkLst>
        <pc:spChg chg="mod">
          <ac:chgData name="Alice Chen" userId="7b3df222-37f2-4ef5-b6ff-21f127db4b9a" providerId="ADAL" clId="{2E0C189C-96BF-4A3F-921B-B4DA65F8E8EE}" dt="2025-07-02T18:55:41.989" v="1071" actId="114"/>
          <ac:spMkLst>
            <pc:docMk/>
            <pc:sldMk cId="4031896557" sldId="141170243"/>
            <ac:spMk id="2" creationId="{0B63FBDA-204B-BF93-E7B3-71816FC50891}"/>
          </ac:spMkLst>
        </pc:spChg>
      </pc:sldChg>
      <pc:sldChg chg="modSp mod">
        <pc:chgData name="Alice Chen" userId="7b3df222-37f2-4ef5-b6ff-21f127db4b9a" providerId="ADAL" clId="{2E0C189C-96BF-4A3F-921B-B4DA65F8E8EE}" dt="2025-07-02T18:57:45.747" v="1089" actId="20577"/>
        <pc:sldMkLst>
          <pc:docMk/>
          <pc:sldMk cId="2186972390" sldId="141170250"/>
        </pc:sldMkLst>
        <pc:spChg chg="mod">
          <ac:chgData name="Alice Chen" userId="7b3df222-37f2-4ef5-b6ff-21f127db4b9a" providerId="ADAL" clId="{2E0C189C-96BF-4A3F-921B-B4DA65F8E8EE}" dt="2025-07-02T18:57:45.747" v="1089" actId="20577"/>
          <ac:spMkLst>
            <pc:docMk/>
            <pc:sldMk cId="2186972390" sldId="141170250"/>
            <ac:spMk id="2" creationId="{9073A839-C76A-2A83-A198-77FCDB8BF2E6}"/>
          </ac:spMkLst>
        </pc:spChg>
      </pc:sldChg>
      <pc:sldChg chg="modSp mod">
        <pc:chgData name="Alice Chen" userId="7b3df222-37f2-4ef5-b6ff-21f127db4b9a" providerId="ADAL" clId="{2E0C189C-96BF-4A3F-921B-B4DA65F8E8EE}" dt="2025-07-08T21:36:06.678" v="1802" actId="6549"/>
        <pc:sldMkLst>
          <pc:docMk/>
          <pc:sldMk cId="1480096733" sldId="141170251"/>
        </pc:sldMkLst>
        <pc:spChg chg="mod">
          <ac:chgData name="Alice Chen" userId="7b3df222-37f2-4ef5-b6ff-21f127db4b9a" providerId="ADAL" clId="{2E0C189C-96BF-4A3F-921B-B4DA65F8E8EE}" dt="2025-07-08T21:36:06.678" v="1802" actId="6549"/>
          <ac:spMkLst>
            <pc:docMk/>
            <pc:sldMk cId="1480096733" sldId="141170251"/>
            <ac:spMk id="2" creationId="{C58A40D8-0B15-38C4-3668-567C279484A6}"/>
          </ac:spMkLst>
        </pc:spChg>
      </pc:sldChg>
      <pc:sldChg chg="modSp mod">
        <pc:chgData name="Alice Chen" userId="7b3df222-37f2-4ef5-b6ff-21f127db4b9a" providerId="ADAL" clId="{2E0C189C-96BF-4A3F-921B-B4DA65F8E8EE}" dt="2025-07-02T18:38:08.386" v="1051" actId="20577"/>
        <pc:sldMkLst>
          <pc:docMk/>
          <pc:sldMk cId="1163622804" sldId="141170256"/>
        </pc:sldMkLst>
        <pc:spChg chg="mod">
          <ac:chgData name="Alice Chen" userId="7b3df222-37f2-4ef5-b6ff-21f127db4b9a" providerId="ADAL" clId="{2E0C189C-96BF-4A3F-921B-B4DA65F8E8EE}" dt="2025-07-02T18:38:08.386" v="1051" actId="20577"/>
          <ac:spMkLst>
            <pc:docMk/>
            <pc:sldMk cId="1163622804" sldId="141170256"/>
            <ac:spMk id="2" creationId="{CED5FE3A-7907-5503-D04A-B46AD0057C9D}"/>
          </ac:spMkLst>
        </pc:spChg>
      </pc:sldChg>
      <pc:sldChg chg="modSp mod">
        <pc:chgData name="Alice Chen" userId="7b3df222-37f2-4ef5-b6ff-21f127db4b9a" providerId="ADAL" clId="{2E0C189C-96BF-4A3F-921B-B4DA65F8E8EE}" dt="2025-07-02T19:31:02.424" v="1449" actId="20577"/>
        <pc:sldMkLst>
          <pc:docMk/>
          <pc:sldMk cId="3093281576" sldId="141170261"/>
        </pc:sldMkLst>
        <pc:spChg chg="mod">
          <ac:chgData name="Alice Chen" userId="7b3df222-37f2-4ef5-b6ff-21f127db4b9a" providerId="ADAL" clId="{2E0C189C-96BF-4A3F-921B-B4DA65F8E8EE}" dt="2025-07-02T19:31:02.424" v="1449" actId="20577"/>
          <ac:spMkLst>
            <pc:docMk/>
            <pc:sldMk cId="3093281576" sldId="141170261"/>
            <ac:spMk id="2" creationId="{50B7091F-9F78-E782-D318-9B6E0B24D991}"/>
          </ac:spMkLst>
        </pc:spChg>
        <pc:graphicFrameChg chg="mod modGraphic">
          <ac:chgData name="Alice Chen" userId="7b3df222-37f2-4ef5-b6ff-21f127db4b9a" providerId="ADAL" clId="{2E0C189C-96BF-4A3F-921B-B4DA65F8E8EE}" dt="2025-07-02T19:29:45.661" v="1407" actId="20577"/>
          <ac:graphicFrameMkLst>
            <pc:docMk/>
            <pc:sldMk cId="3093281576" sldId="141170261"/>
            <ac:graphicFrameMk id="8" creationId="{4E9E48F1-F4E4-3C87-D97F-D2649F2372DA}"/>
          </ac:graphicFrameMkLst>
        </pc:graphicFrameChg>
        <pc:graphicFrameChg chg="mod modGraphic">
          <ac:chgData name="Alice Chen" userId="7b3df222-37f2-4ef5-b6ff-21f127db4b9a" providerId="ADAL" clId="{2E0C189C-96BF-4A3F-921B-B4DA65F8E8EE}" dt="2025-07-02T19:30:32.078" v="1435" actId="20577"/>
          <ac:graphicFrameMkLst>
            <pc:docMk/>
            <pc:sldMk cId="3093281576" sldId="141170261"/>
            <ac:graphicFrameMk id="9" creationId="{60693DDF-3B9A-711E-F77C-4D034ACC276B}"/>
          </ac:graphicFrameMkLst>
        </pc:graphicFrameChg>
      </pc:sldChg>
      <pc:sldChg chg="modSp mod">
        <pc:chgData name="Alice Chen" userId="7b3df222-37f2-4ef5-b6ff-21f127db4b9a" providerId="ADAL" clId="{2E0C189C-96BF-4A3F-921B-B4DA65F8E8EE}" dt="2025-07-02T18:56:45.215" v="1073" actId="255"/>
        <pc:sldMkLst>
          <pc:docMk/>
          <pc:sldMk cId="2070969809" sldId="141170267"/>
        </pc:sldMkLst>
        <pc:spChg chg="mod">
          <ac:chgData name="Alice Chen" userId="7b3df222-37f2-4ef5-b6ff-21f127db4b9a" providerId="ADAL" clId="{2E0C189C-96BF-4A3F-921B-B4DA65F8E8EE}" dt="2025-07-02T18:56:45.215" v="1073" actId="255"/>
          <ac:spMkLst>
            <pc:docMk/>
            <pc:sldMk cId="2070969809" sldId="141170267"/>
            <ac:spMk id="2" creationId="{EB896786-FE46-769E-574F-DA80E1524ABA}"/>
          </ac:spMkLst>
        </pc:spChg>
      </pc:sldChg>
      <pc:sldChg chg="modSp mod">
        <pc:chgData name="Alice Chen" userId="7b3df222-37f2-4ef5-b6ff-21f127db4b9a" providerId="ADAL" clId="{2E0C189C-96BF-4A3F-921B-B4DA65F8E8EE}" dt="2025-07-02T22:12:00.377" v="1611"/>
        <pc:sldMkLst>
          <pc:docMk/>
          <pc:sldMk cId="1436337015" sldId="141170271"/>
        </pc:sldMkLst>
        <pc:spChg chg="mod">
          <ac:chgData name="Alice Chen" userId="7b3df222-37f2-4ef5-b6ff-21f127db4b9a" providerId="ADAL" clId="{2E0C189C-96BF-4A3F-921B-B4DA65F8E8EE}" dt="2025-07-02T22:12:00.377" v="1611"/>
          <ac:spMkLst>
            <pc:docMk/>
            <pc:sldMk cId="1436337015" sldId="141170271"/>
            <ac:spMk id="2" creationId="{712A59DF-45A4-E64D-94D6-D1E2240BAA9D}"/>
          </ac:spMkLst>
        </pc:spChg>
      </pc:sldChg>
      <pc:sldChg chg="modSp del mod">
        <pc:chgData name="Alice Chen" userId="7b3df222-37f2-4ef5-b6ff-21f127db4b9a" providerId="ADAL" clId="{2E0C189C-96BF-4A3F-921B-B4DA65F8E8EE}" dt="2025-07-02T22:43:07.212" v="1795" actId="47"/>
        <pc:sldMkLst>
          <pc:docMk/>
          <pc:sldMk cId="586799723" sldId="141170272"/>
        </pc:sldMkLst>
      </pc:sldChg>
      <pc:sldChg chg="addSp delSp modSp mod">
        <pc:chgData name="Alice Chen" userId="7b3df222-37f2-4ef5-b6ff-21f127db4b9a" providerId="ADAL" clId="{2E0C189C-96BF-4A3F-921B-B4DA65F8E8EE}" dt="2025-07-02T22:57:34.247" v="1801"/>
        <pc:sldMkLst>
          <pc:docMk/>
          <pc:sldMk cId="1123469983" sldId="141170278"/>
        </pc:sldMkLst>
        <pc:picChg chg="add mod">
          <ac:chgData name="Alice Chen" userId="7b3df222-37f2-4ef5-b6ff-21f127db4b9a" providerId="ADAL" clId="{2E0C189C-96BF-4A3F-921B-B4DA65F8E8EE}" dt="2025-07-02T22:57:34.247" v="1801"/>
          <ac:picMkLst>
            <pc:docMk/>
            <pc:sldMk cId="1123469983" sldId="141170278"/>
            <ac:picMk id="11" creationId="{02EF0204-0DA3-9229-367A-D7D82D849002}"/>
          </ac:picMkLst>
        </pc:picChg>
      </pc:sldChg>
      <pc:sldChg chg="modSp mod">
        <pc:chgData name="Alice Chen" userId="7b3df222-37f2-4ef5-b6ff-21f127db4b9a" providerId="ADAL" clId="{2E0C189C-96BF-4A3F-921B-B4DA65F8E8EE}" dt="2025-07-02T22:22:03.629" v="1716" actId="20577"/>
        <pc:sldMkLst>
          <pc:docMk/>
          <pc:sldMk cId="3689155396" sldId="141170280"/>
        </pc:sldMkLst>
        <pc:spChg chg="mod">
          <ac:chgData name="Alice Chen" userId="7b3df222-37f2-4ef5-b6ff-21f127db4b9a" providerId="ADAL" clId="{2E0C189C-96BF-4A3F-921B-B4DA65F8E8EE}" dt="2025-07-02T22:22:03.629" v="1716" actId="20577"/>
          <ac:spMkLst>
            <pc:docMk/>
            <pc:sldMk cId="3689155396" sldId="141170280"/>
            <ac:spMk id="2" creationId="{21D38435-ABD8-AE2E-CB5D-B7025AA6D9A5}"/>
          </ac:spMkLst>
        </pc:spChg>
      </pc:sldChg>
      <pc:sldChg chg="modSp mod">
        <pc:chgData name="Alice Chen" userId="7b3df222-37f2-4ef5-b6ff-21f127db4b9a" providerId="ADAL" clId="{2E0C189C-96BF-4A3F-921B-B4DA65F8E8EE}" dt="2025-07-02T22:40:49.368" v="1794" actId="20577"/>
        <pc:sldMkLst>
          <pc:docMk/>
          <pc:sldMk cId="1346925840" sldId="141170281"/>
        </pc:sldMkLst>
        <pc:spChg chg="mod">
          <ac:chgData name="Alice Chen" userId="7b3df222-37f2-4ef5-b6ff-21f127db4b9a" providerId="ADAL" clId="{2E0C189C-96BF-4A3F-921B-B4DA65F8E8EE}" dt="2025-07-02T22:40:49.368" v="1794" actId="20577"/>
          <ac:spMkLst>
            <pc:docMk/>
            <pc:sldMk cId="1346925840" sldId="141170281"/>
            <ac:spMk id="2" creationId="{53FCDFBC-204A-E129-72E7-734DE6C5FC86}"/>
          </ac:spMkLst>
        </pc:spChg>
      </pc:sldChg>
      <pc:sldChg chg="addSp delSp modSp add mod">
        <pc:chgData name="Alice Chen" userId="7b3df222-37f2-4ef5-b6ff-21f127db4b9a" providerId="ADAL" clId="{2E0C189C-96BF-4A3F-921B-B4DA65F8E8EE}" dt="2025-07-02T22:36:47.049" v="1759" actId="1036"/>
        <pc:sldMkLst>
          <pc:docMk/>
          <pc:sldMk cId="1376297635" sldId="141170282"/>
        </pc:sldMkLst>
      </pc:sldChg>
      <pc:sldChg chg="addSp delSp modSp add del mod">
        <pc:chgData name="Alice Chen" userId="7b3df222-37f2-4ef5-b6ff-21f127db4b9a" providerId="ADAL" clId="{2E0C189C-96BF-4A3F-921B-B4DA65F8E8EE}" dt="2025-07-02T22:43:07.212" v="1795" actId="47"/>
        <pc:sldMkLst>
          <pc:docMk/>
          <pc:sldMk cId="3354244861" sldId="141170283"/>
        </pc:sldMkLst>
      </pc:sldChg>
      <pc:sldChg chg="addSp modSp add mod">
        <pc:chgData name="Alice Chen" userId="7b3df222-37f2-4ef5-b6ff-21f127db4b9a" providerId="ADAL" clId="{2E0C189C-96BF-4A3F-921B-B4DA65F8E8EE}" dt="2025-07-02T22:38:21.464" v="1761" actId="403"/>
        <pc:sldMkLst>
          <pc:docMk/>
          <pc:sldMk cId="1948966978" sldId="141170284"/>
        </pc:sldMkLst>
        <pc:spChg chg="mod">
          <ac:chgData name="Alice Chen" userId="7b3df222-37f2-4ef5-b6ff-21f127db4b9a" providerId="ADAL" clId="{2E0C189C-96BF-4A3F-921B-B4DA65F8E8EE}" dt="2025-07-02T22:31:57.030" v="1752" actId="20577"/>
          <ac:spMkLst>
            <pc:docMk/>
            <pc:sldMk cId="1948966978" sldId="141170284"/>
            <ac:spMk id="2" creationId="{B11E959D-68D7-D13A-C191-A39E0E09596C}"/>
          </ac:spMkLst>
        </pc:spChg>
        <pc:spChg chg="mod">
          <ac:chgData name="Alice Chen" userId="7b3df222-37f2-4ef5-b6ff-21f127db4b9a" providerId="ADAL" clId="{2E0C189C-96BF-4A3F-921B-B4DA65F8E8EE}" dt="2025-07-02T22:16:59.741" v="1617" actId="20577"/>
          <ac:spMkLst>
            <pc:docMk/>
            <pc:sldMk cId="1948966978" sldId="141170284"/>
            <ac:spMk id="3" creationId="{09985887-F134-F8CF-1103-946AD4342916}"/>
          </ac:spMkLst>
        </pc:spChg>
        <pc:spChg chg="add mod">
          <ac:chgData name="Alice Chen" userId="7b3df222-37f2-4ef5-b6ff-21f127db4b9a" providerId="ADAL" clId="{2E0C189C-96BF-4A3F-921B-B4DA65F8E8EE}" dt="2025-07-02T22:38:16.246" v="1760" actId="403"/>
          <ac:spMkLst>
            <pc:docMk/>
            <pc:sldMk cId="1948966978" sldId="141170284"/>
            <ac:spMk id="9" creationId="{26FB9BDB-FA03-9CEA-1A25-ACE989B6B27B}"/>
          </ac:spMkLst>
        </pc:spChg>
        <pc:spChg chg="add mod">
          <ac:chgData name="Alice Chen" userId="7b3df222-37f2-4ef5-b6ff-21f127db4b9a" providerId="ADAL" clId="{2E0C189C-96BF-4A3F-921B-B4DA65F8E8EE}" dt="2025-07-02T22:38:21.464" v="1761" actId="403"/>
          <ac:spMkLst>
            <pc:docMk/>
            <pc:sldMk cId="1948966978" sldId="141170284"/>
            <ac:spMk id="10" creationId="{12CD4B7E-B208-DC69-6A1B-2822FAE18BDE}"/>
          </ac:spMkLst>
        </pc:spChg>
        <pc:picChg chg="mod">
          <ac:chgData name="Alice Chen" userId="7b3df222-37f2-4ef5-b6ff-21f127db4b9a" providerId="ADAL" clId="{2E0C189C-96BF-4A3F-921B-B4DA65F8E8EE}" dt="2025-07-02T22:18:18.422" v="1642" actId="1036"/>
          <ac:picMkLst>
            <pc:docMk/>
            <pc:sldMk cId="1948966978" sldId="141170284"/>
            <ac:picMk id="11" creationId="{89E70C07-D320-391A-083C-E47D9B8A363A}"/>
          </ac:picMkLst>
        </pc:picChg>
      </pc:sldChg>
    </pc:docChg>
  </pc:docChgLst>
  <pc:docChgLst>
    <pc:chgData name="Alice Chen" userId="7b3df222-37f2-4ef5-b6ff-21f127db4b9a" providerId="ADAL" clId="{DE61E8E4-AC6D-48E7-880E-04011F711F5B}"/>
    <pc:docChg chg="undo custSel addSld delSld modSld">
      <pc:chgData name="Alice Chen" userId="7b3df222-37f2-4ef5-b6ff-21f127db4b9a" providerId="ADAL" clId="{DE61E8E4-AC6D-48E7-880E-04011F711F5B}" dt="2025-06-18T22:15:22.826" v="3101" actId="20577"/>
      <pc:docMkLst>
        <pc:docMk/>
      </pc:docMkLst>
      <pc:sldChg chg="modSp mod">
        <pc:chgData name="Alice Chen" userId="7b3df222-37f2-4ef5-b6ff-21f127db4b9a" providerId="ADAL" clId="{DE61E8E4-AC6D-48E7-880E-04011F711F5B}" dt="2025-06-17T22:24:58.868" v="2233"/>
        <pc:sldMkLst>
          <pc:docMk/>
          <pc:sldMk cId="1089148663" sldId="270"/>
        </pc:sldMkLst>
        <pc:spChg chg="mod">
          <ac:chgData name="Alice Chen" userId="7b3df222-37f2-4ef5-b6ff-21f127db4b9a" providerId="ADAL" clId="{DE61E8E4-AC6D-48E7-880E-04011F711F5B}" dt="2025-06-12T00:12:56.105" v="2187" actId="404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lice Chen" userId="7b3df222-37f2-4ef5-b6ff-21f127db4b9a" providerId="ADAL" clId="{DE61E8E4-AC6D-48E7-880E-04011F711F5B}" dt="2025-06-17T22:24:58.868" v="2233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lice Chen" userId="7b3df222-37f2-4ef5-b6ff-21f127db4b9a" providerId="ADAL" clId="{DE61E8E4-AC6D-48E7-880E-04011F711F5B}" dt="2025-06-17T22:25:58.118" v="2258" actId="20577"/>
        <pc:sldMkLst>
          <pc:docMk/>
          <pc:sldMk cId="4031896557" sldId="141170243"/>
        </pc:sldMkLst>
        <pc:spChg chg="mod">
          <ac:chgData name="Alice Chen" userId="7b3df222-37f2-4ef5-b6ff-21f127db4b9a" providerId="ADAL" clId="{DE61E8E4-AC6D-48E7-880E-04011F711F5B}" dt="2025-06-17T22:25:58.118" v="2258" actId="20577"/>
          <ac:spMkLst>
            <pc:docMk/>
            <pc:sldMk cId="4031896557" sldId="141170243"/>
            <ac:spMk id="2" creationId="{0B63FBDA-204B-BF93-E7B3-71816FC50891}"/>
          </ac:spMkLst>
        </pc:spChg>
      </pc:sldChg>
      <pc:sldChg chg="delSp modSp mod">
        <pc:chgData name="Alice Chen" userId="7b3df222-37f2-4ef5-b6ff-21f127db4b9a" providerId="ADAL" clId="{DE61E8E4-AC6D-48E7-880E-04011F711F5B}" dt="2025-06-17T22:29:40.893" v="2313" actId="403"/>
        <pc:sldMkLst>
          <pc:docMk/>
          <pc:sldMk cId="2186972390" sldId="141170250"/>
        </pc:sldMkLst>
        <pc:spChg chg="mod">
          <ac:chgData name="Alice Chen" userId="7b3df222-37f2-4ef5-b6ff-21f127db4b9a" providerId="ADAL" clId="{DE61E8E4-AC6D-48E7-880E-04011F711F5B}" dt="2025-06-17T22:29:40.893" v="2313" actId="403"/>
          <ac:spMkLst>
            <pc:docMk/>
            <pc:sldMk cId="2186972390" sldId="141170250"/>
            <ac:spMk id="2" creationId="{9073A839-C76A-2A83-A198-77FCDB8BF2E6}"/>
          </ac:spMkLst>
        </pc:spChg>
        <pc:spChg chg="mod">
          <ac:chgData name="Alice Chen" userId="7b3df222-37f2-4ef5-b6ff-21f127db4b9a" providerId="ADAL" clId="{DE61E8E4-AC6D-48E7-880E-04011F711F5B}" dt="2025-06-11T23:39:48.233" v="312" actId="20577"/>
          <ac:spMkLst>
            <pc:docMk/>
            <pc:sldMk cId="2186972390" sldId="141170250"/>
            <ac:spMk id="3" creationId="{FB4FBA76-8088-74AC-3ADC-D27267082847}"/>
          </ac:spMkLst>
        </pc:spChg>
      </pc:sldChg>
      <pc:sldChg chg="modSp mod">
        <pc:chgData name="Alice Chen" userId="7b3df222-37f2-4ef5-b6ff-21f127db4b9a" providerId="ADAL" clId="{DE61E8E4-AC6D-48E7-880E-04011F711F5B}" dt="2025-06-18T21:59:35.235" v="2881" actId="404"/>
        <pc:sldMkLst>
          <pc:docMk/>
          <pc:sldMk cId="1480096733" sldId="141170251"/>
        </pc:sldMkLst>
        <pc:spChg chg="mod">
          <ac:chgData name="Alice Chen" userId="7b3df222-37f2-4ef5-b6ff-21f127db4b9a" providerId="ADAL" clId="{DE61E8E4-AC6D-48E7-880E-04011F711F5B}" dt="2025-06-18T21:59:35.235" v="2881" actId="404"/>
          <ac:spMkLst>
            <pc:docMk/>
            <pc:sldMk cId="1480096733" sldId="141170251"/>
            <ac:spMk id="2" creationId="{C58A40D8-0B15-38C4-3668-567C279484A6}"/>
          </ac:spMkLst>
        </pc:spChg>
      </pc:sldChg>
      <pc:sldChg chg="modSp mod">
        <pc:chgData name="Alice Chen" userId="7b3df222-37f2-4ef5-b6ff-21f127db4b9a" providerId="ADAL" clId="{DE61E8E4-AC6D-48E7-880E-04011F711F5B}" dt="2025-06-18T22:03:44.513" v="3055" actId="1036"/>
        <pc:sldMkLst>
          <pc:docMk/>
          <pc:sldMk cId="168322870" sldId="141170252"/>
        </pc:sldMkLst>
      </pc:sldChg>
      <pc:sldChg chg="addSp modSp mod">
        <pc:chgData name="Alice Chen" userId="7b3df222-37f2-4ef5-b6ff-21f127db4b9a" providerId="ADAL" clId="{DE61E8E4-AC6D-48E7-880E-04011F711F5B}" dt="2025-06-18T22:06:15.254" v="3086" actId="14100"/>
        <pc:sldMkLst>
          <pc:docMk/>
          <pc:sldMk cId="3845275475" sldId="141170254"/>
        </pc:sldMkLst>
      </pc:sldChg>
      <pc:sldChg chg="modSp mod">
        <pc:chgData name="Alice Chen" userId="7b3df222-37f2-4ef5-b6ff-21f127db4b9a" providerId="ADAL" clId="{DE61E8E4-AC6D-48E7-880E-04011F711F5B}" dt="2025-06-18T22:15:22.826" v="3101" actId="20577"/>
        <pc:sldMkLst>
          <pc:docMk/>
          <pc:sldMk cId="1051278958" sldId="141170255"/>
        </pc:sldMkLst>
      </pc:sldChg>
      <pc:sldChg chg="modSp mod">
        <pc:chgData name="Alice Chen" userId="7b3df222-37f2-4ef5-b6ff-21f127db4b9a" providerId="ADAL" clId="{DE61E8E4-AC6D-48E7-880E-04011F711F5B}" dt="2025-06-12T00:11:47.463" v="2184" actId="20577"/>
        <pc:sldMkLst>
          <pc:docMk/>
          <pc:sldMk cId="1163622804" sldId="141170256"/>
        </pc:sldMkLst>
        <pc:spChg chg="mod">
          <ac:chgData name="Alice Chen" userId="7b3df222-37f2-4ef5-b6ff-21f127db4b9a" providerId="ADAL" clId="{DE61E8E4-AC6D-48E7-880E-04011F711F5B}" dt="2025-06-12T00:11:47.463" v="2184" actId="20577"/>
          <ac:spMkLst>
            <pc:docMk/>
            <pc:sldMk cId="1163622804" sldId="141170256"/>
            <ac:spMk id="2" creationId="{CED5FE3A-7907-5503-D04A-B46AD0057C9D}"/>
          </ac:spMkLst>
        </pc:spChg>
      </pc:sldChg>
      <pc:sldChg chg="modSp mod">
        <pc:chgData name="Alice Chen" userId="7b3df222-37f2-4ef5-b6ff-21f127db4b9a" providerId="ADAL" clId="{DE61E8E4-AC6D-48E7-880E-04011F711F5B}" dt="2025-06-17T22:33:16.119" v="2392" actId="1036"/>
        <pc:sldMkLst>
          <pc:docMk/>
          <pc:sldMk cId="3093281576" sldId="141170261"/>
        </pc:sldMkLst>
        <pc:spChg chg="mod">
          <ac:chgData name="Alice Chen" userId="7b3df222-37f2-4ef5-b6ff-21f127db4b9a" providerId="ADAL" clId="{DE61E8E4-AC6D-48E7-880E-04011F711F5B}" dt="2025-06-17T22:33:02.753" v="2385" actId="6549"/>
          <ac:spMkLst>
            <pc:docMk/>
            <pc:sldMk cId="3093281576" sldId="141170261"/>
            <ac:spMk id="2" creationId="{50B7091F-9F78-E782-D318-9B6E0B24D991}"/>
          </ac:spMkLst>
        </pc:spChg>
        <pc:graphicFrameChg chg="mod modGraphic">
          <ac:chgData name="Alice Chen" userId="7b3df222-37f2-4ef5-b6ff-21f127db4b9a" providerId="ADAL" clId="{DE61E8E4-AC6D-48E7-880E-04011F711F5B}" dt="2025-06-17T22:33:16.119" v="2392" actId="1036"/>
          <ac:graphicFrameMkLst>
            <pc:docMk/>
            <pc:sldMk cId="3093281576" sldId="141170261"/>
            <ac:graphicFrameMk id="8" creationId="{4E9E48F1-F4E4-3C87-D97F-D2649F2372DA}"/>
          </ac:graphicFrameMkLst>
        </pc:graphicFrameChg>
        <pc:graphicFrameChg chg="mod modGraphic">
          <ac:chgData name="Alice Chen" userId="7b3df222-37f2-4ef5-b6ff-21f127db4b9a" providerId="ADAL" clId="{DE61E8E4-AC6D-48E7-880E-04011F711F5B}" dt="2025-06-17T22:33:16.119" v="2392" actId="1036"/>
          <ac:graphicFrameMkLst>
            <pc:docMk/>
            <pc:sldMk cId="3093281576" sldId="141170261"/>
            <ac:graphicFrameMk id="9" creationId="{60693DDF-3B9A-711E-F77C-4D034ACC276B}"/>
          </ac:graphicFrameMkLst>
        </pc:graphicFrameChg>
      </pc:sldChg>
      <pc:sldChg chg="modSp mod">
        <pc:chgData name="Alice Chen" userId="7b3df222-37f2-4ef5-b6ff-21f127db4b9a" providerId="ADAL" clId="{DE61E8E4-AC6D-48E7-880E-04011F711F5B}" dt="2025-06-17T22:35:33.473" v="2470" actId="20577"/>
        <pc:sldMkLst>
          <pc:docMk/>
          <pc:sldMk cId="2070969809" sldId="141170267"/>
        </pc:sldMkLst>
        <pc:spChg chg="mod">
          <ac:chgData name="Alice Chen" userId="7b3df222-37f2-4ef5-b6ff-21f127db4b9a" providerId="ADAL" clId="{DE61E8E4-AC6D-48E7-880E-04011F711F5B}" dt="2025-06-17T22:35:33.473" v="2470" actId="20577"/>
          <ac:spMkLst>
            <pc:docMk/>
            <pc:sldMk cId="2070969809" sldId="141170267"/>
            <ac:spMk id="2" creationId="{EB896786-FE46-769E-574F-DA80E1524ABA}"/>
          </ac:spMkLst>
        </pc:spChg>
      </pc:sldChg>
      <pc:sldChg chg="modSp add mod">
        <pc:chgData name="Alice Chen" userId="7b3df222-37f2-4ef5-b6ff-21f127db4b9a" providerId="ADAL" clId="{DE61E8E4-AC6D-48E7-880E-04011F711F5B}" dt="2025-06-11T23:47:18.933" v="958" actId="20577"/>
        <pc:sldMkLst>
          <pc:docMk/>
          <pc:sldMk cId="450587543" sldId="141170268"/>
        </pc:sldMkLst>
      </pc:sldChg>
      <pc:sldChg chg="modSp add mod">
        <pc:chgData name="Alice Chen" userId="7b3df222-37f2-4ef5-b6ff-21f127db4b9a" providerId="ADAL" clId="{DE61E8E4-AC6D-48E7-880E-04011F711F5B}" dt="2025-06-17T22:40:36.648" v="2758" actId="404"/>
        <pc:sldMkLst>
          <pc:docMk/>
          <pc:sldMk cId="1298769350" sldId="141170269"/>
        </pc:sldMkLst>
      </pc:sldChg>
      <pc:sldChg chg="addSp modSp add mod">
        <pc:chgData name="Alice Chen" userId="7b3df222-37f2-4ef5-b6ff-21f127db4b9a" providerId="ADAL" clId="{DE61E8E4-AC6D-48E7-880E-04011F711F5B}" dt="2025-06-17T23:19:10.620" v="2819" actId="1037"/>
        <pc:sldMkLst>
          <pc:docMk/>
          <pc:sldMk cId="745987064" sldId="141170270"/>
        </pc:sldMkLst>
        <pc:spChg chg="mod">
          <ac:chgData name="Alice Chen" userId="7b3df222-37f2-4ef5-b6ff-21f127db4b9a" providerId="ADAL" clId="{DE61E8E4-AC6D-48E7-880E-04011F711F5B}" dt="2025-06-17T23:18:26.777" v="2793" actId="20577"/>
          <ac:spMkLst>
            <pc:docMk/>
            <pc:sldMk cId="745987064" sldId="141170270"/>
            <ac:spMk id="2" creationId="{3CBD0FBD-DD81-7F74-FA70-7A5C480F4DB4}"/>
          </ac:spMkLst>
        </pc:spChg>
        <pc:spChg chg="mod">
          <ac:chgData name="Alice Chen" userId="7b3df222-37f2-4ef5-b6ff-21f127db4b9a" providerId="ADAL" clId="{DE61E8E4-AC6D-48E7-880E-04011F711F5B}" dt="2025-06-17T23:18:33.737" v="2806" actId="20577"/>
          <ac:spMkLst>
            <pc:docMk/>
            <pc:sldMk cId="745987064" sldId="141170270"/>
            <ac:spMk id="3" creationId="{356EF9BB-3A15-F9FB-8334-8485A68E8BA4}"/>
          </ac:spMkLst>
        </pc:spChg>
        <pc:picChg chg="add mod">
          <ac:chgData name="Alice Chen" userId="7b3df222-37f2-4ef5-b6ff-21f127db4b9a" providerId="ADAL" clId="{DE61E8E4-AC6D-48E7-880E-04011F711F5B}" dt="2025-06-17T23:19:10.620" v="2819" actId="1037"/>
          <ac:picMkLst>
            <pc:docMk/>
            <pc:sldMk cId="745987064" sldId="141170270"/>
            <ac:picMk id="8" creationId="{963A9724-F1A4-30AC-0768-0E8957822AF9}"/>
          </ac:picMkLst>
        </pc:picChg>
      </pc:sldChg>
      <pc:sldChg chg="new del">
        <pc:chgData name="Alice Chen" userId="7b3df222-37f2-4ef5-b6ff-21f127db4b9a" providerId="ADAL" clId="{DE61E8E4-AC6D-48E7-880E-04011F711F5B}" dt="2025-06-17T23:18:03.363" v="2790" actId="680"/>
        <pc:sldMkLst>
          <pc:docMk/>
          <pc:sldMk cId="3991805180" sldId="141170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802.11-25/1217r0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862-00-00bp-discussion-on-uplink-sync-field-design-for-active-transmitters.pptx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dirty="0"/>
              <a:t>SYNC Design for AMP Active Transmission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095834"/>
              </p:ext>
            </p:extLst>
          </p:nvPr>
        </p:nvGraphicFramePr>
        <p:xfrm>
          <a:off x="791071" y="2696787"/>
          <a:ext cx="7752854" cy="1851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Steve Shellhammer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@qti.qualcomm.com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0CA05-D2B6-5672-1D57-EBC951618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FCDFBC-204A-E129-72E7-734DE6C5F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No need to consider timing drift estimation in the SYNC field design in active transmission</a:t>
            </a:r>
          </a:p>
          <a:p>
            <a:pPr lvl="1"/>
            <a:r>
              <a:rPr lang="en-US" sz="1600" dirty="0"/>
              <a:t>The numbers of samples for 1Mbps and 4Mbps are not large enough to estimate ±0.1% timing drift (for ±1kppm)</a:t>
            </a:r>
          </a:p>
          <a:p>
            <a:pPr lvl="1"/>
            <a:r>
              <a:rPr lang="en-US" sz="1600" dirty="0"/>
              <a:t>Example: For 1Mbps, with a length-64 sync sequence of [S</a:t>
            </a:r>
            <a:r>
              <a:rPr lang="en-US" sz="1600" baseline="-25000" dirty="0"/>
              <a:t>16</a:t>
            </a:r>
            <a:r>
              <a:rPr lang="en-US" sz="1600" dirty="0"/>
              <a:t> </a:t>
            </a:r>
            <a:r>
              <a:rPr lang="en-US" sz="1600" dirty="0" err="1"/>
              <a:t>S</a:t>
            </a:r>
            <a:r>
              <a:rPr lang="en-US" sz="1600" baseline="-25000" dirty="0" err="1"/>
              <a:t>16</a:t>
            </a:r>
            <a:r>
              <a:rPr lang="en-US" sz="1600" dirty="0"/>
              <a:t> </a:t>
            </a:r>
            <a:r>
              <a:rPr lang="en-US" sz="1600" dirty="0" err="1"/>
              <a:t>S</a:t>
            </a:r>
            <a:r>
              <a:rPr lang="en-US" sz="1600" baseline="-25000" dirty="0" err="1"/>
              <a:t>16</a:t>
            </a:r>
            <a:r>
              <a:rPr lang="en-US" sz="1600" dirty="0"/>
              <a:t> S</a:t>
            </a:r>
            <a:r>
              <a:rPr lang="en-US" sz="1600" baseline="-25000" dirty="0"/>
              <a:t>16</a:t>
            </a:r>
            <a:r>
              <a:rPr lang="en-US" sz="1600" dirty="0"/>
              <a:t>] (i.e., 16us SYNC field duration) and 40MHz sampling rate, the number of samples between the first and last main peaks is 48*0.25*40=480</a:t>
            </a:r>
          </a:p>
          <a:p>
            <a:r>
              <a:rPr lang="en-US" dirty="0"/>
              <a:t>Timing drift could be estimated and corrected by tracking loop in data processing</a:t>
            </a:r>
          </a:p>
          <a:p>
            <a:endParaRPr lang="en-US" dirty="0"/>
          </a:p>
          <a:p>
            <a:r>
              <a:rPr lang="en-US" dirty="0"/>
              <a:t>Discussion: if in all practical implementations, the frequency and timing clocks are derived from the same reference</a:t>
            </a:r>
          </a:p>
          <a:p>
            <a:pPr lvl="1"/>
            <a:r>
              <a:rPr lang="en-US" sz="1600" dirty="0"/>
              <a:t>If the answer is yes, timing error could be further corrected based on frequency offset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B5676F-35FD-B059-D9A7-439D7939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Discussion on Timing Drift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70B5A-C162-30BE-6602-C49BA6DF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94D63D-C9BF-998D-AF8E-AC3FA296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40F61-4300-ED38-0CFD-FFD131114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CC45EF2-9214-EB76-2ACD-93FE60AFE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25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94DA7-B797-BE36-48EA-81A0A19A1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D5FE3A-7907-5503-D04A-B46AD0057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Suggest to use FEC for 250kbps and 1Mbps to make Data field performance much more reliable </a:t>
            </a:r>
          </a:p>
          <a:p>
            <a:pPr lvl="1"/>
            <a:r>
              <a:rPr lang="en-US" dirty="0"/>
              <a:t>FEC implementation at Tx side is very simple and almost 0 cost</a:t>
            </a:r>
          </a:p>
          <a:p>
            <a:endParaRPr lang="en-US" dirty="0"/>
          </a:p>
          <a:p>
            <a:r>
              <a:rPr lang="en-US" dirty="0"/>
              <a:t>Suggest to use a length-32 sync sequence for different data rates </a:t>
            </a:r>
          </a:p>
          <a:p>
            <a:pPr lvl="1"/>
            <a:r>
              <a:rPr lang="en-US" dirty="0"/>
              <a:t>Our proposed sync sequence has good correlation properties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9ECF2C-7EA2-BF89-F459-988C9689E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CA42B-08A9-96E4-4D0C-59BD0582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4DE7E-2982-027C-35A4-7E575215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A9679-B1CF-A28D-F6E2-E4FC1B201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46F0457-A426-86AF-0F66-69B25765A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22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9F658-E032-CF8A-3059-9FAFC66BF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8A40D8-0B15-38C4-3668-567C27948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>
                <a:cs typeface="Calibri" panose="020F0502020204030204" pitchFamily="34" charset="0"/>
              </a:rPr>
              <a:t>11-25/1215r0, Discussion on AMP Active Transmission, Alice Chen, et al.</a:t>
            </a:r>
            <a:endParaRPr lang="en-GB" sz="1800" dirty="0"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cs typeface="Calibri" panose="020F0502020204030204" pitchFamily="34" charset="0"/>
                <a:hlinkClick r:id="rId2"/>
              </a:rPr>
              <a:t>11-25/0862r0</a:t>
            </a:r>
            <a:r>
              <a:rPr lang="en-GB" sz="1800" dirty="0">
                <a:cs typeface="Calibri" panose="020F0502020204030204" pitchFamily="34" charset="0"/>
              </a:rPr>
              <a:t>, </a:t>
            </a:r>
            <a:r>
              <a:rPr lang="en-US" sz="1800" dirty="0">
                <a:cs typeface="Calibri" panose="020F0502020204030204" pitchFamily="34" charset="0"/>
              </a:rPr>
              <a:t>Discussion on uplink sync field design for active transmitters, Bin Qian, et al.</a:t>
            </a:r>
            <a:endParaRPr lang="en-US" sz="1800" strike="sngStrike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11F327-6672-4E34-62EF-F019EE03E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D13-44DA-4ECE-BC08-28E01A72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073BE-F9FB-1D54-4512-E22F8C7D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B2ED0-A301-2F5B-6B7C-EDD4F4B0B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046F017-9550-A5E5-9269-E81AB7B63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96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B5E75-7DEE-828D-BF7E-A35CDE0DD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2B0B46-3E6F-1B56-668C-F7CC2B07C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Do you agree to add the following to the 11bp SFD:</a:t>
            </a:r>
          </a:p>
          <a:p>
            <a:pPr lvl="1"/>
            <a:r>
              <a:rPr lang="en-US" dirty="0"/>
              <a:t>In AMP UL active transmission in 2.4 GHz, the AMP-Sync field uses a length-32 sync sequence for all data rates</a:t>
            </a:r>
          </a:p>
          <a:p>
            <a:pPr lvl="2"/>
            <a:r>
              <a:rPr lang="en-US" dirty="0"/>
              <a:t>The AMP-Sync field and AMP-Data field use same chip duration for each data rate</a:t>
            </a:r>
          </a:p>
          <a:p>
            <a:pPr lvl="2"/>
            <a:r>
              <a:rPr lang="en-US" dirty="0"/>
              <a:t>Note: The AMP-Sync field duration is scaled according to the chip duration of each data rate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01822D-066B-92F1-3FB6-B00806CB4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4CEB2-8096-6C45-303C-D7E478E3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6381D-3114-624E-6DC2-82B17C4B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70EEE-CB40-41AB-578A-F972D4B63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017D92C-C065-9287-21EB-4D510B5A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F62DE-9D95-3AFD-33EA-25281E5B7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BD0FBD-DD81-7F74-FA70-7A5C480F4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Correlation-based Sync Field Detector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6EF9BB-3A15-F9FB-8334-8485A68E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Detector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BE7F-0D48-E5CA-617E-D21C688EE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32C87-76BF-5718-BFA1-9128222D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38F0F-6EBC-6B9C-E2C3-431E7283C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BF7AFA3-DF1B-BFA9-C19B-052A40EA2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63A9724-F1A4-30AC-0768-0E8957822A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088" y="2659223"/>
            <a:ext cx="8586788" cy="34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87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2EE6D-24A4-9FF6-C91D-DB83F6BF8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B7091F-9F78-E782-D318-9B6E0B24D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dirty="0"/>
              <a:t>Plots in Appendix in [1]</a:t>
            </a:r>
          </a:p>
          <a:p>
            <a:r>
              <a:rPr lang="en-US" dirty="0"/>
              <a:t>Rows in black (resp. </a:t>
            </a:r>
            <a:r>
              <a:rPr lang="en-US" dirty="0">
                <a:solidFill>
                  <a:schemeClr val="accent2"/>
                </a:solidFill>
              </a:rPr>
              <a:t>blue</a:t>
            </a:r>
            <a:r>
              <a:rPr lang="en-US" dirty="0"/>
              <a:t>) are applicable to Data field w/o FEC (resp. </a:t>
            </a:r>
            <a:r>
              <a:rPr lang="en-US" dirty="0">
                <a:solidFill>
                  <a:schemeClr val="accent2"/>
                </a:solidFill>
              </a:rPr>
              <a:t>w/FEC</a:t>
            </a:r>
            <a:r>
              <a:rPr lang="en-US" dirty="0"/>
              <a:t>)</a:t>
            </a:r>
          </a:p>
          <a:p>
            <a:r>
              <a:rPr lang="en-US" dirty="0"/>
              <a:t>Case A: With 20MHz filter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Case B: With narrow BW filter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82DFCB-54DD-9DE3-4332-D5BDBC740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SYNC Field Length Study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FB541-E4E9-E8B1-40BD-6D6EC7D6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5AC75-E9A8-3EC2-D238-A159685F1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E8541-FB69-8827-5365-BE79FF22F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7829C19-FD26-6492-B0E2-93B8C611A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9E48F1-F4E4-3C87-D97F-D2649F237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97672"/>
              </p:ext>
            </p:extLst>
          </p:nvPr>
        </p:nvGraphicFramePr>
        <p:xfrm>
          <a:off x="908050" y="3106610"/>
          <a:ext cx="7870236" cy="151828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80419">
                  <a:extLst>
                    <a:ext uri="{9D8B030D-6E8A-4147-A177-3AD203B41FA5}">
                      <a16:colId xmlns:a16="http://schemas.microsoft.com/office/drawing/2014/main" val="24848905"/>
                    </a:ext>
                  </a:extLst>
                </a:gridCol>
                <a:gridCol w="870629">
                  <a:extLst>
                    <a:ext uri="{9D8B030D-6E8A-4147-A177-3AD203B41FA5}">
                      <a16:colId xmlns:a16="http://schemas.microsoft.com/office/drawing/2014/main" val="2463888976"/>
                    </a:ext>
                  </a:extLst>
                </a:gridCol>
                <a:gridCol w="483683">
                  <a:extLst>
                    <a:ext uri="{9D8B030D-6E8A-4147-A177-3AD203B41FA5}">
                      <a16:colId xmlns:a16="http://schemas.microsoft.com/office/drawing/2014/main" val="1666119098"/>
                    </a:ext>
                  </a:extLst>
                </a:gridCol>
                <a:gridCol w="580419">
                  <a:extLst>
                    <a:ext uri="{9D8B030D-6E8A-4147-A177-3AD203B41FA5}">
                      <a16:colId xmlns:a16="http://schemas.microsoft.com/office/drawing/2014/main" val="6941861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3103191"/>
                    </a:ext>
                  </a:extLst>
                </a:gridCol>
                <a:gridCol w="1088286">
                  <a:extLst>
                    <a:ext uri="{9D8B030D-6E8A-4147-A177-3AD203B41FA5}">
                      <a16:colId xmlns:a16="http://schemas.microsoft.com/office/drawing/2014/main" val="12299437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92156063"/>
                    </a:ext>
                  </a:extLst>
                </a:gridCol>
                <a:gridCol w="1523600">
                  <a:extLst>
                    <a:ext uri="{9D8B030D-6E8A-4147-A177-3AD203B41FA5}">
                      <a16:colId xmlns:a16="http://schemas.microsoft.com/office/drawing/2014/main" val="92125995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Data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Chip Duration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Noise BW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Receiver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SNR(dB)@10%PER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Min Sync Sequence Length for 16us Gap Period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SYNC Field Duration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55253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250kbps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-3.4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32us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09731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250kbps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1us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1/2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-5.8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48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ptos Narrow" panose="020B0004020202020204" pitchFamily="34" charset="0"/>
                        </a:rPr>
                        <a:t>48us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66648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1Mbps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0.5us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8us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29702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1Mbps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0.25us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1/2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-2.3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ptos Narrow" panose="020B0004020202020204" pitchFamily="34" charset="0"/>
                        </a:rPr>
                        <a:t>16us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257616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4Mbps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0.125us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3.5us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21628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0693DDF-3B9A-711E-F77C-4D034ACC2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38651"/>
              </p:ext>
            </p:extLst>
          </p:nvPr>
        </p:nvGraphicFramePr>
        <p:xfrm>
          <a:off x="885508" y="4950065"/>
          <a:ext cx="7870236" cy="128968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80419">
                  <a:extLst>
                    <a:ext uri="{9D8B030D-6E8A-4147-A177-3AD203B41FA5}">
                      <a16:colId xmlns:a16="http://schemas.microsoft.com/office/drawing/2014/main" val="491097427"/>
                    </a:ext>
                  </a:extLst>
                </a:gridCol>
                <a:gridCol w="870629">
                  <a:extLst>
                    <a:ext uri="{9D8B030D-6E8A-4147-A177-3AD203B41FA5}">
                      <a16:colId xmlns:a16="http://schemas.microsoft.com/office/drawing/2014/main" val="3539093635"/>
                    </a:ext>
                  </a:extLst>
                </a:gridCol>
                <a:gridCol w="483683">
                  <a:extLst>
                    <a:ext uri="{9D8B030D-6E8A-4147-A177-3AD203B41FA5}">
                      <a16:colId xmlns:a16="http://schemas.microsoft.com/office/drawing/2014/main" val="873829086"/>
                    </a:ext>
                  </a:extLst>
                </a:gridCol>
                <a:gridCol w="580419">
                  <a:extLst>
                    <a:ext uri="{9D8B030D-6E8A-4147-A177-3AD203B41FA5}">
                      <a16:colId xmlns:a16="http://schemas.microsoft.com/office/drawing/2014/main" val="406534256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51817149"/>
                    </a:ext>
                  </a:extLst>
                </a:gridCol>
                <a:gridCol w="1088286">
                  <a:extLst>
                    <a:ext uri="{9D8B030D-6E8A-4147-A177-3AD203B41FA5}">
                      <a16:colId xmlns:a16="http://schemas.microsoft.com/office/drawing/2014/main" val="26628065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20101282"/>
                    </a:ext>
                  </a:extLst>
                </a:gridCol>
                <a:gridCol w="1523600">
                  <a:extLst>
                    <a:ext uri="{9D8B030D-6E8A-4147-A177-3AD203B41FA5}">
                      <a16:colId xmlns:a16="http://schemas.microsoft.com/office/drawing/2014/main" val="1854698667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Data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Chip Duration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BCC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Noise BW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Receiver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SNR(dB)@10%PER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Min Sync Sequence Length for 16us Gap Period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SYNC Field Duration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62977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250kbps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64444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250kbps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1us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1/2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7MHz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accent2"/>
                          </a:solidFill>
                          <a:effectLst/>
                        </a:rPr>
                        <a:t>Non-coherent</a:t>
                      </a:r>
                      <a:endParaRPr lang="en-US" sz="1200" b="0" i="0" u="none" strike="noStrike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-7.8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48us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19278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1Mbps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0.5us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0005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1Mbps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0.25us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1/2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13MHz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Non-coherent</a:t>
                      </a:r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-3.2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16us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5662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281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2F43B-254F-EFBD-7454-F966C6FB0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F34011-5468-7AEE-D2CF-F8A2FED8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2000" dirty="0"/>
              <a:t>With the proposed length-32 sequence, the practical </a:t>
            </a:r>
            <a:r>
              <a:rPr lang="en-US" dirty="0"/>
              <a:t>estimated main peak with 1 chip duration as the period of time is almost as good as the genie main peak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CD3EC3-E60C-41DD-9039-4180BDB3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Estimate: 2us Chip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396DC-25C0-B6F9-D605-949B1C61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9949-1355-D801-90E9-EA320287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6712D-18EB-40BC-AF9E-D7A4E12DE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F4D0B82-A322-65E0-C3C3-772772C44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519D67-A6B9-73CB-0F4B-4CFBF56A7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165" y="2703815"/>
            <a:ext cx="5000515" cy="37503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107C1A-7C60-9BBA-5A19-82FAE3CA0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363" y="2703815"/>
            <a:ext cx="5000515" cy="375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19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F6342-CC8E-FAEB-FC0C-E3E6F8082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72846F-64DE-FBDA-5F5B-FE72F00FA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2000" dirty="0"/>
              <a:t>With the proposed length-32 sequence, the practical </a:t>
            </a:r>
            <a:r>
              <a:rPr lang="en-US" dirty="0"/>
              <a:t>estimated main peak with 1 chip duration as the period of time is almost as good as the genie main peak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E46BC1-B618-E302-22A2-7D945BAD1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Estimate: 0.5us Chip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719D4-5462-C2F1-715F-4EF57D88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AA3D2-B0FD-0C0F-8874-6C5C0780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116A7-9A2B-1C7E-520A-D785A9ADC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0EC5151-35B6-6FB6-AF3A-478B6347A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0F45BA-9009-F11F-3AC1-9558F08F2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165" y="2703815"/>
            <a:ext cx="5000515" cy="37503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8B5FD45-CA20-15B3-1FC3-99B6EBD7E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157" y="2703815"/>
            <a:ext cx="5000515" cy="375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5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91A9C-7CAD-E8AC-199D-BA4E7C25E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E5B941-2FBC-FBC1-04F2-6FB8FBC78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2000" dirty="0"/>
              <a:t>With the proposed length-32 sequence, the practical </a:t>
            </a:r>
            <a:r>
              <a:rPr lang="en-US" dirty="0"/>
              <a:t>estimated main peak with 1 chip duration as the period of time is as good as the genie main peak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79B1E5-5861-556E-E859-D4CC2065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Estimate: 0.125us Chip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818EF-6D0C-1107-7655-3DCC5B11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F3CBE-A52B-7D8E-DDE4-6716F322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B68FF-009E-FA1E-67A1-9B3C4464E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E60465-E115-39FB-64F0-784EE67AD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D135B3-CE25-1656-E7C7-919FAFCBA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165" y="2703815"/>
            <a:ext cx="5000515" cy="37503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E2852C-F91D-6836-6557-C45B3EA3F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2703814"/>
            <a:ext cx="5035684" cy="377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71BA4-D195-A042-05E5-B61AB167B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3FBDA-204B-BF93-E7B3-71816FC50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desirable to have a single design in Data field for each data rate </a:t>
            </a:r>
          </a:p>
          <a:p>
            <a:r>
              <a:rPr lang="en-US" dirty="0"/>
              <a:t>We proposed to use FEC for the Data field for 250kbps and 1Mbps in [1] to make Data field more reliable</a:t>
            </a:r>
          </a:p>
          <a:p>
            <a:pPr lvl="1"/>
            <a:r>
              <a:rPr lang="en-US" sz="1600" dirty="0"/>
              <a:t>4Mbps is TBD but w/o FEC</a:t>
            </a:r>
          </a:p>
          <a:p>
            <a:r>
              <a:rPr lang="en-US" dirty="0"/>
              <a:t>We also discussed the sync field duration and structure in [1]</a:t>
            </a:r>
          </a:p>
          <a:p>
            <a:pPr lvl="1"/>
            <a:r>
              <a:rPr lang="en-US" sz="1600" dirty="0"/>
              <a:t>Suggest to use a same length-32 sequence for different data rates, or alternatively, use a length-16 base sequence and derive longer sequences through repetition</a:t>
            </a:r>
          </a:p>
          <a:p>
            <a:endParaRPr lang="en-US" dirty="0"/>
          </a:p>
          <a:p>
            <a:r>
              <a:rPr lang="en-US" dirty="0"/>
              <a:t>In this presentation, we discuss more on the SYNC field design for active transmission, </a:t>
            </a:r>
            <a:r>
              <a:rPr lang="en-US" i="1" dirty="0"/>
              <a:t>assuming using FEC for the Data field for 250kbps and 1Mbps</a:t>
            </a:r>
            <a:r>
              <a:rPr lang="en-US" dirty="0"/>
              <a:t> in [1]</a:t>
            </a:r>
          </a:p>
          <a:p>
            <a:pPr lvl="1"/>
            <a:r>
              <a:rPr lang="en-US" sz="1600" dirty="0"/>
              <a:t>SYNC field design</a:t>
            </a:r>
          </a:p>
          <a:p>
            <a:pPr lvl="1"/>
            <a:r>
              <a:rPr lang="en-US" sz="1600" dirty="0"/>
              <a:t>Timing estimate and performance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0173B9-EA84-D3DF-FBA3-E4A9DACD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4D00F-15E6-82B5-FB01-2FD59139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5D320-9C20-3878-BF3C-92046942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53488-ADD3-157E-9C0D-40CBEF9D1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970FFF2-DB41-0F37-62FD-6782ED351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901C5-2E9F-6E27-CB8C-F53063E78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1834FD-EB87-41A2-DDF9-8E91D9FA9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SYNC Field Design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896786-FE46-769E-574F-DA80E1524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109458" cy="4114800"/>
          </a:xfrm>
        </p:spPr>
        <p:txBody>
          <a:bodyPr wrap="square" anchor="t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Assume same chip duration for both SYNC and Data fields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Propose to use a same length-32 sequence for different data rates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SYNC field duration scaled according to chip duration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Fixed SYNC overhead for given payload size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Sequence design criteria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Equal number of 1s and 0s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Starting with 1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No more than 7 consecutive 0s (for max 1us chip duration)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Minimize the sidelobe(s) before the main peak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Minimize the width of the main lobe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endParaRPr lang="en-US" sz="19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CD4A2-512D-299B-E00B-9914BE66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155D7-ABB1-CA07-7C32-32AB29F5A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2744" y="6475413"/>
            <a:ext cx="3141181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altLang="ko-KR"/>
              <a:t>Alice Chen, et al., Qualcomm Technologies Inc.</a:t>
            </a:r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45875-9100-7767-E880-09FAF82012B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22469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July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BAF380B-048E-1EE6-BB51-B43A23BA4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6159B89-0EE5-6BAF-16CF-7DFF0D4F9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662" y="2132013"/>
            <a:ext cx="4738967" cy="35542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349C030-739C-12B6-98BB-D31ABD0D3A56}"/>
              </a:ext>
            </a:extLst>
          </p:cNvPr>
          <p:cNvSpPr txBox="1"/>
          <p:nvPr/>
        </p:nvSpPr>
        <p:spPr>
          <a:xfrm>
            <a:off x="5135324" y="3197892"/>
            <a:ext cx="1310097" cy="535531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Sidelobes before main peak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CA20A2B-5C5B-2D39-49FF-09676AADCDB8}"/>
              </a:ext>
            </a:extLst>
          </p:cNvPr>
          <p:cNvCxnSpPr>
            <a:cxnSpLocks/>
          </p:cNvCxnSpPr>
          <p:nvPr/>
        </p:nvCxnSpPr>
        <p:spPr>
          <a:xfrm flipH="1">
            <a:off x="5379967" y="3734667"/>
            <a:ext cx="410406" cy="317929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7E4928-D7E1-52E0-4A44-4DAF90E527D9}"/>
              </a:ext>
            </a:extLst>
          </p:cNvPr>
          <p:cNvCxnSpPr>
            <a:cxnSpLocks/>
          </p:cNvCxnSpPr>
          <p:nvPr/>
        </p:nvCxnSpPr>
        <p:spPr>
          <a:xfrm>
            <a:off x="5790373" y="3733423"/>
            <a:ext cx="0" cy="403394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F6FAA8-8E6F-84E3-1F42-DEFDB710A672}"/>
              </a:ext>
            </a:extLst>
          </p:cNvPr>
          <p:cNvCxnSpPr>
            <a:cxnSpLocks/>
          </p:cNvCxnSpPr>
          <p:nvPr/>
        </p:nvCxnSpPr>
        <p:spPr>
          <a:xfrm>
            <a:off x="5790373" y="3733423"/>
            <a:ext cx="410406" cy="403394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B546AC1-CD51-96B5-520E-789434A69014}"/>
              </a:ext>
            </a:extLst>
          </p:cNvPr>
          <p:cNvCxnSpPr>
            <a:cxnSpLocks/>
          </p:cNvCxnSpPr>
          <p:nvPr/>
        </p:nvCxnSpPr>
        <p:spPr>
          <a:xfrm>
            <a:off x="5790373" y="3733423"/>
            <a:ext cx="655048" cy="31917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96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D3CC4-6E00-77B1-C776-B7800A099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25E266-07C6-554F-888E-93AA5470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Proposed Length-32 SYNC Sequence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2A59DF-45A4-E64D-94D6-D1E2240BAA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dirty="0"/>
              <a:t>S</a:t>
            </a:r>
            <a:r>
              <a:rPr lang="en-US" sz="2000" b="0" baseline="-25000" dirty="0"/>
              <a:t>32</a:t>
            </a:r>
            <a:r>
              <a:rPr lang="en-US" sz="2000" b="0" dirty="0"/>
              <a:t> = [1  1  1  1  1  0  1  0  1  0  1  1  0  0  1  0  0  1  0  1  1  0  0  0  1  1  0  0  0  1  0  0]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Reference signal: X = 2*S-1</a:t>
            </a:r>
          </a:p>
          <a:p>
            <a:pPr>
              <a:lnSpc>
                <a:spcPct val="90000"/>
              </a:lnSpc>
            </a:pPr>
            <a:endParaRPr lang="en-US" sz="2000" b="0" dirty="0"/>
          </a:p>
          <a:p>
            <a:pPr>
              <a:lnSpc>
                <a:spcPct val="90000"/>
              </a:lnSpc>
            </a:pPr>
            <a:r>
              <a:rPr lang="en-US" sz="2000" b="0" dirty="0"/>
              <a:t>The sidelobes before the main peak have value ≤ -1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0" dirty="0"/>
              <a:t>The main lobe width is within [-1, +1] chip relative to the main peak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D337B7-5CA3-2A5C-CD6D-2E1E625C9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199" y="2095501"/>
            <a:ext cx="4495801" cy="3371850"/>
          </a:xfrm>
          <a:prstGeom prst="rect">
            <a:avLst/>
          </a:prstGeom>
          <a:noFill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662E5-EA25-8AC1-0FBA-004E3D98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D015E-7469-BA4E-50CC-D5C0CA9F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2744" y="6475413"/>
            <a:ext cx="3141181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altLang="ko-KR"/>
              <a:t>Alice Chen, et al., Qualcomm Technologies Inc.</a:t>
            </a:r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0F88-8C2D-BFC1-C763-224DA1D78AEC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22469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July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67F7195-A06E-490D-9BB2-76BF177A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FC580-4180-6C45-8B7A-94601F6E1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73A839-C76A-2A83-A198-77FCDB8BF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2000" dirty="0"/>
              <a:t>A packet is detected if at least one correlator output exceeds threshold </a:t>
            </a:r>
          </a:p>
          <a:p>
            <a:pPr lvl="1"/>
            <a:r>
              <a:rPr lang="en-US" sz="1600" dirty="0"/>
              <a:t>Threshold is determined by 1% false alarm (by pure noise)</a:t>
            </a:r>
          </a:p>
          <a:p>
            <a:r>
              <a:rPr lang="en-US" dirty="0"/>
              <a:t>The main peak timing is identified from correlation</a:t>
            </a:r>
          </a:p>
          <a:p>
            <a:pPr lvl="1"/>
            <a:r>
              <a:rPr lang="en-US" sz="1600" dirty="0"/>
              <a:t>If the timing is outside of [-25%, +25%] chip duration from the main peak, it is considered a timing error</a:t>
            </a:r>
          </a:p>
          <a:p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timing: the timing of the 1</a:t>
            </a:r>
            <a:r>
              <a:rPr lang="en-US" sz="2000" baseline="30000" dirty="0"/>
              <a:t>st</a:t>
            </a:r>
            <a:r>
              <a:rPr lang="en-US" sz="2000" dirty="0"/>
              <a:t> correlator output exceeding threshold</a:t>
            </a:r>
          </a:p>
          <a:p>
            <a:pPr lvl="1"/>
            <a:r>
              <a:rPr lang="en-US" sz="1600" dirty="0"/>
              <a:t>Sidelobes and wide main lobe may trigger 1</a:t>
            </a:r>
            <a:r>
              <a:rPr lang="en-US" sz="1600" baseline="30000" dirty="0"/>
              <a:t>st</a:t>
            </a:r>
            <a:r>
              <a:rPr lang="en-US" sz="1600" dirty="0"/>
              <a:t> timing before the main peak</a:t>
            </a:r>
          </a:p>
          <a:p>
            <a:r>
              <a:rPr lang="en-US" sz="2000" dirty="0"/>
              <a:t>Proposed a practical estimated main peak algorithm: </a:t>
            </a:r>
            <a:r>
              <a:rPr lang="en-US" dirty="0"/>
              <a:t>search for </a:t>
            </a:r>
            <a:r>
              <a:rPr lang="en-US" sz="2000" dirty="0"/>
              <a:t>the timing of the maximum correlator output within a period of time starting from the 1</a:t>
            </a:r>
            <a:r>
              <a:rPr lang="en-US" sz="2000" baseline="30000" dirty="0"/>
              <a:t>st</a:t>
            </a:r>
            <a:r>
              <a:rPr lang="en-US" sz="2000" dirty="0"/>
              <a:t> timing</a:t>
            </a:r>
          </a:p>
          <a:p>
            <a:pPr lvl="1"/>
            <a:r>
              <a:rPr lang="en-US" sz="1600" dirty="0"/>
              <a:t>Consider [1 chip duration, 2 chip duration, 4 chip duration, …, length of sequence] as the period of time</a:t>
            </a:r>
          </a:p>
          <a:p>
            <a:r>
              <a:rPr lang="en-US" sz="2000" dirty="0"/>
              <a:t>Genie main peak: the timing of the maximum correlator output</a:t>
            </a:r>
          </a:p>
          <a:p>
            <a:pPr lvl="1"/>
            <a:r>
              <a:rPr lang="en-US" dirty="0"/>
              <a:t>Used for comparison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4FBA76-8088-74AC-3ADC-D2726708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Estimate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B4BA8-663D-0C09-1E41-4FA618263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0EAFFC-92BA-8EEF-38CF-3EF9FA6D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E8FD7-6170-941F-906B-3C5C1AB41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DF8D2F6-36C1-5BC0-2CDE-983CAAB2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7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8BB4FC-F4F3-9848-36C7-46125F1BD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C29D70-D4B5-952B-AD5F-F8E285898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2000" dirty="0"/>
              <a:t>With the proposed length-32 sequence, the practical </a:t>
            </a:r>
            <a:r>
              <a:rPr lang="en-US" dirty="0"/>
              <a:t>estimated main peak with 1 chip duration as the period of time is as good as the genie main peak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8ED3A8-9669-7005-DDDB-239F7955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Estimate: 1us Chip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DC800-B81F-0CF0-4E7F-C9112C459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EA484-60BD-EF66-257E-DB5AFE0C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7864F-2000-ECA9-5AA7-AD32F833A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AF86095-C754-1A35-CD75-B593B9777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D847148-F1C8-2119-21F5-1EB94181D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165" y="2714422"/>
            <a:ext cx="5000515" cy="37503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853327-4EB9-4A67-92D1-182F892CE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363" y="2703815"/>
            <a:ext cx="5000515" cy="375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9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26A55-EE14-ADF8-05B3-69226E3D4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EAA943-9080-89C8-BF98-22B94389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2000" dirty="0"/>
              <a:t>With the proposed length-32 sequence, the practical </a:t>
            </a:r>
            <a:r>
              <a:rPr lang="en-US" dirty="0"/>
              <a:t>estimated main peak with 1 chip duration as the period of time is as good as the genie main peak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6A2F3A-ACF6-EA81-A706-880B3431E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Estimate: 0.25us Chip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B32E5-D267-747F-0480-4B57DB5D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7A4E9-1CB2-8C36-886C-165EA6BB4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9798E-D637-CF4C-B7BD-FE11E232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977EEB5-3784-664A-91D8-1D7D7196B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1C9122-9F05-4C51-79D3-646B59AA1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165" y="2703815"/>
            <a:ext cx="5000515" cy="37503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EF0204-0DA3-9229-367A-D7D82D849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2703814"/>
            <a:ext cx="5035684" cy="377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6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D52D9-A450-4705-E859-D7706DC46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D38435-ABD8-AE2E-CB5D-B7025AA6D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7431"/>
            <a:ext cx="7772400" cy="4343400"/>
          </a:xfrm>
        </p:spPr>
        <p:txBody>
          <a:bodyPr/>
          <a:lstStyle/>
          <a:p>
            <a:r>
              <a:rPr lang="en-US" sz="1800" dirty="0"/>
              <a:t>With a length-32 sync sequence, the SYNC field duration is 32us for 250kbps and 8us for 1Mbps. The overhead ratio is acceptable</a:t>
            </a:r>
          </a:p>
          <a:p>
            <a:pPr lvl="1"/>
            <a:r>
              <a:rPr lang="en-US" sz="1600" dirty="0"/>
              <a:t>6.25% with 16 octets payload; 4.17% with 24 octets payload</a:t>
            </a:r>
          </a:p>
          <a:p>
            <a:pPr lvl="1"/>
            <a:r>
              <a:rPr lang="en-US" sz="1600" dirty="0"/>
              <a:t>Same overhead as the no FEC case with a length-16 sync sequence</a:t>
            </a:r>
          </a:p>
          <a:p>
            <a:r>
              <a:rPr lang="en-US" sz="1800" dirty="0"/>
              <a:t>In our analysis [1], longer SYNC field duration can further improve </a:t>
            </a:r>
            <a:r>
              <a:rPr lang="en-US" sz="1800" dirty="0" err="1"/>
              <a:t>SYNC+Data</a:t>
            </a:r>
            <a:r>
              <a:rPr lang="en-US" sz="1800" dirty="0"/>
              <a:t> performance with FEC</a:t>
            </a:r>
          </a:p>
          <a:p>
            <a:pPr lvl="1"/>
            <a:r>
              <a:rPr lang="en-US" sz="1600" dirty="0"/>
              <a:t>We’re fine with using a length-32 sync sequence, Data performance with FEC is still more robust compared to without FEC</a:t>
            </a:r>
            <a:endParaRPr lang="en-US" dirty="0"/>
          </a:p>
          <a:p>
            <a:endParaRPr lang="en-US" sz="1800" dirty="0"/>
          </a:p>
          <a:p>
            <a:r>
              <a:rPr lang="en-US" sz="1800" dirty="0"/>
              <a:t>In case even longer sync sequence is preferred, an alternative SYNC field design is to use a length-16 base sequence S</a:t>
            </a:r>
            <a:r>
              <a:rPr lang="en-US" sz="1800" baseline="-25000" dirty="0"/>
              <a:t>16</a:t>
            </a:r>
            <a:r>
              <a:rPr lang="en-US" sz="1800" dirty="0"/>
              <a:t>, and derive longer sync sequences through repetition of [S</a:t>
            </a:r>
            <a:r>
              <a:rPr lang="en-US" sz="1800" baseline="-25000" dirty="0"/>
              <a:t>16</a:t>
            </a:r>
            <a:r>
              <a:rPr lang="en-US" sz="1800" dirty="0"/>
              <a:t> … S</a:t>
            </a:r>
            <a:r>
              <a:rPr lang="en-US" sz="1800" baseline="-25000" dirty="0"/>
              <a:t>16</a:t>
            </a:r>
            <a:r>
              <a:rPr lang="en-US" sz="1800" dirty="0"/>
              <a:t>]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6EC23C-C8FB-D861-CC14-B3D10F9D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And Overhead Tradeoff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1A531-C605-6866-E70F-F10F9F3F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904F7-B137-20BE-F0AA-3D5FA06B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BE358-9632-F684-7D99-FCF24A92D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9CFF42A-0F6D-2D96-9B7D-F85836544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55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07569-FE4B-9A5F-10C2-C81DAFFAA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2F0EB174-0EB0-9199-06F3-6D0D113F2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857" y="3051622"/>
            <a:ext cx="4581556" cy="343616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9985887-F134-F8CF-1103-946AD434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Example Length-16 SYNC Base Sequences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1E959D-68D7-D13A-C191-A39E0E095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559171"/>
            <a:ext cx="8047892" cy="491624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b="0" dirty="0"/>
              <a:t>S</a:t>
            </a:r>
            <a:r>
              <a:rPr lang="en-US" sz="1600" b="0" baseline="-25000" dirty="0"/>
              <a:t>16,1</a:t>
            </a:r>
            <a:r>
              <a:rPr lang="en-US" sz="1600" b="0" dirty="0"/>
              <a:t> = [1  1  1  1  0  0  1  0  0  1  0  1  0  1  0  0]</a:t>
            </a:r>
          </a:p>
          <a:p>
            <a:pPr>
              <a:lnSpc>
                <a:spcPct val="90000"/>
              </a:lnSpc>
            </a:pPr>
            <a:r>
              <a:rPr lang="en-US" sz="1600" b="0" dirty="0"/>
              <a:t>S</a:t>
            </a:r>
            <a:r>
              <a:rPr lang="en-US" sz="1600" b="0" baseline="-25000" dirty="0"/>
              <a:t>16,2</a:t>
            </a:r>
            <a:r>
              <a:rPr lang="en-US" sz="1600" b="0" dirty="0"/>
              <a:t> = [1  1  1  1  1  0  0  0  1  0  1  0  0  1  0  0]</a:t>
            </a:r>
          </a:p>
          <a:p>
            <a:pPr>
              <a:lnSpc>
                <a:spcPct val="90000"/>
              </a:lnSpc>
            </a:pPr>
            <a:r>
              <a:rPr lang="en-US" sz="1600" b="0" dirty="0"/>
              <a:t>The sidelobes before any main peak have values ≤0</a:t>
            </a:r>
          </a:p>
          <a:p>
            <a:pPr>
              <a:lnSpc>
                <a:spcPct val="90000"/>
              </a:lnSpc>
            </a:pPr>
            <a:r>
              <a:rPr lang="en-US" sz="1600" b="0" dirty="0"/>
              <a:t>The width of the first half of each main lobe is within [-1,0] chip relative to its main peak</a:t>
            </a:r>
          </a:p>
          <a:p>
            <a:pPr>
              <a:lnSpc>
                <a:spcPct val="90000"/>
              </a:lnSpc>
            </a:pPr>
            <a:r>
              <a:rPr lang="en-US" sz="1600" b="0" dirty="0"/>
              <a:t>The sequences could also be used as standalone length-16 sync sequences without repetition, if FEC is not used</a:t>
            </a:r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63A64-38D7-A50C-E7B4-915C5809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9B5A0-5C7B-B690-F948-1865370A3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2744" y="6475413"/>
            <a:ext cx="3141181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altLang="ko-KR"/>
              <a:t>Alice Chen, et al., Qualcomm Technologies Inc.</a:t>
            </a:r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77D44-A8B6-6636-A4EC-0D6285D8316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22469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July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A7A8EB8-DC1E-C58D-E275-FBBF1D5AF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E70C07-D320-391A-083C-E47D9B8A3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22" y="3051623"/>
            <a:ext cx="4581555" cy="34361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FB9BDB-FA03-9CEA-1A25-ACE989B6B27B}"/>
              </a:ext>
            </a:extLst>
          </p:cNvPr>
          <p:cNvSpPr txBox="1"/>
          <p:nvPr/>
        </p:nvSpPr>
        <p:spPr>
          <a:xfrm>
            <a:off x="1125415" y="3563815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</a:t>
            </a:r>
            <a:r>
              <a:rPr lang="en-US" sz="1800" baseline="-25000" dirty="0"/>
              <a:t>16,1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CD4B7E-B208-DC69-6A1B-2822FAE18BDE}"/>
              </a:ext>
            </a:extLst>
          </p:cNvPr>
          <p:cNvSpPr txBox="1"/>
          <p:nvPr/>
        </p:nvSpPr>
        <p:spPr>
          <a:xfrm>
            <a:off x="5321192" y="3563815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</a:t>
            </a:r>
            <a:r>
              <a:rPr lang="en-US" sz="1800" baseline="-25000" dirty="0"/>
              <a:t>16,2</a:t>
            </a:r>
          </a:p>
        </p:txBody>
      </p:sp>
    </p:spTree>
    <p:extLst>
      <p:ext uri="{BB962C8B-B14F-4D97-AF65-F5344CB8AC3E}">
        <p14:creationId xmlns:p14="http://schemas.microsoft.com/office/powerpoint/2010/main" val="19489669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128215</TotalTime>
  <Words>1662</Words>
  <Application>Microsoft Office PowerPoint</Application>
  <PresentationFormat>On-screen Show (4:3)</PresentationFormat>
  <Paragraphs>270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 Narrow</vt:lpstr>
      <vt:lpstr>Calibri</vt:lpstr>
      <vt:lpstr>Times New Roman</vt:lpstr>
      <vt:lpstr>802-11-Submission</vt:lpstr>
      <vt:lpstr>SYNC Design for AMP Active Transmission</vt:lpstr>
      <vt:lpstr>Introduction</vt:lpstr>
      <vt:lpstr>SYNC Field Design</vt:lpstr>
      <vt:lpstr>Proposed Length-32 SYNC Sequence</vt:lpstr>
      <vt:lpstr>Timing Estimate</vt:lpstr>
      <vt:lpstr>Timing Estimate: 1us Chip Duration</vt:lpstr>
      <vt:lpstr>Timing Estimate: 0.25us Chip Duration</vt:lpstr>
      <vt:lpstr>Performance And Overhead Tradeoff</vt:lpstr>
      <vt:lpstr>Example Length-16 SYNC Base Sequences</vt:lpstr>
      <vt:lpstr>Brief Discussion on Timing Drift</vt:lpstr>
      <vt:lpstr>Summary</vt:lpstr>
      <vt:lpstr>Reference</vt:lpstr>
      <vt:lpstr>SP 1</vt:lpstr>
      <vt:lpstr>appendix</vt:lpstr>
      <vt:lpstr>SYNC Detector</vt:lpstr>
      <vt:lpstr>Summary of SYNC Field Length Study</vt:lpstr>
      <vt:lpstr>Timing Estimate: 2us Chip Duration</vt:lpstr>
      <vt:lpstr>Timing Estimate: 0.5us Chip Duration</vt:lpstr>
      <vt:lpstr>Timing Estimate: 0.125us Chip Duration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215</cp:revision>
  <cp:lastPrinted>1998-02-10T13:28:06Z</cp:lastPrinted>
  <dcterms:created xsi:type="dcterms:W3CDTF">2007-05-21T21:00:37Z</dcterms:created>
  <dcterms:modified xsi:type="dcterms:W3CDTF">2025-07-22T21:14:27Z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