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628" r:id="rId6"/>
    <p:sldId id="633" r:id="rId7"/>
    <p:sldId id="637" r:id="rId8"/>
    <p:sldId id="631" r:id="rId9"/>
    <p:sldId id="640" r:id="rId10"/>
    <p:sldId id="639" r:id="rId11"/>
    <p:sldId id="638" r:id="rId12"/>
    <p:sldId id="621" r:id="rId13"/>
    <p:sldId id="642" r:id="rId14"/>
    <p:sldId id="980" r:id="rId15"/>
    <p:sldId id="974" r:id="rId16"/>
    <p:sldId id="981" r:id="rId17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82D9CAC-5B2F-2EDA-8863-085CF7347482}" name="Manideep Dunna" initials="MD" userId="S::mdunna@qti.qualcomm.com::351d0aa0-c4ce-4e11-98e3-f902e5e222bf" providerId="AD"/>
  <p188:author id="{F6ECFCFA-8985-8D13-1EE7-713CF4CE036C}" name="Alice Chen" initials="AC" userId="S::alicel@qti.qualcomm.com::7b3df222-37f2-4ef5-b6ff-21f127db4b9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9595"/>
    <a:srgbClr val="8498EA"/>
    <a:srgbClr val="FFC000"/>
    <a:srgbClr val="FF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6F109F-8BED-4C7C-A06D-8E8AEA6794F6}" v="12" dt="2025-07-22T21:41:47.0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1494" autoAdjust="0"/>
    <p:restoredTop sz="86253" autoAdjust="0"/>
  </p:normalViewPr>
  <p:slideViewPr>
    <p:cSldViewPr>
      <p:cViewPr varScale="1">
        <p:scale>
          <a:sx n="70" d="100"/>
          <a:sy n="70" d="100"/>
        </p:scale>
        <p:origin x="1204" y="56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0" y="-185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hellhammer" userId="0e71f22d-ee3e-49c0-82ff-dbc290af8082" providerId="ADAL" clId="{AC8AA1CB-7231-4F9F-8873-6A0E9D52CE32}"/>
    <pc:docChg chg="custSel addSld delSld modSld modMainMaster">
      <pc:chgData name="Steve Shellhammer" userId="0e71f22d-ee3e-49c0-82ff-dbc290af8082" providerId="ADAL" clId="{AC8AA1CB-7231-4F9F-8873-6A0E9D52CE32}" dt="2021-10-19T21:35:57.847" v="2554" actId="20577"/>
      <pc:docMkLst>
        <pc:docMk/>
      </pc:docMkLst>
      <pc:sldChg chg="modSp mod">
        <pc:chgData name="Steve Shellhammer" userId="0e71f22d-ee3e-49c0-82ff-dbc290af8082" providerId="ADAL" clId="{AC8AA1CB-7231-4F9F-8873-6A0E9D52CE32}" dt="2021-10-19T21:35:27.222" v="2547" actId="1037"/>
        <pc:sldMkLst>
          <pc:docMk/>
          <pc:sldMk cId="0" sldId="256"/>
        </pc:sldMkLst>
      </pc:sldChg>
      <pc:sldChg chg="modSp mod">
        <pc:chgData name="Steve Shellhammer" userId="0e71f22d-ee3e-49c0-82ff-dbc290af8082" providerId="ADAL" clId="{AC8AA1CB-7231-4F9F-8873-6A0E9D52CE32}" dt="2021-10-19T20:57:31.291" v="1455" actId="20577"/>
        <pc:sldMkLst>
          <pc:docMk/>
          <pc:sldMk cId="491374436" sldId="529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033386959" sldId="530"/>
        </pc:sldMkLst>
      </pc:sldChg>
      <pc:sldChg chg="addSp modSp new mod">
        <pc:chgData name="Steve Shellhammer" userId="0e71f22d-ee3e-49c0-82ff-dbc290af8082" providerId="ADAL" clId="{AC8AA1CB-7231-4F9F-8873-6A0E9D52CE32}" dt="2021-10-19T21:00:34.967" v="1744" actId="14100"/>
        <pc:sldMkLst>
          <pc:docMk/>
          <pc:sldMk cId="1522346237" sldId="530"/>
        </pc:sldMkLst>
      </pc:sldChg>
      <pc:sldChg chg="addSp modSp new mod">
        <pc:chgData name="Steve Shellhammer" userId="0e71f22d-ee3e-49c0-82ff-dbc290af8082" providerId="ADAL" clId="{AC8AA1CB-7231-4F9F-8873-6A0E9D52CE32}" dt="2021-10-19T21:35:57.847" v="2554" actId="20577"/>
        <pc:sldMkLst>
          <pc:docMk/>
          <pc:sldMk cId="3091154829" sldId="531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940175403" sldId="531"/>
        </pc:sldMkLst>
      </pc:sldChg>
      <pc:sldChg chg="addSp modSp new mod">
        <pc:chgData name="Steve Shellhammer" userId="0e71f22d-ee3e-49c0-82ff-dbc290af8082" providerId="ADAL" clId="{AC8AA1CB-7231-4F9F-8873-6A0E9D52CE32}" dt="2021-10-19T21:14:49.461" v="2259" actId="14100"/>
        <pc:sldMkLst>
          <pc:docMk/>
          <pc:sldMk cId="3611220658" sldId="532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646594998" sldId="532"/>
        </pc:sldMkLst>
      </pc:sldChg>
      <pc:sldChg chg="modSp new mod">
        <pc:chgData name="Steve Shellhammer" userId="0e71f22d-ee3e-49c0-82ff-dbc290af8082" providerId="ADAL" clId="{AC8AA1CB-7231-4F9F-8873-6A0E9D52CE32}" dt="2021-10-19T21:16:10.747" v="2531" actId="15"/>
        <pc:sldMkLst>
          <pc:docMk/>
          <pc:sldMk cId="696924047" sldId="533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470928392" sldId="533"/>
        </pc:sldMkLst>
      </pc:sldChg>
      <pc:sldChg chg="modSp new del mod">
        <pc:chgData name="Steve Shellhammer" userId="0e71f22d-ee3e-49c0-82ff-dbc290af8082" providerId="ADAL" clId="{AC8AA1CB-7231-4F9F-8873-6A0E9D52CE32}" dt="2021-10-19T21:14:43.273" v="2258" actId="47"/>
        <pc:sldMkLst>
          <pc:docMk/>
          <pc:sldMk cId="3412841901" sldId="533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533804203" sldId="534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913928595" sldId="536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716857888" sldId="537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538287792" sldId="538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0634408" sldId="539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090575766" sldId="540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549475240" sldId="541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76637942" sldId="542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889909565" sldId="543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976029669" sldId="544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437962698" sldId="545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4045638809" sldId="546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429976484" sldId="547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300417582" sldId="548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1061038" sldId="549"/>
        </pc:sldMkLst>
      </pc:sldChg>
      <pc:sldMasterChg chg="modSldLayout">
        <pc:chgData name="Steve Shellhammer" userId="0e71f22d-ee3e-49c0-82ff-dbc290af8082" providerId="ADAL" clId="{AC8AA1CB-7231-4F9F-8873-6A0E9D52CE32}" dt="2021-10-19T21:34:57.895" v="2539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AC8AA1CB-7231-4F9F-8873-6A0E9D52CE32}" dt="2021-10-19T21:34:57.895" v="2539" actId="20577"/>
          <pc:sldLayoutMkLst>
            <pc:docMk/>
            <pc:sldMasterMk cId="0" sldId="2147483648"/>
            <pc:sldLayoutMk cId="0" sldId="2147483650"/>
          </pc:sldLayoutMkLst>
        </pc:sldLayoutChg>
      </pc:sldMasterChg>
    </pc:docChg>
  </pc:docChgLst>
  <pc:docChgLst>
    <pc:chgData name="Steve Shellhammer" userId="0e71f22d-ee3e-49c0-82ff-dbc290af8082" providerId="ADAL" clId="{CA656BCD-9632-4D46-9ADA-CAB38A6ADBAB}"/>
    <pc:docChg chg="undo custSel addSld delSld modSld sldOrd">
      <pc:chgData name="Steve Shellhammer" userId="0e71f22d-ee3e-49c0-82ff-dbc290af8082" providerId="ADAL" clId="{CA656BCD-9632-4D46-9ADA-CAB38A6ADBAB}" dt="2020-08-24T17:36:27.181" v="3309" actId="14100"/>
      <pc:docMkLst>
        <pc:docMk/>
      </pc:docMkLst>
      <pc:sldChg chg="del">
        <pc:chgData name="Steve Shellhammer" userId="0e71f22d-ee3e-49c0-82ff-dbc290af8082" providerId="ADAL" clId="{CA656BCD-9632-4D46-9ADA-CAB38A6ADBAB}" dt="2020-08-22T21:19:07.840" v="886" actId="47"/>
        <pc:sldMkLst>
          <pc:docMk/>
          <pc:sldMk cId="2903092331" sldId="478"/>
        </pc:sldMkLst>
      </pc:sldChg>
      <pc:sldChg chg="modSp mod">
        <pc:chgData name="Steve Shellhammer" userId="0e71f22d-ee3e-49c0-82ff-dbc290af8082" providerId="ADAL" clId="{CA656BCD-9632-4D46-9ADA-CAB38A6ADBAB}" dt="2020-08-23T17:21:27.401" v="2842" actId="14100"/>
        <pc:sldMkLst>
          <pc:docMk/>
          <pc:sldMk cId="1632125" sldId="479"/>
        </pc:sldMkLst>
      </pc:sldChg>
      <pc:sldChg chg="modSp mod">
        <pc:chgData name="Steve Shellhammer" userId="0e71f22d-ee3e-49c0-82ff-dbc290af8082" providerId="ADAL" clId="{CA656BCD-9632-4D46-9ADA-CAB38A6ADBAB}" dt="2020-08-24T17:33:47.219" v="3094" actId="20577"/>
        <pc:sldMkLst>
          <pc:docMk/>
          <pc:sldMk cId="1014374459" sldId="480"/>
        </pc:sldMkLst>
      </pc:sldChg>
      <pc:sldChg chg="modSp mod">
        <pc:chgData name="Steve Shellhammer" userId="0e71f22d-ee3e-49c0-82ff-dbc290af8082" providerId="ADAL" clId="{CA656BCD-9632-4D46-9ADA-CAB38A6ADBAB}" dt="2020-08-23T17:14:03.379" v="2649" actId="20577"/>
        <pc:sldMkLst>
          <pc:docMk/>
          <pc:sldMk cId="4238986428" sldId="481"/>
        </pc:sldMkLst>
      </pc:sldChg>
      <pc:sldChg chg="modSp mod">
        <pc:chgData name="Steve Shellhammer" userId="0e71f22d-ee3e-49c0-82ff-dbc290af8082" providerId="ADAL" clId="{CA656BCD-9632-4D46-9ADA-CAB38A6ADBAB}" dt="2020-08-23T17:18:52.123" v="2764" actId="1076"/>
        <pc:sldMkLst>
          <pc:docMk/>
          <pc:sldMk cId="3145523729" sldId="482"/>
        </pc:sldMkLst>
      </pc:sldChg>
      <pc:sldChg chg="modSp mod ord">
        <pc:chgData name="Steve Shellhammer" userId="0e71f22d-ee3e-49c0-82ff-dbc290af8082" providerId="ADAL" clId="{CA656BCD-9632-4D46-9ADA-CAB38A6ADBAB}" dt="2020-08-24T17:33:58.603" v="3099" actId="20577"/>
        <pc:sldMkLst>
          <pc:docMk/>
          <pc:sldMk cId="323650932" sldId="483"/>
        </pc:sldMkLst>
      </pc:sldChg>
      <pc:sldChg chg="modSp mod">
        <pc:chgData name="Steve Shellhammer" userId="0e71f22d-ee3e-49c0-82ff-dbc290af8082" providerId="ADAL" clId="{CA656BCD-9632-4D46-9ADA-CAB38A6ADBAB}" dt="2020-08-23T17:14:46.724" v="2650" actId="20577"/>
        <pc:sldMkLst>
          <pc:docMk/>
          <pc:sldMk cId="1165083760" sldId="484"/>
        </pc:sldMkLst>
      </pc:sldChg>
      <pc:sldChg chg="delSp modSp mod">
        <pc:chgData name="Steve Shellhammer" userId="0e71f22d-ee3e-49c0-82ff-dbc290af8082" providerId="ADAL" clId="{CA656BCD-9632-4D46-9ADA-CAB38A6ADBAB}" dt="2020-08-24T17:36:27.181" v="3309" actId="14100"/>
        <pc:sldMkLst>
          <pc:docMk/>
          <pc:sldMk cId="1334691016" sldId="485"/>
        </pc:sldMkLst>
      </pc:sldChg>
      <pc:sldChg chg="modSp mod">
        <pc:chgData name="Steve Shellhammer" userId="0e71f22d-ee3e-49c0-82ff-dbc290af8082" providerId="ADAL" clId="{CA656BCD-9632-4D46-9ADA-CAB38A6ADBAB}" dt="2020-08-23T17:15:29.758" v="2653" actId="5793"/>
        <pc:sldMkLst>
          <pc:docMk/>
          <pc:sldMk cId="2415202813" sldId="486"/>
        </pc:sldMkLst>
      </pc:sldChg>
      <pc:sldChg chg="modSp new mod">
        <pc:chgData name="Steve Shellhammer" userId="0e71f22d-ee3e-49c0-82ff-dbc290af8082" providerId="ADAL" clId="{CA656BCD-9632-4D46-9ADA-CAB38A6ADBAB}" dt="2020-08-23T17:16:34.767" v="2669" actId="404"/>
        <pc:sldMkLst>
          <pc:docMk/>
          <pc:sldMk cId="675243109" sldId="487"/>
        </pc:sldMkLst>
      </pc:sldChg>
      <pc:sldChg chg="addSp delSp modSp new mod">
        <pc:chgData name="Steve Shellhammer" userId="0e71f22d-ee3e-49c0-82ff-dbc290af8082" providerId="ADAL" clId="{CA656BCD-9632-4D46-9ADA-CAB38A6ADBAB}" dt="2020-08-23T17:20:16.556" v="2804" actId="20577"/>
        <pc:sldMkLst>
          <pc:docMk/>
          <pc:sldMk cId="3208908905" sldId="488"/>
        </pc:sldMkLst>
      </pc:sldChg>
      <pc:sldChg chg="modSp new mod">
        <pc:chgData name="Steve Shellhammer" userId="0e71f22d-ee3e-49c0-82ff-dbc290af8082" providerId="ADAL" clId="{CA656BCD-9632-4D46-9ADA-CAB38A6ADBAB}" dt="2020-08-23T00:36:06.962" v="2335" actId="20577"/>
        <pc:sldMkLst>
          <pc:docMk/>
          <pc:sldMk cId="847141214" sldId="489"/>
        </pc:sldMkLst>
      </pc:sldChg>
      <pc:sldChg chg="add">
        <pc:chgData name="Steve Shellhammer" userId="0e71f22d-ee3e-49c0-82ff-dbc290af8082" providerId="ADAL" clId="{CA656BCD-9632-4D46-9ADA-CAB38A6ADBAB}" dt="2020-08-24T17:35:02.126" v="3130"/>
        <pc:sldMkLst>
          <pc:docMk/>
          <pc:sldMk cId="506027600" sldId="490"/>
        </pc:sldMkLst>
      </pc:sldChg>
    </pc:docChg>
  </pc:docChgLst>
  <pc:docChgLst>
    <pc:chgData name="Steve Shellhammer" userId="0e71f22d-ee3e-49c0-82ff-dbc290af8082" providerId="ADAL" clId="{EF3E3B6D-9AE2-4C38-81D4-2D257C689DC2}"/>
    <pc:docChg chg="undo redo custSel addSld delSld modSld">
      <pc:chgData name="Steve Shellhammer" userId="0e71f22d-ee3e-49c0-82ff-dbc290af8082" providerId="ADAL" clId="{EF3E3B6D-9AE2-4C38-81D4-2D257C689DC2}" dt="2021-06-25T22:27:32.850" v="4661" actId="20577"/>
      <pc:docMkLst>
        <pc:docMk/>
      </pc:docMkLst>
      <pc:sldChg chg="addSp delSp modSp mod">
        <pc:chgData name="Steve Shellhammer" userId="0e71f22d-ee3e-49c0-82ff-dbc290af8082" providerId="ADAL" clId="{EF3E3B6D-9AE2-4C38-81D4-2D257C689DC2}" dt="2021-06-25T21:26:34.582" v="1140" actId="1076"/>
        <pc:sldMkLst>
          <pc:docMk/>
          <pc:sldMk cId="4109633702" sldId="511"/>
        </pc:sldMkLst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892882887" sldId="512"/>
        </pc:sldMkLst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2398506557" sldId="513"/>
        </pc:sldMkLst>
      </pc:sldChg>
      <pc:sldChg chg="modSp mod">
        <pc:chgData name="Steve Shellhammer" userId="0e71f22d-ee3e-49c0-82ff-dbc290af8082" providerId="ADAL" clId="{EF3E3B6D-9AE2-4C38-81D4-2D257C689DC2}" dt="2021-06-25T22:22:38.587" v="4126" actId="14100"/>
        <pc:sldMkLst>
          <pc:docMk/>
          <pc:sldMk cId="1261565682" sldId="514"/>
        </pc:sldMkLst>
      </pc:sldChg>
      <pc:sldChg chg="modSp mod">
        <pc:chgData name="Steve Shellhammer" userId="0e71f22d-ee3e-49c0-82ff-dbc290af8082" providerId="ADAL" clId="{EF3E3B6D-9AE2-4C38-81D4-2D257C689DC2}" dt="2021-06-25T22:23:02.268" v="4127" actId="403"/>
        <pc:sldMkLst>
          <pc:docMk/>
          <pc:sldMk cId="158806586" sldId="515"/>
        </pc:sldMkLst>
      </pc:sldChg>
      <pc:sldChg chg="modSp new mod">
        <pc:chgData name="Steve Shellhammer" userId="0e71f22d-ee3e-49c0-82ff-dbc290af8082" providerId="ADAL" clId="{EF3E3B6D-9AE2-4C38-81D4-2D257C689DC2}" dt="2021-06-25T21:38:38.234" v="2044" actId="20577"/>
        <pc:sldMkLst>
          <pc:docMk/>
          <pc:sldMk cId="4023721527" sldId="516"/>
        </pc:sldMkLst>
      </pc:sldChg>
      <pc:sldChg chg="modSp new del mod">
        <pc:chgData name="Steve Shellhammer" userId="0e71f22d-ee3e-49c0-82ff-dbc290af8082" providerId="ADAL" clId="{EF3E3B6D-9AE2-4C38-81D4-2D257C689DC2}" dt="2021-06-25T22:23:09.284" v="4128" actId="47"/>
        <pc:sldMkLst>
          <pc:docMk/>
          <pc:sldMk cId="3838431061" sldId="517"/>
        </pc:sldMkLst>
      </pc:sldChg>
      <pc:sldChg chg="add del">
        <pc:chgData name="Steve Shellhammer" userId="0e71f22d-ee3e-49c0-82ff-dbc290af8082" providerId="ADAL" clId="{EF3E3B6D-9AE2-4C38-81D4-2D257C689DC2}" dt="2021-06-25T21:52:59.422" v="2668" actId="47"/>
        <pc:sldMkLst>
          <pc:docMk/>
          <pc:sldMk cId="1360714006" sldId="518"/>
        </pc:sldMkLst>
      </pc:sldChg>
      <pc:sldChg chg="add 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660196678" sldId="519"/>
        </pc:sldMkLst>
      </pc:sldChg>
      <pc:sldChg chg="addSp modSp new mod">
        <pc:chgData name="Steve Shellhammer" userId="0e71f22d-ee3e-49c0-82ff-dbc290af8082" providerId="ADAL" clId="{EF3E3B6D-9AE2-4C38-81D4-2D257C689DC2}" dt="2021-06-25T21:36:21.010" v="1731" actId="14100"/>
        <pc:sldMkLst>
          <pc:docMk/>
          <pc:sldMk cId="296882006" sldId="520"/>
        </pc:sldMkLst>
      </pc:sldChg>
      <pc:sldChg chg="modSp new del mod">
        <pc:chgData name="Steve Shellhammer" userId="0e71f22d-ee3e-49c0-82ff-dbc290af8082" providerId="ADAL" clId="{EF3E3B6D-9AE2-4C38-81D4-2D257C689DC2}" dt="2021-06-25T21:52:54.334" v="2667" actId="47"/>
        <pc:sldMkLst>
          <pc:docMk/>
          <pc:sldMk cId="3845297638" sldId="521"/>
        </pc:sldMkLst>
      </pc:sldChg>
      <pc:sldChg chg="addSp modSp new mod">
        <pc:chgData name="Steve Shellhammer" userId="0e71f22d-ee3e-49c0-82ff-dbc290af8082" providerId="ADAL" clId="{EF3E3B6D-9AE2-4C38-81D4-2D257C689DC2}" dt="2021-06-25T21:52:29.133" v="2666" actId="1076"/>
        <pc:sldMkLst>
          <pc:docMk/>
          <pc:sldMk cId="3832592430" sldId="522"/>
        </pc:sldMkLst>
      </pc:sldChg>
      <pc:sldChg chg="modSp new mod">
        <pc:chgData name="Steve Shellhammer" userId="0e71f22d-ee3e-49c0-82ff-dbc290af8082" providerId="ADAL" clId="{EF3E3B6D-9AE2-4C38-81D4-2D257C689DC2}" dt="2021-06-25T22:23:30.585" v="4129" actId="14100"/>
        <pc:sldMkLst>
          <pc:docMk/>
          <pc:sldMk cId="2782276938" sldId="523"/>
        </pc:sldMkLst>
      </pc:sldChg>
      <pc:sldChg chg="addSp delSp modSp new mod">
        <pc:chgData name="Steve Shellhammer" userId="0e71f22d-ee3e-49c0-82ff-dbc290af8082" providerId="ADAL" clId="{EF3E3B6D-9AE2-4C38-81D4-2D257C689DC2}" dt="2021-06-25T22:12:29.487" v="3686" actId="1036"/>
        <pc:sldMkLst>
          <pc:docMk/>
          <pc:sldMk cId="1027477533" sldId="524"/>
        </pc:sldMkLst>
      </pc:sldChg>
      <pc:sldChg chg="modSp add mod">
        <pc:chgData name="Steve Shellhammer" userId="0e71f22d-ee3e-49c0-82ff-dbc290af8082" providerId="ADAL" clId="{EF3E3B6D-9AE2-4C38-81D4-2D257C689DC2}" dt="2021-06-25T22:18:02.479" v="3716" actId="20577"/>
        <pc:sldMkLst>
          <pc:docMk/>
          <pc:sldMk cId="2938999793" sldId="525"/>
        </pc:sldMkLst>
      </pc:sldChg>
      <pc:sldChg chg="modSp new mod">
        <pc:chgData name="Steve Shellhammer" userId="0e71f22d-ee3e-49c0-82ff-dbc290af8082" providerId="ADAL" clId="{EF3E3B6D-9AE2-4C38-81D4-2D257C689DC2}" dt="2021-06-25T22:26:04.734" v="4460" actId="20577"/>
        <pc:sldMkLst>
          <pc:docMk/>
          <pc:sldMk cId="2483964135" sldId="526"/>
        </pc:sldMkLst>
      </pc:sldChg>
      <pc:sldChg chg="modSp add mod">
        <pc:chgData name="Steve Shellhammer" userId="0e71f22d-ee3e-49c0-82ff-dbc290af8082" providerId="ADAL" clId="{EF3E3B6D-9AE2-4C38-81D4-2D257C689DC2}" dt="2021-06-25T22:27:32.850" v="4661" actId="20577"/>
        <pc:sldMkLst>
          <pc:docMk/>
          <pc:sldMk cId="3931575800" sldId="527"/>
        </pc:sldMkLst>
      </pc:sldChg>
    </pc:docChg>
  </pc:docChgLst>
  <pc:docChgLst>
    <pc:chgData name="Steve Shellhammer" userId="0e71f22d-ee3e-49c0-82ff-dbc290af8082" providerId="ADAL" clId="{EA11B7F1-2E4B-40EF-B2F3-09BAF0CA13C9}"/>
    <pc:docChg chg="modSld">
      <pc:chgData name="Steve Shellhammer" userId="0e71f22d-ee3e-49c0-82ff-dbc290af8082" providerId="ADAL" clId="{EA11B7F1-2E4B-40EF-B2F3-09BAF0CA13C9}" dt="2021-09-22T15:20:16.996" v="51" actId="255"/>
      <pc:docMkLst>
        <pc:docMk/>
      </pc:docMkLst>
      <pc:sldChg chg="modSp mod">
        <pc:chgData name="Steve Shellhammer" userId="0e71f22d-ee3e-49c0-82ff-dbc290af8082" providerId="ADAL" clId="{EA11B7F1-2E4B-40EF-B2F3-09BAF0CA13C9}" dt="2021-09-22T15:18:20.659" v="17" actId="20577"/>
        <pc:sldMkLst>
          <pc:docMk/>
          <pc:sldMk cId="491374436" sldId="529"/>
        </pc:sldMkLst>
      </pc:sldChg>
      <pc:sldChg chg="modSp mod">
        <pc:chgData name="Steve Shellhammer" userId="0e71f22d-ee3e-49c0-82ff-dbc290af8082" providerId="ADAL" clId="{EA11B7F1-2E4B-40EF-B2F3-09BAF0CA13C9}" dt="2021-09-22T15:19:19.721" v="44" actId="1076"/>
        <pc:sldMkLst>
          <pc:docMk/>
          <pc:sldMk cId="3940175403" sldId="531"/>
        </pc:sldMkLst>
      </pc:sldChg>
      <pc:sldChg chg="modSp mod">
        <pc:chgData name="Steve Shellhammer" userId="0e71f22d-ee3e-49c0-82ff-dbc290af8082" providerId="ADAL" clId="{EA11B7F1-2E4B-40EF-B2F3-09BAF0CA13C9}" dt="2021-09-22T15:19:46.082" v="47" actId="1076"/>
        <pc:sldMkLst>
          <pc:docMk/>
          <pc:sldMk cId="3533804203" sldId="534"/>
        </pc:sldMkLst>
      </pc:sldChg>
      <pc:sldChg chg="modSp mod">
        <pc:chgData name="Steve Shellhammer" userId="0e71f22d-ee3e-49c0-82ff-dbc290af8082" providerId="ADAL" clId="{EA11B7F1-2E4B-40EF-B2F3-09BAF0CA13C9}" dt="2021-09-22T15:20:16.996" v="51" actId="255"/>
        <pc:sldMkLst>
          <pc:docMk/>
          <pc:sldMk cId="913928595" sldId="536"/>
        </pc:sldMkLst>
      </pc:sldChg>
    </pc:docChg>
  </pc:docChgLst>
  <pc:docChgLst>
    <pc:chgData name="Steve Shellhammer" userId="0e71f22d-ee3e-49c0-82ff-dbc290af8082" providerId="ADAL" clId="{DE017D55-75E0-4D47-BA43-A04DF4EF7314}"/>
    <pc:docChg chg="undo custSel addSld delSld modSld sldOrd modMainMaster">
      <pc:chgData name="Steve Shellhammer" userId="0e71f22d-ee3e-49c0-82ff-dbc290af8082" providerId="ADAL" clId="{DE017D55-75E0-4D47-BA43-A04DF4EF7314}" dt="2024-08-01T15:53:48.783" v="7070" actId="403"/>
      <pc:docMkLst>
        <pc:docMk/>
      </pc:docMkLst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993489634" sldId="562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1405330531" sldId="588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470537490" sldId="591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1083766750" sldId="592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2480858265" sldId="593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1517107591" sldId="594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2562261222" sldId="595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3428602540" sldId="597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4060783297" sldId="599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251378730" sldId="601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386115416" sldId="602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2782558786" sldId="603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793655961" sldId="604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36714341" sldId="605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3572002730" sldId="606"/>
        </pc:sldMkLst>
      </pc:sldChg>
      <pc:sldChg chg="modSp new mod">
        <pc:chgData name="Steve Shellhammer" userId="0e71f22d-ee3e-49c0-82ff-dbc290af8082" providerId="ADAL" clId="{DE017D55-75E0-4D47-BA43-A04DF4EF7314}" dt="2024-07-19T18:08:36.436" v="4098"/>
        <pc:sldMkLst>
          <pc:docMk/>
          <pc:sldMk cId="2356345845" sldId="607"/>
        </pc:sldMkLst>
      </pc:sldChg>
      <pc:sldChg chg="delSp modSp new del mod">
        <pc:chgData name="Steve Shellhammer" userId="0e71f22d-ee3e-49c0-82ff-dbc290af8082" providerId="ADAL" clId="{DE017D55-75E0-4D47-BA43-A04DF4EF7314}" dt="2024-07-19T16:31:14.042" v="2780" actId="47"/>
        <pc:sldMkLst>
          <pc:docMk/>
          <pc:sldMk cId="2427854928" sldId="608"/>
        </pc:sldMkLst>
      </pc:sldChg>
      <pc:sldChg chg="modSp new mod">
        <pc:chgData name="Steve Shellhammer" userId="0e71f22d-ee3e-49c0-82ff-dbc290af8082" providerId="ADAL" clId="{DE017D55-75E0-4D47-BA43-A04DF4EF7314}" dt="2024-08-01T15:37:32.584" v="6653" actId="20577"/>
        <pc:sldMkLst>
          <pc:docMk/>
          <pc:sldMk cId="2780584040" sldId="609"/>
        </pc:sldMkLst>
      </pc:sldChg>
      <pc:sldChg chg="modSp new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3684037519" sldId="610"/>
        </pc:sldMkLst>
      </pc:sldChg>
      <pc:sldChg chg="modSp new mod">
        <pc:chgData name="Steve Shellhammer" userId="0e71f22d-ee3e-49c0-82ff-dbc290af8082" providerId="ADAL" clId="{DE017D55-75E0-4D47-BA43-A04DF4EF7314}" dt="2024-08-01T15:41:08.375" v="6855" actId="20577"/>
        <pc:sldMkLst>
          <pc:docMk/>
          <pc:sldMk cId="1892721412" sldId="611"/>
        </pc:sldMkLst>
      </pc:sldChg>
      <pc:sldChg chg="modSp new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450483307" sldId="612"/>
        </pc:sldMkLst>
      </pc:sldChg>
      <pc:sldChg chg="modSp add del mod">
        <pc:chgData name="Steve Shellhammer" userId="0e71f22d-ee3e-49c0-82ff-dbc290af8082" providerId="ADAL" clId="{DE017D55-75E0-4D47-BA43-A04DF4EF7314}" dt="2024-07-19T16:49:36.919" v="3520" actId="47"/>
        <pc:sldMkLst>
          <pc:docMk/>
          <pc:sldMk cId="1642532136" sldId="613"/>
        </pc:sldMkLst>
      </pc:sldChg>
      <pc:sldChg chg="modSp new del mod">
        <pc:chgData name="Steve Shellhammer" userId="0e71f22d-ee3e-49c0-82ff-dbc290af8082" providerId="ADAL" clId="{DE017D55-75E0-4D47-BA43-A04DF4EF7314}" dt="2024-07-19T16:47:40.650" v="3467" actId="2696"/>
        <pc:sldMkLst>
          <pc:docMk/>
          <pc:sldMk cId="3645781760" sldId="613"/>
        </pc:sldMkLst>
      </pc:sldChg>
      <pc:sldChg chg="modSp add del mod ord">
        <pc:chgData name="Steve Shellhammer" userId="0e71f22d-ee3e-49c0-82ff-dbc290af8082" providerId="ADAL" clId="{DE017D55-75E0-4D47-BA43-A04DF4EF7314}" dt="2024-07-30T15:56:08.801" v="6427" actId="47"/>
        <pc:sldMkLst>
          <pc:docMk/>
          <pc:sldMk cId="118055456" sldId="614"/>
        </pc:sldMkLst>
      </pc:sldChg>
      <pc:sldChg chg="modSp new del mod ord">
        <pc:chgData name="Steve Shellhammer" userId="0e71f22d-ee3e-49c0-82ff-dbc290af8082" providerId="ADAL" clId="{DE017D55-75E0-4D47-BA43-A04DF4EF7314}" dt="2024-07-30T15:56:08.801" v="6427" actId="47"/>
        <pc:sldMkLst>
          <pc:docMk/>
          <pc:sldMk cId="3170836159" sldId="615"/>
        </pc:sldMkLst>
      </pc:sldChg>
      <pc:sldChg chg="modSp add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3571844402" sldId="616"/>
        </pc:sldMkLst>
      </pc:sldChg>
      <pc:sldChg chg="modSp add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530463547" sldId="617"/>
        </pc:sldMkLst>
      </pc:sldChg>
      <pc:sldChg chg="modSp new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1760652811" sldId="618"/>
        </pc:sldMkLst>
      </pc:sldChg>
      <pc:sldChg chg="modSp add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2296736480" sldId="619"/>
        </pc:sldMkLst>
      </pc:sldChg>
      <pc:sldChg chg="addSp modSp new mod">
        <pc:chgData name="Steve Shellhammer" userId="0e71f22d-ee3e-49c0-82ff-dbc290af8082" providerId="ADAL" clId="{DE017D55-75E0-4D47-BA43-A04DF4EF7314}" dt="2024-08-01T15:37:52.485" v="6655" actId="6549"/>
        <pc:sldMkLst>
          <pc:docMk/>
          <pc:sldMk cId="2559301762" sldId="620"/>
        </pc:sldMkLst>
      </pc:sldChg>
      <pc:sldChg chg="modSp add mod">
        <pc:chgData name="Steve Shellhammer" userId="0e71f22d-ee3e-49c0-82ff-dbc290af8082" providerId="ADAL" clId="{DE017D55-75E0-4D47-BA43-A04DF4EF7314}" dt="2024-07-30T15:32:03.736" v="4984" actId="313"/>
        <pc:sldMkLst>
          <pc:docMk/>
          <pc:sldMk cId="3229970546" sldId="621"/>
        </pc:sldMkLst>
      </pc:sldChg>
      <pc:sldChg chg="modSp new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2966410761" sldId="622"/>
        </pc:sldMkLst>
      </pc:sldChg>
      <pc:sldChg chg="modSp add mod">
        <pc:chgData name="Steve Shellhammer" userId="0e71f22d-ee3e-49c0-82ff-dbc290af8082" providerId="ADAL" clId="{DE017D55-75E0-4D47-BA43-A04DF4EF7314}" dt="2024-08-01T15:43:26.072" v="6931" actId="20577"/>
        <pc:sldMkLst>
          <pc:docMk/>
          <pc:sldMk cId="152199429" sldId="623"/>
        </pc:sldMkLst>
      </pc:sldChg>
      <pc:sldChg chg="modSp add mod">
        <pc:chgData name="Steve Shellhammer" userId="0e71f22d-ee3e-49c0-82ff-dbc290af8082" providerId="ADAL" clId="{DE017D55-75E0-4D47-BA43-A04DF4EF7314}" dt="2024-08-01T15:44:44.806" v="6947" actId="20577"/>
        <pc:sldMkLst>
          <pc:docMk/>
          <pc:sldMk cId="3562238620" sldId="624"/>
        </pc:sldMkLst>
      </pc:sldChg>
      <pc:sldChg chg="modSp add del mod">
        <pc:chgData name="Steve Shellhammer" userId="0e71f22d-ee3e-49c0-82ff-dbc290af8082" providerId="ADAL" clId="{DE017D55-75E0-4D47-BA43-A04DF4EF7314}" dt="2024-07-30T15:46:35.781" v="5452" actId="47"/>
        <pc:sldMkLst>
          <pc:docMk/>
          <pc:sldMk cId="4154829234" sldId="625"/>
        </pc:sldMkLst>
      </pc:sldChg>
      <pc:sldChg chg="modSp add mod">
        <pc:chgData name="Steve Shellhammer" userId="0e71f22d-ee3e-49c0-82ff-dbc290af8082" providerId="ADAL" clId="{DE017D55-75E0-4D47-BA43-A04DF4EF7314}" dt="2024-08-01T15:53:48.783" v="7070" actId="403"/>
        <pc:sldMkLst>
          <pc:docMk/>
          <pc:sldMk cId="1024516427" sldId="626"/>
        </pc:sldMkLst>
      </pc:sldChg>
      <pc:sldChg chg="modSp add mod">
        <pc:chgData name="Steve Shellhammer" userId="0e71f22d-ee3e-49c0-82ff-dbc290af8082" providerId="ADAL" clId="{DE017D55-75E0-4D47-BA43-A04DF4EF7314}" dt="2024-08-01T15:49:40.703" v="6964" actId="14100"/>
        <pc:sldMkLst>
          <pc:docMk/>
          <pc:sldMk cId="371029085" sldId="627"/>
        </pc:sldMkLst>
      </pc:sldChg>
      <pc:sldChg chg="modSp new mod">
        <pc:chgData name="Steve Shellhammer" userId="0e71f22d-ee3e-49c0-82ff-dbc290af8082" providerId="ADAL" clId="{DE017D55-75E0-4D47-BA43-A04DF4EF7314}" dt="2024-07-30T15:54:07.254" v="6255" actId="20577"/>
        <pc:sldMkLst>
          <pc:docMk/>
          <pc:sldMk cId="4032745782" sldId="628"/>
        </pc:sldMkLst>
      </pc:sldChg>
      <pc:sldChg chg="modSp add mod">
        <pc:chgData name="Steve Shellhammer" userId="0e71f22d-ee3e-49c0-82ff-dbc290af8082" providerId="ADAL" clId="{DE017D55-75E0-4D47-BA43-A04DF4EF7314}" dt="2024-07-30T15:57:34.776" v="6448" actId="20577"/>
        <pc:sldMkLst>
          <pc:docMk/>
          <pc:sldMk cId="428368446" sldId="629"/>
        </pc:sldMkLst>
      </pc:sldChg>
      <pc:sldChg chg="modSp add mod">
        <pc:chgData name="Steve Shellhammer" userId="0e71f22d-ee3e-49c0-82ff-dbc290af8082" providerId="ADAL" clId="{DE017D55-75E0-4D47-BA43-A04DF4EF7314}" dt="2024-08-01T15:53:24.950" v="7068" actId="403"/>
        <pc:sldMkLst>
          <pc:docMk/>
          <pc:sldMk cId="2804124187" sldId="630"/>
        </pc:sldMkLst>
      </pc:sldChg>
      <pc:sldMasterChg chg="modSldLayout">
        <pc:chgData name="Steve Shellhammer" userId="0e71f22d-ee3e-49c0-82ff-dbc290af8082" providerId="ADAL" clId="{DE017D55-75E0-4D47-BA43-A04DF4EF7314}" dt="2024-07-23T22:23:55.873" v="434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DE017D55-75E0-4D47-BA43-A04DF4EF7314}" dt="2024-07-23T22:23:55.873" v="4347" actId="20577"/>
          <pc:sldLayoutMkLst>
            <pc:docMk/>
            <pc:sldMasterMk cId="0" sldId="2147483648"/>
            <pc:sldLayoutMk cId="0" sldId="2147483650"/>
          </pc:sldLayoutMkLst>
        </pc:sldLayoutChg>
      </pc:sldMasterChg>
    </pc:docChg>
  </pc:docChgLst>
  <pc:docChgLst>
    <pc:chgData name="Manideep  Dunna" userId="351d0aa0-c4ce-4e11-98e3-f902e5e222bf" providerId="ADAL" clId="{4B6F109F-8BED-4C7C-A06D-8E8AEA6794F6}"/>
    <pc:docChg chg="undo custSel addSld delSld modSld sldOrd modMainMaster">
      <pc:chgData name="Manideep  Dunna" userId="351d0aa0-c4ce-4e11-98e3-f902e5e222bf" providerId="ADAL" clId="{4B6F109F-8BED-4C7C-A06D-8E8AEA6794F6}" dt="2025-07-22T21:41:54.455" v="725" actId="20577"/>
      <pc:docMkLst>
        <pc:docMk/>
      </pc:docMkLst>
      <pc:sldChg chg="modSp mod">
        <pc:chgData name="Manideep  Dunna" userId="351d0aa0-c4ce-4e11-98e3-f902e5e222bf" providerId="ADAL" clId="{4B6F109F-8BED-4C7C-A06D-8E8AEA6794F6}" dt="2025-07-21T19:59:06.260" v="531" actId="20577"/>
        <pc:sldMkLst>
          <pc:docMk/>
          <pc:sldMk cId="0" sldId="256"/>
        </pc:sldMkLst>
        <pc:spChg chg="mod">
          <ac:chgData name="Manideep  Dunna" userId="351d0aa0-c4ce-4e11-98e3-f902e5e222bf" providerId="ADAL" clId="{4B6F109F-8BED-4C7C-A06D-8E8AEA6794F6}" dt="2025-07-21T19:59:06.260" v="53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Manideep  Dunna" userId="351d0aa0-c4ce-4e11-98e3-f902e5e222bf" providerId="ADAL" clId="{4B6F109F-8BED-4C7C-A06D-8E8AEA6794F6}" dt="2025-07-21T01:24:08.482" v="424" actId="20577"/>
        <pc:sldMkLst>
          <pc:docMk/>
          <pc:sldMk cId="3229970546" sldId="621"/>
        </pc:sldMkLst>
        <pc:spChg chg="mod">
          <ac:chgData name="Manideep  Dunna" userId="351d0aa0-c4ce-4e11-98e3-f902e5e222bf" providerId="ADAL" clId="{4B6F109F-8BED-4C7C-A06D-8E8AEA6794F6}" dt="2025-07-21T01:24:08.482" v="424" actId="20577"/>
          <ac:spMkLst>
            <pc:docMk/>
            <pc:sldMk cId="3229970546" sldId="621"/>
            <ac:spMk id="3" creationId="{B9FC133F-B140-4646-3308-A78FC99ED692}"/>
          </ac:spMkLst>
        </pc:spChg>
      </pc:sldChg>
      <pc:sldChg chg="del">
        <pc:chgData name="Manideep  Dunna" userId="351d0aa0-c4ce-4e11-98e3-f902e5e222bf" providerId="ADAL" clId="{4B6F109F-8BED-4C7C-A06D-8E8AEA6794F6}" dt="2025-07-15T21:51:18.942" v="0" actId="47"/>
        <pc:sldMkLst>
          <pc:docMk/>
          <pc:sldMk cId="3372140744" sldId="629"/>
        </pc:sldMkLst>
      </pc:sldChg>
      <pc:sldChg chg="modSp mod">
        <pc:chgData name="Manideep  Dunna" userId="351d0aa0-c4ce-4e11-98e3-f902e5e222bf" providerId="ADAL" clId="{4B6F109F-8BED-4C7C-A06D-8E8AEA6794F6}" dt="2025-07-18T19:16:30.953" v="370" actId="20577"/>
        <pc:sldMkLst>
          <pc:docMk/>
          <pc:sldMk cId="1568175419" sldId="631"/>
        </pc:sldMkLst>
        <pc:spChg chg="mod">
          <ac:chgData name="Manideep  Dunna" userId="351d0aa0-c4ce-4e11-98e3-f902e5e222bf" providerId="ADAL" clId="{4B6F109F-8BED-4C7C-A06D-8E8AEA6794F6}" dt="2025-07-18T19:16:30.953" v="370" actId="20577"/>
          <ac:spMkLst>
            <pc:docMk/>
            <pc:sldMk cId="1568175419" sldId="631"/>
            <ac:spMk id="3" creationId="{2A7A5F0F-58BE-7676-4288-2039B534391A}"/>
          </ac:spMkLst>
        </pc:spChg>
      </pc:sldChg>
      <pc:sldChg chg="modSp add mod">
        <pc:chgData name="Manideep  Dunna" userId="351d0aa0-c4ce-4e11-98e3-f902e5e222bf" providerId="ADAL" clId="{4B6F109F-8BED-4C7C-A06D-8E8AEA6794F6}" dt="2025-07-21T16:12:26.470" v="473" actId="20577"/>
        <pc:sldMkLst>
          <pc:docMk/>
          <pc:sldMk cId="658472362" sldId="633"/>
        </pc:sldMkLst>
        <pc:spChg chg="mod">
          <ac:chgData name="Manideep  Dunna" userId="351d0aa0-c4ce-4e11-98e3-f902e5e222bf" providerId="ADAL" clId="{4B6F109F-8BED-4C7C-A06D-8E8AEA6794F6}" dt="2025-07-21T16:12:26.470" v="473" actId="20577"/>
          <ac:spMkLst>
            <pc:docMk/>
            <pc:sldMk cId="658472362" sldId="633"/>
            <ac:spMk id="6" creationId="{C0BB4882-FE6C-A5BF-56D7-789DB5578220}"/>
          </ac:spMkLst>
        </pc:spChg>
      </pc:sldChg>
      <pc:sldChg chg="modSp mod">
        <pc:chgData name="Manideep  Dunna" userId="351d0aa0-c4ce-4e11-98e3-f902e5e222bf" providerId="ADAL" clId="{4B6F109F-8BED-4C7C-A06D-8E8AEA6794F6}" dt="2025-07-18T18:52:34.693" v="65" actId="20577"/>
        <pc:sldMkLst>
          <pc:docMk/>
          <pc:sldMk cId="3025633120" sldId="637"/>
        </pc:sldMkLst>
        <pc:spChg chg="mod">
          <ac:chgData name="Manideep  Dunna" userId="351d0aa0-c4ce-4e11-98e3-f902e5e222bf" providerId="ADAL" clId="{4B6F109F-8BED-4C7C-A06D-8E8AEA6794F6}" dt="2025-07-18T18:52:34.693" v="65" actId="20577"/>
          <ac:spMkLst>
            <pc:docMk/>
            <pc:sldMk cId="3025633120" sldId="637"/>
            <ac:spMk id="2" creationId="{AF8F9C2F-2A19-B4A6-2A54-48A1598E5F35}"/>
          </ac:spMkLst>
        </pc:spChg>
        <pc:spChg chg="mod">
          <ac:chgData name="Manideep  Dunna" userId="351d0aa0-c4ce-4e11-98e3-f902e5e222bf" providerId="ADAL" clId="{4B6F109F-8BED-4C7C-A06D-8E8AEA6794F6}" dt="2025-07-18T18:41:04.832" v="54" actId="1036"/>
          <ac:spMkLst>
            <pc:docMk/>
            <pc:sldMk cId="3025633120" sldId="637"/>
            <ac:spMk id="7" creationId="{8A105E1F-BF5C-2D49-6FFD-57568FDBCCF2}"/>
          </ac:spMkLst>
        </pc:spChg>
        <pc:spChg chg="mod">
          <ac:chgData name="Manideep  Dunna" userId="351d0aa0-c4ce-4e11-98e3-f902e5e222bf" providerId="ADAL" clId="{4B6F109F-8BED-4C7C-A06D-8E8AEA6794F6}" dt="2025-07-18T18:41:10.967" v="58" actId="1036"/>
          <ac:spMkLst>
            <pc:docMk/>
            <pc:sldMk cId="3025633120" sldId="637"/>
            <ac:spMk id="9" creationId="{F1F7D6B5-138E-7E11-015E-BD2F3F2E200C}"/>
          </ac:spMkLst>
        </pc:spChg>
        <pc:spChg chg="mod">
          <ac:chgData name="Manideep  Dunna" userId="351d0aa0-c4ce-4e11-98e3-f902e5e222bf" providerId="ADAL" clId="{4B6F109F-8BED-4C7C-A06D-8E8AEA6794F6}" dt="2025-07-18T18:41:10.967" v="58" actId="1036"/>
          <ac:spMkLst>
            <pc:docMk/>
            <pc:sldMk cId="3025633120" sldId="637"/>
            <ac:spMk id="10" creationId="{F8891FF3-DA02-2093-C61D-4143399211DC}"/>
          </ac:spMkLst>
        </pc:spChg>
        <pc:spChg chg="mod">
          <ac:chgData name="Manideep  Dunna" userId="351d0aa0-c4ce-4e11-98e3-f902e5e222bf" providerId="ADAL" clId="{4B6F109F-8BED-4C7C-A06D-8E8AEA6794F6}" dt="2025-07-18T18:40:56.187" v="49" actId="20577"/>
          <ac:spMkLst>
            <pc:docMk/>
            <pc:sldMk cId="3025633120" sldId="637"/>
            <ac:spMk id="11" creationId="{48262A73-5913-6B62-56AE-9583CB2A8C01}"/>
          </ac:spMkLst>
        </pc:spChg>
        <pc:spChg chg="mod">
          <ac:chgData name="Manideep  Dunna" userId="351d0aa0-c4ce-4e11-98e3-f902e5e222bf" providerId="ADAL" clId="{4B6F109F-8BED-4C7C-A06D-8E8AEA6794F6}" dt="2025-07-18T18:41:10.967" v="58" actId="1036"/>
          <ac:spMkLst>
            <pc:docMk/>
            <pc:sldMk cId="3025633120" sldId="637"/>
            <ac:spMk id="12" creationId="{A2A2E69D-9870-86A3-347C-BB4CB30749AD}"/>
          </ac:spMkLst>
        </pc:spChg>
        <pc:spChg chg="mod">
          <ac:chgData name="Manideep  Dunna" userId="351d0aa0-c4ce-4e11-98e3-f902e5e222bf" providerId="ADAL" clId="{4B6F109F-8BED-4C7C-A06D-8E8AEA6794F6}" dt="2025-07-18T18:41:04.832" v="54" actId="1036"/>
          <ac:spMkLst>
            <pc:docMk/>
            <pc:sldMk cId="3025633120" sldId="637"/>
            <ac:spMk id="13" creationId="{2F33C5B8-4563-C520-1932-F77DE3FDD3F0}"/>
          </ac:spMkLst>
        </pc:spChg>
      </pc:sldChg>
      <pc:sldChg chg="modSp add del mod ord">
        <pc:chgData name="Manideep  Dunna" userId="351d0aa0-c4ce-4e11-98e3-f902e5e222bf" providerId="ADAL" clId="{4B6F109F-8BED-4C7C-A06D-8E8AEA6794F6}" dt="2025-07-21T20:42:12.588" v="716" actId="20577"/>
        <pc:sldMkLst>
          <pc:docMk/>
          <pc:sldMk cId="2280357338" sldId="638"/>
        </pc:sldMkLst>
        <pc:spChg chg="mod">
          <ac:chgData name="Manideep  Dunna" userId="351d0aa0-c4ce-4e11-98e3-f902e5e222bf" providerId="ADAL" clId="{4B6F109F-8BED-4C7C-A06D-8E8AEA6794F6}" dt="2025-07-21T20:42:12.588" v="716" actId="20577"/>
          <ac:spMkLst>
            <pc:docMk/>
            <pc:sldMk cId="2280357338" sldId="638"/>
            <ac:spMk id="7" creationId="{26957933-02DF-DA44-694A-D51BED98DAE6}"/>
          </ac:spMkLst>
        </pc:spChg>
      </pc:sldChg>
      <pc:sldChg chg="modSp mod">
        <pc:chgData name="Manideep  Dunna" userId="351d0aa0-c4ce-4e11-98e3-f902e5e222bf" providerId="ADAL" clId="{4B6F109F-8BED-4C7C-A06D-8E8AEA6794F6}" dt="2025-07-22T21:06:43.527" v="723" actId="20577"/>
        <pc:sldMkLst>
          <pc:docMk/>
          <pc:sldMk cId="4130860026" sldId="639"/>
        </pc:sldMkLst>
        <pc:spChg chg="mod">
          <ac:chgData name="Manideep  Dunna" userId="351d0aa0-c4ce-4e11-98e3-f902e5e222bf" providerId="ADAL" clId="{4B6F109F-8BED-4C7C-A06D-8E8AEA6794F6}" dt="2025-07-18T19:16:53.352" v="377"/>
          <ac:spMkLst>
            <pc:docMk/>
            <pc:sldMk cId="4130860026" sldId="639"/>
            <ac:spMk id="2" creationId="{43698C97-112E-FE00-66AA-9E81E5C342D4}"/>
          </ac:spMkLst>
        </pc:spChg>
        <pc:spChg chg="mod">
          <ac:chgData name="Manideep  Dunna" userId="351d0aa0-c4ce-4e11-98e3-f902e5e222bf" providerId="ADAL" clId="{4B6F109F-8BED-4C7C-A06D-8E8AEA6794F6}" dt="2025-07-21T20:40:54.413" v="678" actId="1076"/>
          <ac:spMkLst>
            <pc:docMk/>
            <pc:sldMk cId="4130860026" sldId="639"/>
            <ac:spMk id="3" creationId="{87E4E718-081B-4AD3-B8FE-5ACF1236B7A5}"/>
          </ac:spMkLst>
        </pc:spChg>
        <pc:graphicFrameChg chg="mod modGraphic">
          <ac:chgData name="Manideep  Dunna" userId="351d0aa0-c4ce-4e11-98e3-f902e5e222bf" providerId="ADAL" clId="{4B6F109F-8BED-4C7C-A06D-8E8AEA6794F6}" dt="2025-07-22T21:06:43.527" v="723" actId="20577"/>
          <ac:graphicFrameMkLst>
            <pc:docMk/>
            <pc:sldMk cId="4130860026" sldId="639"/>
            <ac:graphicFrameMk id="9" creationId="{390F1A73-C4CF-9CB5-CA98-44CF320F1695}"/>
          </ac:graphicFrameMkLst>
        </pc:graphicFrameChg>
        <pc:graphicFrameChg chg="mod modGraphic">
          <ac:chgData name="Manideep  Dunna" userId="351d0aa0-c4ce-4e11-98e3-f902e5e222bf" providerId="ADAL" clId="{4B6F109F-8BED-4C7C-A06D-8E8AEA6794F6}" dt="2025-07-21T20:41:01.187" v="679" actId="1076"/>
          <ac:graphicFrameMkLst>
            <pc:docMk/>
            <pc:sldMk cId="4130860026" sldId="639"/>
            <ac:graphicFrameMk id="10" creationId="{DAA0B323-43AD-CCF2-794E-770BD8F90E97}"/>
          </ac:graphicFrameMkLst>
        </pc:graphicFrameChg>
        <pc:picChg chg="mod">
          <ac:chgData name="Manideep  Dunna" userId="351d0aa0-c4ce-4e11-98e3-f902e5e222bf" providerId="ADAL" clId="{4B6F109F-8BED-4C7C-A06D-8E8AEA6794F6}" dt="2025-07-21T20:41:06.159" v="681" actId="1076"/>
          <ac:picMkLst>
            <pc:docMk/>
            <pc:sldMk cId="4130860026" sldId="639"/>
            <ac:picMk id="12" creationId="{DC4DEA51-120D-FECE-263C-73B74CD4B9A5}"/>
          </ac:picMkLst>
        </pc:picChg>
      </pc:sldChg>
      <pc:sldChg chg="addSp delSp modSp mod">
        <pc:chgData name="Manideep  Dunna" userId="351d0aa0-c4ce-4e11-98e3-f902e5e222bf" providerId="ADAL" clId="{4B6F109F-8BED-4C7C-A06D-8E8AEA6794F6}" dt="2025-07-21T20:06:35.663" v="535" actId="1076"/>
        <pc:sldMkLst>
          <pc:docMk/>
          <pc:sldMk cId="3173048062" sldId="640"/>
        </pc:sldMkLst>
        <pc:spChg chg="mod">
          <ac:chgData name="Manideep  Dunna" userId="351d0aa0-c4ce-4e11-98e3-f902e5e222bf" providerId="ADAL" clId="{4B6F109F-8BED-4C7C-A06D-8E8AEA6794F6}" dt="2025-07-21T20:06:33.376" v="534" actId="20577"/>
          <ac:spMkLst>
            <pc:docMk/>
            <pc:sldMk cId="3173048062" sldId="640"/>
            <ac:spMk id="3" creationId="{1582F3CC-9534-CB46-6124-39653B5914F6}"/>
          </ac:spMkLst>
        </pc:spChg>
        <pc:picChg chg="add mod modCrop">
          <ac:chgData name="Manideep  Dunna" userId="351d0aa0-c4ce-4e11-98e3-f902e5e222bf" providerId="ADAL" clId="{4B6F109F-8BED-4C7C-A06D-8E8AEA6794F6}" dt="2025-07-21T20:06:35.663" v="535" actId="1076"/>
          <ac:picMkLst>
            <pc:docMk/>
            <pc:sldMk cId="3173048062" sldId="640"/>
            <ac:picMk id="8" creationId="{FD565DA1-E8EE-021D-4C03-C1CE1D801AB6}"/>
          </ac:picMkLst>
        </pc:picChg>
      </pc:sldChg>
      <pc:sldChg chg="modSp del mod">
        <pc:chgData name="Manideep  Dunna" userId="351d0aa0-c4ce-4e11-98e3-f902e5e222bf" providerId="ADAL" clId="{4B6F109F-8BED-4C7C-A06D-8E8AEA6794F6}" dt="2025-07-18T19:13:19.858" v="312" actId="47"/>
        <pc:sldMkLst>
          <pc:docMk/>
          <pc:sldMk cId="491317578" sldId="641"/>
        </pc:sldMkLst>
      </pc:sldChg>
      <pc:sldChg chg="del">
        <pc:chgData name="Manideep  Dunna" userId="351d0aa0-c4ce-4e11-98e3-f902e5e222bf" providerId="ADAL" clId="{4B6F109F-8BED-4C7C-A06D-8E8AEA6794F6}" dt="2025-07-15T21:51:18.942" v="0" actId="47"/>
        <pc:sldMkLst>
          <pc:docMk/>
          <pc:sldMk cId="3257516660" sldId="642"/>
        </pc:sldMkLst>
      </pc:sldChg>
      <pc:sldChg chg="add">
        <pc:chgData name="Manideep  Dunna" userId="351d0aa0-c4ce-4e11-98e3-f902e5e222bf" providerId="ADAL" clId="{4B6F109F-8BED-4C7C-A06D-8E8AEA6794F6}" dt="2025-07-15T21:51:56.133" v="1"/>
        <pc:sldMkLst>
          <pc:docMk/>
          <pc:sldMk cId="4067147232" sldId="642"/>
        </pc:sldMkLst>
      </pc:sldChg>
      <pc:sldChg chg="del">
        <pc:chgData name="Manideep  Dunna" userId="351d0aa0-c4ce-4e11-98e3-f902e5e222bf" providerId="ADAL" clId="{4B6F109F-8BED-4C7C-A06D-8E8AEA6794F6}" dt="2025-07-15T21:51:18.942" v="0" actId="47"/>
        <pc:sldMkLst>
          <pc:docMk/>
          <pc:sldMk cId="1752268471" sldId="973"/>
        </pc:sldMkLst>
      </pc:sldChg>
      <pc:sldChg chg="add">
        <pc:chgData name="Manideep  Dunna" userId="351d0aa0-c4ce-4e11-98e3-f902e5e222bf" providerId="ADAL" clId="{4B6F109F-8BED-4C7C-A06D-8E8AEA6794F6}" dt="2025-07-15T21:51:56.133" v="1"/>
        <pc:sldMkLst>
          <pc:docMk/>
          <pc:sldMk cId="2574968868" sldId="974"/>
        </pc:sldMkLst>
      </pc:sldChg>
      <pc:sldChg chg="add del">
        <pc:chgData name="Manideep  Dunna" userId="351d0aa0-c4ce-4e11-98e3-f902e5e222bf" providerId="ADAL" clId="{4B6F109F-8BED-4C7C-A06D-8E8AEA6794F6}" dt="2025-07-21T20:39:09.802" v="622" actId="47"/>
        <pc:sldMkLst>
          <pc:docMk/>
          <pc:sldMk cId="4068470015" sldId="979"/>
        </pc:sldMkLst>
      </pc:sldChg>
      <pc:sldChg chg="add">
        <pc:chgData name="Manideep  Dunna" userId="351d0aa0-c4ce-4e11-98e3-f902e5e222bf" providerId="ADAL" clId="{4B6F109F-8BED-4C7C-A06D-8E8AEA6794F6}" dt="2025-07-15T21:51:56.133" v="1"/>
        <pc:sldMkLst>
          <pc:docMk/>
          <pc:sldMk cId="579579836" sldId="980"/>
        </pc:sldMkLst>
      </pc:sldChg>
      <pc:sldChg chg="modSp add mod ord">
        <pc:chgData name="Manideep  Dunna" userId="351d0aa0-c4ce-4e11-98e3-f902e5e222bf" providerId="ADAL" clId="{4B6F109F-8BED-4C7C-A06D-8E8AEA6794F6}" dt="2025-07-21T20:39:22.628" v="625" actId="20577"/>
        <pc:sldMkLst>
          <pc:docMk/>
          <pc:sldMk cId="1525489545" sldId="981"/>
        </pc:sldMkLst>
        <pc:spChg chg="mod">
          <ac:chgData name="Manideep  Dunna" userId="351d0aa0-c4ce-4e11-98e3-f902e5e222bf" providerId="ADAL" clId="{4B6F109F-8BED-4C7C-A06D-8E8AEA6794F6}" dt="2025-07-21T20:39:22.628" v="625" actId="20577"/>
          <ac:spMkLst>
            <pc:docMk/>
            <pc:sldMk cId="1525489545" sldId="981"/>
            <ac:spMk id="2" creationId="{939ED42F-7994-24A4-71BB-C8F2A3C9BB3F}"/>
          </ac:spMkLst>
        </pc:spChg>
        <pc:spChg chg="mod">
          <ac:chgData name="Manideep  Dunna" userId="351d0aa0-c4ce-4e11-98e3-f902e5e222bf" providerId="ADAL" clId="{4B6F109F-8BED-4C7C-A06D-8E8AEA6794F6}" dt="2025-07-21T20:39:15.579" v="623" actId="20577"/>
          <ac:spMkLst>
            <pc:docMk/>
            <pc:sldMk cId="1525489545" sldId="981"/>
            <ac:spMk id="29" creationId="{EFE26F7C-0861-812C-15CA-A5D849C17A1B}"/>
          </ac:spMkLst>
        </pc:spChg>
      </pc:sldChg>
      <pc:sldChg chg="addSp delSp modSp new del mod">
        <pc:chgData name="Manideep  Dunna" userId="351d0aa0-c4ce-4e11-98e3-f902e5e222bf" providerId="ADAL" clId="{4B6F109F-8BED-4C7C-A06D-8E8AEA6794F6}" dt="2025-07-21T20:39:44.643" v="626" actId="47"/>
        <pc:sldMkLst>
          <pc:docMk/>
          <pc:sldMk cId="3068536174" sldId="982"/>
        </pc:sldMkLst>
        <pc:spChg chg="del mod">
          <ac:chgData name="Manideep  Dunna" userId="351d0aa0-c4ce-4e11-98e3-f902e5e222bf" providerId="ADAL" clId="{4B6F109F-8BED-4C7C-A06D-8E8AEA6794F6}" dt="2025-07-21T19:57:10.591" v="526" actId="931"/>
          <ac:spMkLst>
            <pc:docMk/>
            <pc:sldMk cId="3068536174" sldId="982"/>
            <ac:spMk id="3" creationId="{27583143-DF50-C8A0-EC7D-676DCA22DF22}"/>
          </ac:spMkLst>
        </pc:spChg>
        <pc:picChg chg="add mod">
          <ac:chgData name="Manideep  Dunna" userId="351d0aa0-c4ce-4e11-98e3-f902e5e222bf" providerId="ADAL" clId="{4B6F109F-8BED-4C7C-A06D-8E8AEA6794F6}" dt="2025-07-21T19:57:11.991" v="527" actId="27614"/>
          <ac:picMkLst>
            <pc:docMk/>
            <pc:sldMk cId="3068536174" sldId="982"/>
            <ac:picMk id="8" creationId="{E8A8F9E1-DF0C-2B93-1020-CDFC4BF67311}"/>
          </ac:picMkLst>
        </pc:picChg>
      </pc:sldChg>
      <pc:sldMasterChg chg="modSldLayout">
        <pc:chgData name="Manideep  Dunna" userId="351d0aa0-c4ce-4e11-98e3-f902e5e222bf" providerId="ADAL" clId="{4B6F109F-8BED-4C7C-A06D-8E8AEA6794F6}" dt="2025-07-22T21:41:54.455" v="725" actId="20577"/>
        <pc:sldMasterMkLst>
          <pc:docMk/>
          <pc:sldMasterMk cId="0" sldId="2147483648"/>
        </pc:sldMasterMkLst>
        <pc:sldLayoutChg chg="modSp mod">
          <pc:chgData name="Manideep  Dunna" userId="351d0aa0-c4ce-4e11-98e3-f902e5e222bf" providerId="ADAL" clId="{4B6F109F-8BED-4C7C-A06D-8E8AEA6794F6}" dt="2025-07-22T21:41:54.455" v="725" actId="20577"/>
          <pc:sldLayoutMkLst>
            <pc:docMk/>
            <pc:sldMasterMk cId="0" sldId="2147483648"/>
            <pc:sldLayoutMk cId="0" sldId="2147483650"/>
          </pc:sldLayoutMkLst>
          <pc:spChg chg="mod">
            <ac:chgData name="Manideep  Dunna" userId="351d0aa0-c4ce-4e11-98e3-f902e5e222bf" providerId="ADAL" clId="{4B6F109F-8BED-4C7C-A06D-8E8AEA6794F6}" dt="2025-07-22T21:41:54.455" v="725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Manideep Dunna" userId="351d0aa0-c4ce-4e11-98e3-f902e5e222bf" providerId="ADAL" clId="{D7F6D42E-F2E6-4627-8FCF-482062311A3F}"/>
    <pc:docChg chg="undo custSel addSld modSld">
      <pc:chgData name="Manideep Dunna" userId="351d0aa0-c4ce-4e11-98e3-f902e5e222bf" providerId="ADAL" clId="{D7F6D42E-F2E6-4627-8FCF-482062311A3F}" dt="2025-05-01T00:10:01.276" v="1898" actId="20577"/>
      <pc:docMkLst>
        <pc:docMk/>
      </pc:docMkLst>
      <pc:sldChg chg="modSp mod">
        <pc:chgData name="Manideep Dunna" userId="351d0aa0-c4ce-4e11-98e3-f902e5e222bf" providerId="ADAL" clId="{D7F6D42E-F2E6-4627-8FCF-482062311A3F}" dt="2025-04-30T21:09:38.831" v="1739" actId="20577"/>
        <pc:sldMkLst>
          <pc:docMk/>
          <pc:sldMk cId="2338971818" sldId="629"/>
        </pc:sldMkLst>
      </pc:sldChg>
      <pc:sldChg chg="modSp mod">
        <pc:chgData name="Manideep Dunna" userId="351d0aa0-c4ce-4e11-98e3-f902e5e222bf" providerId="ADAL" clId="{D7F6D42E-F2E6-4627-8FCF-482062311A3F}" dt="2025-05-01T00:10:01.276" v="1898" actId="20577"/>
        <pc:sldMkLst>
          <pc:docMk/>
          <pc:sldMk cId="2280357338" sldId="638"/>
        </pc:sldMkLst>
      </pc:sldChg>
      <pc:sldChg chg="modSp new mod">
        <pc:chgData name="Manideep Dunna" userId="351d0aa0-c4ce-4e11-98e3-f902e5e222bf" providerId="ADAL" clId="{D7F6D42E-F2E6-4627-8FCF-482062311A3F}" dt="2025-04-30T23:59:13.578" v="1870" actId="20577"/>
        <pc:sldMkLst>
          <pc:docMk/>
          <pc:sldMk cId="1120674333" sldId="639"/>
        </pc:sldMkLst>
      </pc:sldChg>
      <pc:sldChg chg="addSp delSp modSp add mod">
        <pc:chgData name="Manideep Dunna" userId="351d0aa0-c4ce-4e11-98e3-f902e5e222bf" providerId="ADAL" clId="{D7F6D42E-F2E6-4627-8FCF-482062311A3F}" dt="2025-04-30T21:09:13.091" v="1721" actId="1076"/>
        <pc:sldMkLst>
          <pc:docMk/>
          <pc:sldMk cId="1354295068" sldId="640"/>
        </pc:sldMkLst>
      </pc:sldChg>
    </pc:docChg>
  </pc:docChgLst>
  <pc:docChgLst>
    <pc:chgData name="Steve Shellhammer" userId="0e71f22d-ee3e-49c0-82ff-dbc290af8082" providerId="ADAL" clId="{7AAD319A-8CEB-432F-B924-872CA495F27D}"/>
    <pc:docChg chg="undo custSel addSld delSld modSld">
      <pc:chgData name="Steve Shellhammer" userId="0e71f22d-ee3e-49c0-82ff-dbc290af8082" providerId="ADAL" clId="{7AAD319A-8CEB-432F-B924-872CA495F27D}" dt="2023-05-19T23:22:23.470" v="3334"/>
      <pc:docMkLst>
        <pc:docMk/>
      </pc:docMkLst>
      <pc:sldChg chg="modSp mod">
        <pc:chgData name="Steve Shellhammer" userId="0e71f22d-ee3e-49c0-82ff-dbc290af8082" providerId="ADAL" clId="{7AAD319A-8CEB-432F-B924-872CA495F27D}" dt="2023-05-19T22:08:35.243" v="24" actId="20577"/>
        <pc:sldMkLst>
          <pc:docMk/>
          <pc:sldMk cId="0" sldId="256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529197180" sldId="538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856481569" sldId="539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321826473" sldId="540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547413672" sldId="541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3322368629" sldId="542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4081781769" sldId="543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13590355" sldId="544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94370876" sldId="545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773607339" sldId="546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906805146" sldId="547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1671508115" sldId="548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0344728" sldId="549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45406975" sldId="550"/>
        </pc:sldMkLst>
      </pc:sldChg>
      <pc:sldChg chg="modSp new mod">
        <pc:chgData name="Steve Shellhammer" userId="0e71f22d-ee3e-49c0-82ff-dbc290af8082" providerId="ADAL" clId="{7AAD319A-8CEB-432F-B924-872CA495F27D}" dt="2023-05-19T22:26:17.581" v="1055" actId="14100"/>
        <pc:sldMkLst>
          <pc:docMk/>
          <pc:sldMk cId="3395715029" sldId="551"/>
        </pc:sldMkLst>
      </pc:sldChg>
      <pc:sldChg chg="modSp new mod">
        <pc:chgData name="Steve Shellhammer" userId="0e71f22d-ee3e-49c0-82ff-dbc290af8082" providerId="ADAL" clId="{7AAD319A-8CEB-432F-B924-872CA495F27D}" dt="2023-05-19T22:49:12.263" v="2425" actId="20577"/>
        <pc:sldMkLst>
          <pc:docMk/>
          <pc:sldMk cId="2326612348" sldId="552"/>
        </pc:sldMkLst>
      </pc:sldChg>
      <pc:sldChg chg="addSp modSp new mod">
        <pc:chgData name="Steve Shellhammer" userId="0e71f22d-ee3e-49c0-82ff-dbc290af8082" providerId="ADAL" clId="{7AAD319A-8CEB-432F-B924-872CA495F27D}" dt="2023-05-19T22:25:32.341" v="1052" actId="5793"/>
        <pc:sldMkLst>
          <pc:docMk/>
          <pc:sldMk cId="3670325964" sldId="553"/>
        </pc:sldMkLst>
      </pc:sldChg>
      <pc:sldChg chg="addSp delSp modSp new mod">
        <pc:chgData name="Steve Shellhammer" userId="0e71f22d-ee3e-49c0-82ff-dbc290af8082" providerId="ADAL" clId="{7AAD319A-8CEB-432F-B924-872CA495F27D}" dt="2023-05-19T22:40:29.704" v="2076" actId="20577"/>
        <pc:sldMkLst>
          <pc:docMk/>
          <pc:sldMk cId="2659424328" sldId="554"/>
        </pc:sldMkLst>
      </pc:sldChg>
      <pc:sldChg chg="addSp modSp new mod">
        <pc:chgData name="Steve Shellhammer" userId="0e71f22d-ee3e-49c0-82ff-dbc290af8082" providerId="ADAL" clId="{7AAD319A-8CEB-432F-B924-872CA495F27D}" dt="2023-05-19T22:55:05.055" v="2879" actId="1076"/>
        <pc:sldMkLst>
          <pc:docMk/>
          <pc:sldMk cId="483761716" sldId="555"/>
        </pc:sldMkLst>
      </pc:sldChg>
      <pc:sldChg chg="modSp new del mod">
        <pc:chgData name="Steve Shellhammer" userId="0e71f22d-ee3e-49c0-82ff-dbc290af8082" providerId="ADAL" clId="{7AAD319A-8CEB-432F-B924-872CA495F27D}" dt="2023-05-19T22:39:10.177" v="2069" actId="47"/>
        <pc:sldMkLst>
          <pc:docMk/>
          <pc:sldMk cId="1034569709" sldId="556"/>
        </pc:sldMkLst>
      </pc:sldChg>
      <pc:sldChg chg="addSp modSp new mod">
        <pc:chgData name="Steve Shellhammer" userId="0e71f22d-ee3e-49c0-82ff-dbc290af8082" providerId="ADAL" clId="{7AAD319A-8CEB-432F-B924-872CA495F27D}" dt="2023-05-19T22:54:49.073" v="2876" actId="1076"/>
        <pc:sldMkLst>
          <pc:docMk/>
          <pc:sldMk cId="1773911635" sldId="556"/>
        </pc:sldMkLst>
      </pc:sldChg>
      <pc:sldChg chg="modSp new del mod">
        <pc:chgData name="Steve Shellhammer" userId="0e71f22d-ee3e-49c0-82ff-dbc290af8082" providerId="ADAL" clId="{7AAD319A-8CEB-432F-B924-872CA495F27D}" dt="2023-05-19T22:44:17.179" v="2311" actId="47"/>
        <pc:sldMkLst>
          <pc:docMk/>
          <pc:sldMk cId="3260903130" sldId="556"/>
        </pc:sldMkLst>
      </pc:sldChg>
      <pc:sldChg chg="addSp modSp new mod">
        <pc:chgData name="Steve Shellhammer" userId="0e71f22d-ee3e-49c0-82ff-dbc290af8082" providerId="ADAL" clId="{7AAD319A-8CEB-432F-B924-872CA495F27D}" dt="2023-05-19T23:22:23.470" v="3334"/>
        <pc:sldMkLst>
          <pc:docMk/>
          <pc:sldMk cId="540504664" sldId="557"/>
        </pc:sldMkLst>
      </pc:sldChg>
    </pc:docChg>
  </pc:docChgLst>
  <pc:docChgLst>
    <pc:chgData name="Manideep Dunna" userId="351d0aa0-c4ce-4e11-98e3-f902e5e222bf" providerId="ADAL" clId="{70F89CE0-6DCB-472F-9B28-CD06931FE52B}"/>
    <pc:docChg chg="undo custSel delSld modSld modMainMaster">
      <pc:chgData name="Manideep Dunna" userId="351d0aa0-c4ce-4e11-98e3-f902e5e222bf" providerId="ADAL" clId="{70F89CE0-6DCB-472F-9B28-CD06931FE52B}" dt="2024-09-11T20:19:19.538" v="577" actId="20577"/>
      <pc:docMkLst>
        <pc:docMk/>
      </pc:docMkLst>
      <pc:sldChg chg="modSp mod">
        <pc:chgData name="Manideep Dunna" userId="351d0aa0-c4ce-4e11-98e3-f902e5e222bf" providerId="ADAL" clId="{70F89CE0-6DCB-472F-9B28-CD06931FE52B}" dt="2024-09-06T23:54:57.763" v="448" actId="20577"/>
        <pc:sldMkLst>
          <pc:docMk/>
          <pc:sldMk cId="3229970546" sldId="621"/>
        </pc:sldMkLst>
      </pc:sldChg>
      <pc:sldChg chg="modSp mod">
        <pc:chgData name="Manideep Dunna" userId="351d0aa0-c4ce-4e11-98e3-f902e5e222bf" providerId="ADAL" clId="{70F89CE0-6DCB-472F-9B28-CD06931FE52B}" dt="2024-09-06T23:55:36.311" v="460" actId="20577"/>
        <pc:sldMkLst>
          <pc:docMk/>
          <pc:sldMk cId="2451062404" sldId="622"/>
        </pc:sldMkLst>
      </pc:sldChg>
      <pc:sldChg chg="modSp del mod">
        <pc:chgData name="Manideep Dunna" userId="351d0aa0-c4ce-4e11-98e3-f902e5e222bf" providerId="ADAL" clId="{70F89CE0-6DCB-472F-9B28-CD06931FE52B}" dt="2024-09-06T22:06:24.222" v="429" actId="47"/>
        <pc:sldMkLst>
          <pc:docMk/>
          <pc:sldMk cId="2029469669" sldId="623"/>
        </pc:sldMkLst>
      </pc:sldChg>
      <pc:sldChg chg="addSp delSp modSp mod modNotesTx">
        <pc:chgData name="Manideep Dunna" userId="351d0aa0-c4ce-4e11-98e3-f902e5e222bf" providerId="ADAL" clId="{70F89CE0-6DCB-472F-9B28-CD06931FE52B}" dt="2024-09-06T23:55:32.952" v="459" actId="20577"/>
        <pc:sldMkLst>
          <pc:docMk/>
          <pc:sldMk cId="1876337425" sldId="624"/>
        </pc:sldMkLst>
      </pc:sldChg>
      <pc:sldChg chg="del">
        <pc:chgData name="Manideep Dunna" userId="351d0aa0-c4ce-4e11-98e3-f902e5e222bf" providerId="ADAL" clId="{70F89CE0-6DCB-472F-9B28-CD06931FE52B}" dt="2024-09-03T18:55:19.917" v="6" actId="47"/>
        <pc:sldMkLst>
          <pc:docMk/>
          <pc:sldMk cId="3764631598" sldId="625"/>
        </pc:sldMkLst>
      </pc:sldChg>
      <pc:sldChg chg="modSp mod modNotesTx">
        <pc:chgData name="Manideep Dunna" userId="351d0aa0-c4ce-4e11-98e3-f902e5e222bf" providerId="ADAL" clId="{70F89CE0-6DCB-472F-9B28-CD06931FE52B}" dt="2024-09-06T23:55:16.618" v="454" actId="20577"/>
        <pc:sldMkLst>
          <pc:docMk/>
          <pc:sldMk cId="99168477" sldId="626"/>
        </pc:sldMkLst>
      </pc:sldChg>
      <pc:sldChg chg="del">
        <pc:chgData name="Manideep Dunna" userId="351d0aa0-c4ce-4e11-98e3-f902e5e222bf" providerId="ADAL" clId="{70F89CE0-6DCB-472F-9B28-CD06931FE52B}" dt="2024-09-03T18:55:08.247" v="3" actId="47"/>
        <pc:sldMkLst>
          <pc:docMk/>
          <pc:sldMk cId="854076364" sldId="627"/>
        </pc:sldMkLst>
      </pc:sldChg>
      <pc:sldChg chg="del">
        <pc:chgData name="Manideep Dunna" userId="351d0aa0-c4ce-4e11-98e3-f902e5e222bf" providerId="ADAL" clId="{70F89CE0-6DCB-472F-9B28-CD06931FE52B}" dt="2024-09-03T18:55:07.349" v="2" actId="47"/>
        <pc:sldMkLst>
          <pc:docMk/>
          <pc:sldMk cId="2191804473" sldId="628"/>
        </pc:sldMkLst>
      </pc:sldChg>
      <pc:sldChg chg="modSp mod">
        <pc:chgData name="Manideep Dunna" userId="351d0aa0-c4ce-4e11-98e3-f902e5e222bf" providerId="ADAL" clId="{70F89CE0-6DCB-472F-9B28-CD06931FE52B}" dt="2024-09-06T23:55:12.962" v="453" actId="20577"/>
        <pc:sldMkLst>
          <pc:docMk/>
          <pc:sldMk cId="431238806" sldId="629"/>
        </pc:sldMkLst>
      </pc:sldChg>
      <pc:sldChg chg="modSp mod">
        <pc:chgData name="Manideep Dunna" userId="351d0aa0-c4ce-4e11-98e3-f902e5e222bf" providerId="ADAL" clId="{70F89CE0-6DCB-472F-9B28-CD06931FE52B}" dt="2024-09-06T23:55:19.666" v="455" actId="20577"/>
        <pc:sldMkLst>
          <pc:docMk/>
          <pc:sldMk cId="2650559808" sldId="631"/>
        </pc:sldMkLst>
      </pc:sldChg>
      <pc:sldChg chg="modSp mod">
        <pc:chgData name="Manideep Dunna" userId="351d0aa0-c4ce-4e11-98e3-f902e5e222bf" providerId="ADAL" clId="{70F89CE0-6DCB-472F-9B28-CD06931FE52B}" dt="2024-09-06T23:55:01.468" v="449" actId="20577"/>
        <pc:sldMkLst>
          <pc:docMk/>
          <pc:sldMk cId="2973111420" sldId="632"/>
        </pc:sldMkLst>
      </pc:sldChg>
      <pc:sldChg chg="modSp mod">
        <pc:chgData name="Manideep Dunna" userId="351d0aa0-c4ce-4e11-98e3-f902e5e222bf" providerId="ADAL" clId="{70F89CE0-6DCB-472F-9B28-CD06931FE52B}" dt="2024-09-06T23:55:26.409" v="457" actId="20577"/>
        <pc:sldMkLst>
          <pc:docMk/>
          <pc:sldMk cId="2483173130" sldId="634"/>
        </pc:sldMkLst>
      </pc:sldChg>
      <pc:sldChg chg="modSp mod">
        <pc:chgData name="Manideep Dunna" userId="351d0aa0-c4ce-4e11-98e3-f902e5e222bf" providerId="ADAL" clId="{70F89CE0-6DCB-472F-9B28-CD06931FE52B}" dt="2024-09-06T23:55:03.845" v="450" actId="20577"/>
        <pc:sldMkLst>
          <pc:docMk/>
          <pc:sldMk cId="3865558206" sldId="635"/>
        </pc:sldMkLst>
      </pc:sldChg>
      <pc:sldChg chg="del">
        <pc:chgData name="Manideep Dunna" userId="351d0aa0-c4ce-4e11-98e3-f902e5e222bf" providerId="ADAL" clId="{70F89CE0-6DCB-472F-9B28-CD06931FE52B}" dt="2024-09-03T18:55:00.015" v="1" actId="47"/>
        <pc:sldMkLst>
          <pc:docMk/>
          <pc:sldMk cId="1236181184" sldId="637"/>
        </pc:sldMkLst>
      </pc:sldChg>
      <pc:sldChg chg="modSp mod">
        <pc:chgData name="Manideep Dunna" userId="351d0aa0-c4ce-4e11-98e3-f902e5e222bf" providerId="ADAL" clId="{70F89CE0-6DCB-472F-9B28-CD06931FE52B}" dt="2024-09-06T23:55:29.911" v="458" actId="20577"/>
        <pc:sldMkLst>
          <pc:docMk/>
          <pc:sldMk cId="485748584" sldId="638"/>
        </pc:sldMkLst>
      </pc:sldChg>
      <pc:sldChg chg="del">
        <pc:chgData name="Manideep Dunna" userId="351d0aa0-c4ce-4e11-98e3-f902e5e222bf" providerId="ADAL" clId="{70F89CE0-6DCB-472F-9B28-CD06931FE52B}" dt="2024-09-03T18:55:13.883" v="5" actId="47"/>
        <pc:sldMkLst>
          <pc:docMk/>
          <pc:sldMk cId="1528623547" sldId="642"/>
        </pc:sldMkLst>
      </pc:sldChg>
      <pc:sldChg chg="modSp mod">
        <pc:chgData name="Manideep Dunna" userId="351d0aa0-c4ce-4e11-98e3-f902e5e222bf" providerId="ADAL" clId="{70F89CE0-6DCB-472F-9B28-CD06931FE52B}" dt="2024-09-06T23:55:09.307" v="452" actId="20577"/>
        <pc:sldMkLst>
          <pc:docMk/>
          <pc:sldMk cId="681246194" sldId="643"/>
        </pc:sldMkLst>
      </pc:sldChg>
      <pc:sldChg chg="del">
        <pc:chgData name="Manideep Dunna" userId="351d0aa0-c4ce-4e11-98e3-f902e5e222bf" providerId="ADAL" clId="{70F89CE0-6DCB-472F-9B28-CD06931FE52B}" dt="2024-09-03T18:55:12.463" v="4" actId="47"/>
        <pc:sldMkLst>
          <pc:docMk/>
          <pc:sldMk cId="2024194035" sldId="644"/>
        </pc:sldMkLst>
      </pc:sldChg>
      <pc:sldChg chg="del">
        <pc:chgData name="Manideep Dunna" userId="351d0aa0-c4ce-4e11-98e3-f902e5e222bf" providerId="ADAL" clId="{70F89CE0-6DCB-472F-9B28-CD06931FE52B}" dt="2024-09-03T18:55:24.410" v="8" actId="47"/>
        <pc:sldMkLst>
          <pc:docMk/>
          <pc:sldMk cId="3853277269" sldId="645"/>
        </pc:sldMkLst>
      </pc:sldChg>
      <pc:sldChg chg="modSp mod">
        <pc:chgData name="Manideep Dunna" userId="351d0aa0-c4ce-4e11-98e3-f902e5e222bf" providerId="ADAL" clId="{70F89CE0-6DCB-472F-9B28-CD06931FE52B}" dt="2024-09-11T20:18:15.266" v="575" actId="20577"/>
        <pc:sldMkLst>
          <pc:docMk/>
          <pc:sldMk cId="2121356892" sldId="646"/>
        </pc:sldMkLst>
      </pc:sldChg>
      <pc:sldChg chg="modSp mod">
        <pc:chgData name="Manideep Dunna" userId="351d0aa0-c4ce-4e11-98e3-f902e5e222bf" providerId="ADAL" clId="{70F89CE0-6DCB-472F-9B28-CD06931FE52B}" dt="2024-09-06T23:55:22.777" v="456" actId="20577"/>
        <pc:sldMkLst>
          <pc:docMk/>
          <pc:sldMk cId="3808991287" sldId="647"/>
        </pc:sldMkLst>
      </pc:sldChg>
      <pc:sldChg chg="del">
        <pc:chgData name="Manideep Dunna" userId="351d0aa0-c4ce-4e11-98e3-f902e5e222bf" providerId="ADAL" clId="{70F89CE0-6DCB-472F-9B28-CD06931FE52B}" dt="2024-09-03T18:55:21.051" v="7" actId="47"/>
        <pc:sldMkLst>
          <pc:docMk/>
          <pc:sldMk cId="1572062656" sldId="648"/>
        </pc:sldMkLst>
      </pc:sldChg>
      <pc:sldMasterChg chg="modSldLayout">
        <pc:chgData name="Manideep Dunna" userId="351d0aa0-c4ce-4e11-98e3-f902e5e222bf" providerId="ADAL" clId="{70F89CE0-6DCB-472F-9B28-CD06931FE52B}" dt="2024-09-09T19:22:04.587" v="464" actId="20577"/>
        <pc:sldMasterMkLst>
          <pc:docMk/>
          <pc:sldMasterMk cId="0" sldId="2147483648"/>
        </pc:sldMasterMkLst>
        <pc:sldLayoutChg chg="modSp mod">
          <pc:chgData name="Manideep Dunna" userId="351d0aa0-c4ce-4e11-98e3-f902e5e222bf" providerId="ADAL" clId="{70F89CE0-6DCB-472F-9B28-CD06931FE52B}" dt="2024-09-09T19:22:04.587" v="464" actId="20577"/>
          <pc:sldLayoutMkLst>
            <pc:docMk/>
            <pc:sldMasterMk cId="0" sldId="2147483648"/>
            <pc:sldLayoutMk cId="0" sldId="2147483650"/>
          </pc:sldLayoutMkLst>
        </pc:sldLayoutChg>
      </pc:sldMasterChg>
    </pc:docChg>
  </pc:docChgLst>
  <pc:docChgLst>
    <pc:chgData name="Steve Shellhammer" userId="0e71f22d-ee3e-49c0-82ff-dbc290af8082" providerId="ADAL" clId="{DF41E3CF-BC06-4119-80BC-6488C9AEF35D}"/>
    <pc:docChg chg="undo redo custSel modSld">
      <pc:chgData name="Steve Shellhammer" userId="0e71f22d-ee3e-49c0-82ff-dbc290af8082" providerId="ADAL" clId="{DF41E3CF-BC06-4119-80BC-6488C9AEF35D}" dt="2020-09-08T19:41:13.341" v="4" actId="20577"/>
      <pc:docMkLst>
        <pc:docMk/>
      </pc:docMkLst>
      <pc:sldChg chg="modSp mod">
        <pc:chgData name="Steve Shellhammer" userId="0e71f22d-ee3e-49c0-82ff-dbc290af8082" providerId="ADAL" clId="{DF41E3CF-BC06-4119-80BC-6488C9AEF35D}" dt="2020-08-26T17:07:50.174" v="3" actId="6549"/>
        <pc:sldMkLst>
          <pc:docMk/>
          <pc:sldMk cId="1632125" sldId="479"/>
        </pc:sldMkLst>
      </pc:sldChg>
      <pc:sldChg chg="modSp mod">
        <pc:chgData name="Steve Shellhammer" userId="0e71f22d-ee3e-49c0-82ff-dbc290af8082" providerId="ADAL" clId="{DF41E3CF-BC06-4119-80BC-6488C9AEF35D}" dt="2020-09-08T19:41:13.341" v="4" actId="20577"/>
        <pc:sldMkLst>
          <pc:docMk/>
          <pc:sldMk cId="1014374459" sldId="480"/>
        </pc:sldMkLst>
      </pc:sldChg>
    </pc:docChg>
  </pc:docChgLst>
  <pc:docChgLst>
    <pc:chgData name="Steve Shellhammer" userId="0e71f22d-ee3e-49c0-82ff-dbc290af8082" providerId="ADAL" clId="{C556AF9C-83F3-4A2D-979B-C82D2D5650DE}"/>
    <pc:docChg chg="undo redo custSel addSld delSld modSld modMainMaster">
      <pc:chgData name="Steve Shellhammer" userId="0e71f22d-ee3e-49c0-82ff-dbc290af8082" providerId="ADAL" clId="{C556AF9C-83F3-4A2D-979B-C82D2D5650DE}" dt="2024-03-07T20:40:05.063" v="12317" actId="20577"/>
      <pc:docMkLst>
        <pc:docMk/>
      </pc:docMkLst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3395715029" sldId="551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326612348" sldId="552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630663359" sldId="553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938295078" sldId="554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049664783" sldId="555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723103911" sldId="556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347523016" sldId="557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587592730" sldId="558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047456920" sldId="559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3066311610" sldId="560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842279863" sldId="561"/>
        </pc:sldMkLst>
      </pc:sldChg>
      <pc:sldChg chg="modSp new mod">
        <pc:chgData name="Steve Shellhammer" userId="0e71f22d-ee3e-49c0-82ff-dbc290af8082" providerId="ADAL" clId="{C556AF9C-83F3-4A2D-979B-C82D2D5650DE}" dt="2024-03-05T17:52:15.790" v="10914" actId="14100"/>
        <pc:sldMkLst>
          <pc:docMk/>
          <pc:sldMk cId="993489634" sldId="562"/>
        </pc:sldMkLst>
      </pc:sldChg>
      <pc:sldChg chg="modSp add mod">
        <pc:chgData name="Steve Shellhammer" userId="0e71f22d-ee3e-49c0-82ff-dbc290af8082" providerId="ADAL" clId="{C556AF9C-83F3-4A2D-979B-C82D2D5650DE}" dt="2024-03-04T18:52:54.031" v="9937" actId="313"/>
        <pc:sldMkLst>
          <pc:docMk/>
          <pc:sldMk cId="1352232393" sldId="563"/>
        </pc:sldMkLst>
      </pc:sldChg>
      <pc:sldChg chg="modSp new del mod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185690238" sldId="564"/>
        </pc:sldMkLst>
      </pc:sldChg>
      <pc:sldChg chg="modSp new mod">
        <pc:chgData name="Steve Shellhammer" userId="0e71f22d-ee3e-49c0-82ff-dbc290af8082" providerId="ADAL" clId="{C556AF9C-83F3-4A2D-979B-C82D2D5650DE}" dt="2024-03-07T17:21:05.683" v="11991" actId="1036"/>
        <pc:sldMkLst>
          <pc:docMk/>
          <pc:sldMk cId="3439122583" sldId="565"/>
        </pc:sldMkLst>
      </pc:sldChg>
      <pc:sldChg chg="addSp modSp new mod">
        <pc:chgData name="Steve Shellhammer" userId="0e71f22d-ee3e-49c0-82ff-dbc290af8082" providerId="ADAL" clId="{C556AF9C-83F3-4A2D-979B-C82D2D5650DE}" dt="2024-03-01T17:53:30.018" v="3634" actId="14100"/>
        <pc:sldMkLst>
          <pc:docMk/>
          <pc:sldMk cId="2807226184" sldId="566"/>
        </pc:sldMkLst>
      </pc:sldChg>
      <pc:sldChg chg="modSp new mod">
        <pc:chgData name="Steve Shellhammer" userId="0e71f22d-ee3e-49c0-82ff-dbc290af8082" providerId="ADAL" clId="{C556AF9C-83F3-4A2D-979B-C82D2D5650DE}" dt="2024-02-29T21:01:07.634" v="1922" actId="20577"/>
        <pc:sldMkLst>
          <pc:docMk/>
          <pc:sldMk cId="2688041361" sldId="567"/>
        </pc:sldMkLst>
      </pc:sldChg>
      <pc:sldChg chg="modSp add mod">
        <pc:chgData name="Steve Shellhammer" userId="0e71f22d-ee3e-49c0-82ff-dbc290af8082" providerId="ADAL" clId="{C556AF9C-83F3-4A2D-979B-C82D2D5650DE}" dt="2024-02-29T21:13:38.612" v="2599" actId="20577"/>
        <pc:sldMkLst>
          <pc:docMk/>
          <pc:sldMk cId="122521580" sldId="568"/>
        </pc:sldMkLst>
      </pc:sldChg>
      <pc:sldChg chg="addSp modSp new mod">
        <pc:chgData name="Steve Shellhammer" userId="0e71f22d-ee3e-49c0-82ff-dbc290af8082" providerId="ADAL" clId="{C556AF9C-83F3-4A2D-979B-C82D2D5650DE}" dt="2024-03-07T17:23:31.068" v="11998" actId="20577"/>
        <pc:sldMkLst>
          <pc:docMk/>
          <pc:sldMk cId="2113331865" sldId="569"/>
        </pc:sldMkLst>
      </pc:sldChg>
      <pc:sldChg chg="addSp delSp modSp new del mod">
        <pc:chgData name="Steve Shellhammer" userId="0e71f22d-ee3e-49c0-82ff-dbc290af8082" providerId="ADAL" clId="{C556AF9C-83F3-4A2D-979B-C82D2D5650DE}" dt="2024-03-04T19:00:02.284" v="10375" actId="47"/>
        <pc:sldMkLst>
          <pc:docMk/>
          <pc:sldMk cId="2650390400" sldId="570"/>
        </pc:sldMkLst>
      </pc:sldChg>
      <pc:sldChg chg="modSp new mod">
        <pc:chgData name="Steve Shellhammer" userId="0e71f22d-ee3e-49c0-82ff-dbc290af8082" providerId="ADAL" clId="{C556AF9C-83F3-4A2D-979B-C82D2D5650DE}" dt="2024-03-07T17:24:26.320" v="12006" actId="20577"/>
        <pc:sldMkLst>
          <pc:docMk/>
          <pc:sldMk cId="4029833144" sldId="571"/>
        </pc:sldMkLst>
      </pc:sldChg>
      <pc:sldChg chg="modSp new mod">
        <pc:chgData name="Steve Shellhammer" userId="0e71f22d-ee3e-49c0-82ff-dbc290af8082" providerId="ADAL" clId="{C556AF9C-83F3-4A2D-979B-C82D2D5650DE}" dt="2024-03-07T17:27:45.444" v="12116" actId="6549"/>
        <pc:sldMkLst>
          <pc:docMk/>
          <pc:sldMk cId="3709006339" sldId="572"/>
        </pc:sldMkLst>
      </pc:sldChg>
      <pc:sldChg chg="modSp new mod">
        <pc:chgData name="Steve Shellhammer" userId="0e71f22d-ee3e-49c0-82ff-dbc290af8082" providerId="ADAL" clId="{C556AF9C-83F3-4A2D-979B-C82D2D5650DE}" dt="2024-03-01T18:13:14.850" v="5473" actId="20577"/>
        <pc:sldMkLst>
          <pc:docMk/>
          <pc:sldMk cId="1969590804" sldId="573"/>
        </pc:sldMkLst>
      </pc:sldChg>
      <pc:sldChg chg="modSp new mod">
        <pc:chgData name="Steve Shellhammer" userId="0e71f22d-ee3e-49c0-82ff-dbc290af8082" providerId="ADAL" clId="{C556AF9C-83F3-4A2D-979B-C82D2D5650DE}" dt="2024-03-07T17:29:25.536" v="12128" actId="20577"/>
        <pc:sldMkLst>
          <pc:docMk/>
          <pc:sldMk cId="3803452206" sldId="574"/>
        </pc:sldMkLst>
      </pc:sldChg>
      <pc:sldChg chg="modSp new mod">
        <pc:chgData name="Steve Shellhammer" userId="0e71f22d-ee3e-49c0-82ff-dbc290af8082" providerId="ADAL" clId="{C556AF9C-83F3-4A2D-979B-C82D2D5650DE}" dt="2024-03-07T17:32:18.872" v="12241" actId="14100"/>
        <pc:sldMkLst>
          <pc:docMk/>
          <pc:sldMk cId="1417826229" sldId="575"/>
        </pc:sldMkLst>
      </pc:sldChg>
      <pc:sldChg chg="addSp delSp modSp new mod">
        <pc:chgData name="Steve Shellhammer" userId="0e71f22d-ee3e-49c0-82ff-dbc290af8082" providerId="ADAL" clId="{C556AF9C-83F3-4A2D-979B-C82D2D5650DE}" dt="2024-03-01T18:48:13.685" v="7002" actId="20577"/>
        <pc:sldMkLst>
          <pc:docMk/>
          <pc:sldMk cId="3443101857" sldId="576"/>
        </pc:sldMkLst>
      </pc:sldChg>
      <pc:sldChg chg="modSp new mod">
        <pc:chgData name="Steve Shellhammer" userId="0e71f22d-ee3e-49c0-82ff-dbc290af8082" providerId="ADAL" clId="{C556AF9C-83F3-4A2D-979B-C82D2D5650DE}" dt="2024-03-07T17:32:44.814" v="12247" actId="20577"/>
        <pc:sldMkLst>
          <pc:docMk/>
          <pc:sldMk cId="3894305849" sldId="577"/>
        </pc:sldMkLst>
      </pc:sldChg>
      <pc:sldChg chg="modSp new mod">
        <pc:chgData name="Steve Shellhammer" userId="0e71f22d-ee3e-49c0-82ff-dbc290af8082" providerId="ADAL" clId="{C556AF9C-83F3-4A2D-979B-C82D2D5650DE}" dt="2024-03-04T18:38:01.793" v="9305" actId="20577"/>
        <pc:sldMkLst>
          <pc:docMk/>
          <pc:sldMk cId="4178946698" sldId="578"/>
        </pc:sldMkLst>
      </pc:sldChg>
      <pc:sldChg chg="addSp modSp new mod">
        <pc:chgData name="Steve Shellhammer" userId="0e71f22d-ee3e-49c0-82ff-dbc290af8082" providerId="ADAL" clId="{C556AF9C-83F3-4A2D-979B-C82D2D5650DE}" dt="2024-03-05T17:56:39.276" v="11019" actId="20577"/>
        <pc:sldMkLst>
          <pc:docMk/>
          <pc:sldMk cId="355909902" sldId="579"/>
        </pc:sldMkLst>
      </pc:sldChg>
      <pc:sldChg chg="modSp new mod">
        <pc:chgData name="Steve Shellhammer" userId="0e71f22d-ee3e-49c0-82ff-dbc290af8082" providerId="ADAL" clId="{C556AF9C-83F3-4A2D-979B-C82D2D5650DE}" dt="2024-03-07T17:35:26.010" v="12267" actId="20577"/>
        <pc:sldMkLst>
          <pc:docMk/>
          <pc:sldMk cId="3960370175" sldId="580"/>
        </pc:sldMkLst>
      </pc:sldChg>
      <pc:sldChg chg="addSp modSp new mod">
        <pc:chgData name="Steve Shellhammer" userId="0e71f22d-ee3e-49c0-82ff-dbc290af8082" providerId="ADAL" clId="{C556AF9C-83F3-4A2D-979B-C82D2D5650DE}" dt="2024-03-04T18:41:19.730" v="9485" actId="14100"/>
        <pc:sldMkLst>
          <pc:docMk/>
          <pc:sldMk cId="4032376208" sldId="581"/>
        </pc:sldMkLst>
      </pc:sldChg>
      <pc:sldChg chg="addSp delSp modSp add mod">
        <pc:chgData name="Steve Shellhammer" userId="0e71f22d-ee3e-49c0-82ff-dbc290af8082" providerId="ADAL" clId="{C556AF9C-83F3-4A2D-979B-C82D2D5650DE}" dt="2024-03-07T17:35:47.178" v="12268" actId="14100"/>
        <pc:sldMkLst>
          <pc:docMk/>
          <pc:sldMk cId="1182489786" sldId="582"/>
        </pc:sldMkLst>
      </pc:sldChg>
      <pc:sldChg chg="addSp modSp new mod">
        <pc:chgData name="Steve Shellhammer" userId="0e71f22d-ee3e-49c0-82ff-dbc290af8082" providerId="ADAL" clId="{C556AF9C-83F3-4A2D-979B-C82D2D5650DE}" dt="2024-03-04T18:53:36.360" v="9938" actId="14100"/>
        <pc:sldMkLst>
          <pc:docMk/>
          <pc:sldMk cId="2007742443" sldId="583"/>
        </pc:sldMkLst>
      </pc:sldChg>
      <pc:sldChg chg="modSp new mod">
        <pc:chgData name="Steve Shellhammer" userId="0e71f22d-ee3e-49c0-82ff-dbc290af8082" providerId="ADAL" clId="{C556AF9C-83F3-4A2D-979B-C82D2D5650DE}" dt="2024-03-05T17:59:37.817" v="11074" actId="20577"/>
        <pc:sldMkLst>
          <pc:docMk/>
          <pc:sldMk cId="1123477143" sldId="584"/>
        </pc:sldMkLst>
      </pc:sldChg>
      <pc:sldChg chg="modSp new mod">
        <pc:chgData name="Steve Shellhammer" userId="0e71f22d-ee3e-49c0-82ff-dbc290af8082" providerId="ADAL" clId="{C556AF9C-83F3-4A2D-979B-C82D2D5650DE}" dt="2024-03-05T18:03:41.236" v="11581" actId="313"/>
        <pc:sldMkLst>
          <pc:docMk/>
          <pc:sldMk cId="770980165" sldId="585"/>
        </pc:sldMkLst>
      </pc:sldChg>
      <pc:sldChg chg="modSp new mod">
        <pc:chgData name="Steve Shellhammer" userId="0e71f22d-ee3e-49c0-82ff-dbc290af8082" providerId="ADAL" clId="{C556AF9C-83F3-4A2D-979B-C82D2D5650DE}" dt="2024-03-07T17:37:32.022" v="12289" actId="20577"/>
        <pc:sldMkLst>
          <pc:docMk/>
          <pc:sldMk cId="888207847" sldId="586"/>
        </pc:sldMkLst>
      </pc:sldChg>
      <pc:sldChg chg="modSp new mod">
        <pc:chgData name="Steve Shellhammer" userId="0e71f22d-ee3e-49c0-82ff-dbc290af8082" providerId="ADAL" clId="{C556AF9C-83F3-4A2D-979B-C82D2D5650DE}" dt="2024-03-07T17:38:26.212" v="12307" actId="6549"/>
        <pc:sldMkLst>
          <pc:docMk/>
          <pc:sldMk cId="1683490881" sldId="587"/>
        </pc:sldMkLst>
      </pc:sldChg>
      <pc:sldMasterChg chg="modSldLayout">
        <pc:chgData name="Steve Shellhammer" userId="0e71f22d-ee3e-49c0-82ff-dbc290af8082" providerId="ADAL" clId="{C556AF9C-83F3-4A2D-979B-C82D2D5650DE}" dt="2024-03-07T20:40:05.063" v="1231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C556AF9C-83F3-4A2D-979B-C82D2D5650DE}" dt="2024-03-07T20:40:05.063" v="12317" actId="20577"/>
          <pc:sldLayoutMkLst>
            <pc:docMk/>
            <pc:sldMasterMk cId="0" sldId="2147483648"/>
            <pc:sldLayoutMk cId="0" sldId="2147483650"/>
          </pc:sldLayoutMkLst>
        </pc:sldLayoutChg>
      </pc:sldMasterChg>
    </pc:docChg>
  </pc:docChgLst>
  <pc:docChgLst>
    <pc:chgData name="Steve Shellhammer" userId="0e71f22d-ee3e-49c0-82ff-dbc290af8082" providerId="ADAL" clId="{1320C1ED-4977-4F4D-9F26-34CFF3446D5E}"/>
    <pc:docChg chg="custSel addSld delSld modSld sldOrd">
      <pc:chgData name="Steve Shellhammer" userId="0e71f22d-ee3e-49c0-82ff-dbc290af8082" providerId="ADAL" clId="{1320C1ED-4977-4F4D-9F26-34CFF3446D5E}" dt="2022-10-20T22:24:22.435" v="2759" actId="20577"/>
      <pc:docMkLst>
        <pc:docMk/>
      </pc:docMkLst>
      <pc:sldChg chg="addSp modSp mod">
        <pc:chgData name="Steve Shellhammer" userId="0e71f22d-ee3e-49c0-82ff-dbc290af8082" providerId="ADAL" clId="{1320C1ED-4977-4F4D-9F26-34CFF3446D5E}" dt="2022-10-17T22:53:46.361" v="226" actId="20577"/>
        <pc:sldMkLst>
          <pc:docMk/>
          <pc:sldMk cId="3754947169" sldId="541"/>
        </pc:sldMkLst>
      </pc:sldChg>
      <pc:sldChg chg="modSp mod">
        <pc:chgData name="Steve Shellhammer" userId="0e71f22d-ee3e-49c0-82ff-dbc290af8082" providerId="ADAL" clId="{1320C1ED-4977-4F4D-9F26-34CFF3446D5E}" dt="2022-10-17T22:54:28.507" v="239" actId="14100"/>
        <pc:sldMkLst>
          <pc:docMk/>
          <pc:sldMk cId="1781948088" sldId="542"/>
        </pc:sldMkLst>
      </pc:sldChg>
      <pc:sldChg chg="modSp mod">
        <pc:chgData name="Steve Shellhammer" userId="0e71f22d-ee3e-49c0-82ff-dbc290af8082" providerId="ADAL" clId="{1320C1ED-4977-4F4D-9F26-34CFF3446D5E}" dt="2022-10-17T23:30:20.630" v="632" actId="1076"/>
        <pc:sldMkLst>
          <pc:docMk/>
          <pc:sldMk cId="1135066213" sldId="543"/>
        </pc:sldMkLst>
      </pc:sldChg>
      <pc:sldChg chg="addSp modSp del mod">
        <pc:chgData name="Steve Shellhammer" userId="0e71f22d-ee3e-49c0-82ff-dbc290af8082" providerId="ADAL" clId="{1320C1ED-4977-4F4D-9F26-34CFF3446D5E}" dt="2022-10-18T20:31:56.338" v="1684" actId="47"/>
        <pc:sldMkLst>
          <pc:docMk/>
          <pc:sldMk cId="4083141371" sldId="547"/>
        </pc:sldMkLst>
      </pc:sldChg>
      <pc:sldChg chg="modSp mod">
        <pc:chgData name="Steve Shellhammer" userId="0e71f22d-ee3e-49c0-82ff-dbc290af8082" providerId="ADAL" clId="{1320C1ED-4977-4F4D-9F26-34CFF3446D5E}" dt="2022-10-20T20:04:35.702" v="1824" actId="20577"/>
        <pc:sldMkLst>
          <pc:docMk/>
          <pc:sldMk cId="1425276553" sldId="548"/>
        </pc:sldMkLst>
      </pc:sldChg>
      <pc:sldChg chg="modSp mod">
        <pc:chgData name="Steve Shellhammer" userId="0e71f22d-ee3e-49c0-82ff-dbc290af8082" providerId="ADAL" clId="{1320C1ED-4977-4F4D-9F26-34CFF3446D5E}" dt="2022-10-20T20:02:40.617" v="1779"/>
        <pc:sldMkLst>
          <pc:docMk/>
          <pc:sldMk cId="2878109814" sldId="549"/>
        </pc:sldMkLst>
      </pc:sldChg>
      <pc:sldChg chg="del">
        <pc:chgData name="Steve Shellhammer" userId="0e71f22d-ee3e-49c0-82ff-dbc290af8082" providerId="ADAL" clId="{1320C1ED-4977-4F4D-9F26-34CFF3446D5E}" dt="2022-10-20T20:05:55.527" v="1855" actId="47"/>
        <pc:sldMkLst>
          <pc:docMk/>
          <pc:sldMk cId="562319474" sldId="552"/>
        </pc:sldMkLst>
      </pc:sldChg>
      <pc:sldChg chg="add del">
        <pc:chgData name="Steve Shellhammer" userId="0e71f22d-ee3e-49c0-82ff-dbc290af8082" providerId="ADAL" clId="{1320C1ED-4977-4F4D-9F26-34CFF3446D5E}" dt="2022-10-17T22:55:06.286" v="241"/>
        <pc:sldMkLst>
          <pc:docMk/>
          <pc:sldMk cId="2146910713" sldId="553"/>
        </pc:sldMkLst>
      </pc:sldChg>
      <pc:sldChg chg="delSp modSp add mod">
        <pc:chgData name="Steve Shellhammer" userId="0e71f22d-ee3e-49c0-82ff-dbc290af8082" providerId="ADAL" clId="{1320C1ED-4977-4F4D-9F26-34CFF3446D5E}" dt="2022-10-17T23:50:52.618" v="1015" actId="20577"/>
        <pc:sldMkLst>
          <pc:docMk/>
          <pc:sldMk cId="2616618060" sldId="553"/>
        </pc:sldMkLst>
      </pc:sldChg>
      <pc:sldChg chg="modSp new mod ord">
        <pc:chgData name="Steve Shellhammer" userId="0e71f22d-ee3e-49c0-82ff-dbc290af8082" providerId="ADAL" clId="{1320C1ED-4977-4F4D-9F26-34CFF3446D5E}" dt="2022-10-18T20:18:47.187" v="1683"/>
        <pc:sldMkLst>
          <pc:docMk/>
          <pc:sldMk cId="4286855190" sldId="554"/>
        </pc:sldMkLst>
      </pc:sldChg>
      <pc:sldChg chg="modSp add mod">
        <pc:chgData name="Steve Shellhammer" userId="0e71f22d-ee3e-49c0-82ff-dbc290af8082" providerId="ADAL" clId="{1320C1ED-4977-4F4D-9F26-34CFF3446D5E}" dt="2022-10-20T20:23:30.636" v="1925" actId="20577"/>
        <pc:sldMkLst>
          <pc:docMk/>
          <pc:sldMk cId="1672664259" sldId="555"/>
        </pc:sldMkLst>
      </pc:sldChg>
      <pc:sldChg chg="addSp delSp modSp new mod">
        <pc:chgData name="Steve Shellhammer" userId="0e71f22d-ee3e-49c0-82ff-dbc290af8082" providerId="ADAL" clId="{1320C1ED-4977-4F4D-9F26-34CFF3446D5E}" dt="2022-10-20T20:19:20.896" v="1911" actId="14100"/>
        <pc:sldMkLst>
          <pc:docMk/>
          <pc:sldMk cId="3412471563" sldId="556"/>
        </pc:sldMkLst>
      </pc:sldChg>
      <pc:sldChg chg="modSp add mod">
        <pc:chgData name="Steve Shellhammer" userId="0e71f22d-ee3e-49c0-82ff-dbc290af8082" providerId="ADAL" clId="{1320C1ED-4977-4F4D-9F26-34CFF3446D5E}" dt="2022-10-20T22:24:11.672" v="2755" actId="14100"/>
        <pc:sldMkLst>
          <pc:docMk/>
          <pc:sldMk cId="2403684380" sldId="557"/>
        </pc:sldMkLst>
      </pc:sldChg>
      <pc:sldChg chg="modSp add mod">
        <pc:chgData name="Steve Shellhammer" userId="0e71f22d-ee3e-49c0-82ff-dbc290af8082" providerId="ADAL" clId="{1320C1ED-4977-4F4D-9F26-34CFF3446D5E}" dt="2022-10-20T22:24:22.435" v="2759" actId="20577"/>
        <pc:sldMkLst>
          <pc:docMk/>
          <pc:sldMk cId="2938677378" sldId="558"/>
        </pc:sldMkLst>
      </pc:sldChg>
    </pc:docChg>
  </pc:docChgLst>
  <pc:docChgLst>
    <pc:chgData name="Steve Shellhammer" userId="0e71f22d-ee3e-49c0-82ff-dbc290af8082" providerId="ADAL" clId="{ED74AE49-413F-4C18-A93D-4818AE843540}"/>
    <pc:docChg chg="undo redo custSel addSld delSld modSld sldOrd">
      <pc:chgData name="Steve Shellhammer" userId="0e71f22d-ee3e-49c0-82ff-dbc290af8082" providerId="ADAL" clId="{ED74AE49-413F-4C18-A93D-4818AE843540}" dt="2020-10-09T16:33:36.480" v="4776" actId="1035"/>
      <pc:docMkLst>
        <pc:docMk/>
      </pc:docMkLst>
      <pc:sldChg chg="modSp mod">
        <pc:chgData name="Steve Shellhammer" userId="0e71f22d-ee3e-49c0-82ff-dbc290af8082" providerId="ADAL" clId="{ED74AE49-413F-4C18-A93D-4818AE843540}" dt="2020-09-18T00:00:45.189" v="506" actId="20577"/>
        <pc:sldMkLst>
          <pc:docMk/>
          <pc:sldMk cId="1632125" sldId="479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014374459" sldId="480"/>
        </pc:sldMkLst>
      </pc:sldChg>
      <pc:sldChg chg="modSp new mod">
        <pc:chgData name="Steve Shellhammer" userId="0e71f22d-ee3e-49c0-82ff-dbc290af8082" providerId="ADAL" clId="{ED74AE49-413F-4C18-A93D-4818AE843540}" dt="2020-10-08T22:47:43.729" v="3058" actId="14100"/>
        <pc:sldMkLst>
          <pc:docMk/>
          <pc:sldMk cId="3653012693" sldId="480"/>
        </pc:sldMkLst>
      </pc:sldChg>
      <pc:sldChg chg="modSp new mod">
        <pc:chgData name="Steve Shellhammer" userId="0e71f22d-ee3e-49c0-82ff-dbc290af8082" providerId="ADAL" clId="{ED74AE49-413F-4C18-A93D-4818AE843540}" dt="2020-10-08T22:48:28.184" v="3071" actId="20577"/>
        <pc:sldMkLst>
          <pc:docMk/>
          <pc:sldMk cId="2881346024" sldId="481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4238986428" sldId="481"/>
        </pc:sldMkLst>
      </pc:sldChg>
      <pc:sldChg chg="addSp delSp modSp new mod">
        <pc:chgData name="Steve Shellhammer" userId="0e71f22d-ee3e-49c0-82ff-dbc290af8082" providerId="ADAL" clId="{ED74AE49-413F-4C18-A93D-4818AE843540}" dt="2020-09-18T16:01:09.697" v="1112" actId="20577"/>
        <pc:sldMkLst>
          <pc:docMk/>
          <pc:sldMk cId="2975279318" sldId="482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145523729" sldId="482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3650932" sldId="483"/>
        </pc:sldMkLst>
      </pc:sldChg>
      <pc:sldChg chg="addSp delSp modSp new mod">
        <pc:chgData name="Steve Shellhammer" userId="0e71f22d-ee3e-49c0-82ff-dbc290af8082" providerId="ADAL" clId="{ED74AE49-413F-4C18-A93D-4818AE843540}" dt="2020-10-08T22:49:15.635" v="3075" actId="20577"/>
        <pc:sldMkLst>
          <pc:docMk/>
          <pc:sldMk cId="2288411570" sldId="483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165083760" sldId="484"/>
        </pc:sldMkLst>
      </pc:sldChg>
      <pc:sldChg chg="modSp new del mod">
        <pc:chgData name="Steve Shellhammer" userId="0e71f22d-ee3e-49c0-82ff-dbc290af8082" providerId="ADAL" clId="{ED74AE49-413F-4C18-A93D-4818AE843540}" dt="2020-09-29T23:37:50.506" v="1847" actId="47"/>
        <pc:sldMkLst>
          <pc:docMk/>
          <pc:sldMk cId="1710601456" sldId="484"/>
        </pc:sldMkLst>
      </pc:sldChg>
      <pc:sldChg chg="modSp new mod">
        <pc:chgData name="Steve Shellhammer" userId="0e71f22d-ee3e-49c0-82ff-dbc290af8082" providerId="ADAL" clId="{ED74AE49-413F-4C18-A93D-4818AE843540}" dt="2020-09-30T00:03:08.205" v="2063" actId="20577"/>
        <pc:sldMkLst>
          <pc:docMk/>
          <pc:sldMk cId="1790051191" sldId="484"/>
        </pc:sldMkLst>
      </pc:sldChg>
      <pc:sldChg chg="modSp add mod">
        <pc:chgData name="Steve Shellhammer" userId="0e71f22d-ee3e-49c0-82ff-dbc290af8082" providerId="ADAL" clId="{ED74AE49-413F-4C18-A93D-4818AE843540}" dt="2020-10-09T16:26:27.647" v="4551" actId="20577"/>
        <pc:sldMkLst>
          <pc:docMk/>
          <pc:sldMk cId="239854975" sldId="485"/>
        </pc:sldMkLst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1334691016" sldId="485"/>
        </pc:sldMkLst>
      </pc:sldChg>
      <pc:sldChg chg="modSp add del mod">
        <pc:chgData name="Steve Shellhammer" userId="0e71f22d-ee3e-49c0-82ff-dbc290af8082" providerId="ADAL" clId="{ED74AE49-413F-4C18-A93D-4818AE843540}" dt="2020-09-30T00:04:19.136" v="2069" actId="47"/>
        <pc:sldMkLst>
          <pc:docMk/>
          <pc:sldMk cId="3952999485" sldId="485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415202813" sldId="486"/>
        </pc:sldMkLst>
      </pc:sldChg>
      <pc:sldChg chg="addSp delSp modSp new mod">
        <pc:chgData name="Steve Shellhammer" userId="0e71f22d-ee3e-49c0-82ff-dbc290af8082" providerId="ADAL" clId="{ED74AE49-413F-4C18-A93D-4818AE843540}" dt="2020-10-09T16:21:03.387" v="4219" actId="1036"/>
        <pc:sldMkLst>
          <pc:docMk/>
          <pc:sldMk cId="3446185811" sldId="486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675243109" sldId="487"/>
        </pc:sldMkLst>
      </pc:sldChg>
      <pc:sldChg chg="modSp new del mod">
        <pc:chgData name="Steve Shellhammer" userId="0e71f22d-ee3e-49c0-82ff-dbc290af8082" providerId="ADAL" clId="{ED74AE49-413F-4C18-A93D-4818AE843540}" dt="2020-09-30T18:41:03.140" v="3027" actId="47"/>
        <pc:sldMkLst>
          <pc:docMk/>
          <pc:sldMk cId="2266658147" sldId="487"/>
        </pc:sldMkLst>
      </pc:sldChg>
      <pc:sldChg chg="addSp delSp modSp new mod">
        <pc:chgData name="Steve Shellhammer" userId="0e71f22d-ee3e-49c0-82ff-dbc290af8082" providerId="ADAL" clId="{ED74AE49-413F-4C18-A93D-4818AE843540}" dt="2020-10-09T00:25:22.317" v="3896" actId="1076"/>
        <pc:sldMkLst>
          <pc:docMk/>
          <pc:sldMk cId="3764238631" sldId="487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08908905" sldId="488"/>
        </pc:sldMkLst>
      </pc:sldChg>
      <pc:sldChg chg="delSp modSp new mod">
        <pc:chgData name="Steve Shellhammer" userId="0e71f22d-ee3e-49c0-82ff-dbc290af8082" providerId="ADAL" clId="{ED74AE49-413F-4C18-A93D-4818AE843540}" dt="2020-10-09T16:02:20.586" v="3911" actId="1076"/>
        <pc:sldMkLst>
          <pc:docMk/>
          <pc:sldMk cId="3454468360" sldId="488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847141214" sldId="489"/>
        </pc:sldMkLst>
      </pc:sldChg>
      <pc:sldChg chg="addSp delSp modSp add mod">
        <pc:chgData name="Steve Shellhammer" userId="0e71f22d-ee3e-49c0-82ff-dbc290af8082" providerId="ADAL" clId="{ED74AE49-413F-4C18-A93D-4818AE843540}" dt="2020-10-09T16:06:16.784" v="3924" actId="20577"/>
        <pc:sldMkLst>
          <pc:docMk/>
          <pc:sldMk cId="4254195244" sldId="489"/>
        </pc:sldMkLst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506027600" sldId="490"/>
        </pc:sldMkLst>
      </pc:sldChg>
      <pc:sldChg chg="delSp modSp add mod ord">
        <pc:chgData name="Steve Shellhammer" userId="0e71f22d-ee3e-49c0-82ff-dbc290af8082" providerId="ADAL" clId="{ED74AE49-413F-4C18-A93D-4818AE843540}" dt="2020-10-09T00:25:44.688" v="3900" actId="20577"/>
        <pc:sldMkLst>
          <pc:docMk/>
          <pc:sldMk cId="3514583303" sldId="490"/>
        </pc:sldMkLst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313986917" sldId="491"/>
        </pc:sldMkLst>
      </pc:sldChg>
      <pc:sldChg chg="delSp modSp add mod">
        <pc:chgData name="Steve Shellhammer" userId="0e71f22d-ee3e-49c0-82ff-dbc290af8082" providerId="ADAL" clId="{ED74AE49-413F-4C18-A93D-4818AE843540}" dt="2020-10-09T00:27:15.526" v="3905" actId="1076"/>
        <pc:sldMkLst>
          <pc:docMk/>
          <pc:sldMk cId="2033409932" sldId="491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263938305" sldId="492"/>
        </pc:sldMkLst>
      </pc:sldChg>
      <pc:sldChg chg="delSp modSp add mod">
        <pc:chgData name="Steve Shellhammer" userId="0e71f22d-ee3e-49c0-82ff-dbc290af8082" providerId="ADAL" clId="{ED74AE49-413F-4C18-A93D-4818AE843540}" dt="2020-10-09T16:08:21.189" v="3928" actId="1076"/>
        <pc:sldMkLst>
          <pc:docMk/>
          <pc:sldMk cId="3912687455" sldId="492"/>
        </pc:sldMkLst>
      </pc:sldChg>
      <pc:sldChg chg="delSp modSp add mod">
        <pc:chgData name="Steve Shellhammer" userId="0e71f22d-ee3e-49c0-82ff-dbc290af8082" providerId="ADAL" clId="{ED74AE49-413F-4C18-A93D-4818AE843540}" dt="2020-10-09T16:03:35.018" v="3917" actId="1076"/>
        <pc:sldMkLst>
          <pc:docMk/>
          <pc:sldMk cId="3267503242" sldId="493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97841625" sldId="493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46948756" sldId="494"/>
        </pc:sldMkLst>
      </pc:sldChg>
      <pc:sldChg chg="delSp modSp add mod">
        <pc:chgData name="Steve Shellhammer" userId="0e71f22d-ee3e-49c0-82ff-dbc290af8082" providerId="ADAL" clId="{ED74AE49-413F-4C18-A93D-4818AE843540}" dt="2020-10-09T16:18:07.740" v="4070" actId="1076"/>
        <pc:sldMkLst>
          <pc:docMk/>
          <pc:sldMk cId="1545545651" sldId="494"/>
        </pc:sldMkLst>
      </pc:sldChg>
      <pc:sldChg chg="delSp modSp add mod">
        <pc:chgData name="Steve Shellhammer" userId="0e71f22d-ee3e-49c0-82ff-dbc290af8082" providerId="ADAL" clId="{ED74AE49-413F-4C18-A93D-4818AE843540}" dt="2020-10-09T16:15:12.626" v="4067" actId="14100"/>
        <pc:sldMkLst>
          <pc:docMk/>
          <pc:sldMk cId="1836799658" sldId="495"/>
        </pc:sldMkLst>
      </pc:sldChg>
      <pc:sldChg chg="modSp new mod">
        <pc:chgData name="Steve Shellhammer" userId="0e71f22d-ee3e-49c0-82ff-dbc290af8082" providerId="ADAL" clId="{ED74AE49-413F-4C18-A93D-4818AE843540}" dt="2020-10-09T16:33:13.282" v="4768" actId="14100"/>
        <pc:sldMkLst>
          <pc:docMk/>
          <pc:sldMk cId="54922741" sldId="496"/>
        </pc:sldMkLst>
      </pc:sldChg>
      <pc:sldChg chg="addSp delSp modSp new mod">
        <pc:chgData name="Steve Shellhammer" userId="0e71f22d-ee3e-49c0-82ff-dbc290af8082" providerId="ADAL" clId="{ED74AE49-413F-4C18-A93D-4818AE843540}" dt="2020-10-09T16:33:36.480" v="4776" actId="1035"/>
        <pc:sldMkLst>
          <pc:docMk/>
          <pc:sldMk cId="1626241637" sldId="497"/>
        </pc:sldMkLst>
      </pc:sldChg>
    </pc:docChg>
  </pc:docChgLst>
  <pc:docChgLst>
    <pc:chgData name="Steve Shellhammer" userId="0e71f22d-ee3e-49c0-82ff-dbc290af8082" providerId="ADAL" clId="{9A8F5A9B-1CB4-4C7E-9B2A-DC94F0BD82DD}"/>
    <pc:docChg chg="undo custSel modSld">
      <pc:chgData name="Steve Shellhammer" userId="0e71f22d-ee3e-49c0-82ff-dbc290af8082" providerId="ADAL" clId="{9A8F5A9B-1CB4-4C7E-9B2A-DC94F0BD82DD}" dt="2020-08-26T16:51:41.966" v="570" actId="14100"/>
      <pc:docMkLst>
        <pc:docMk/>
      </pc:docMkLst>
      <pc:sldChg chg="modSp mod">
        <pc:chgData name="Steve Shellhammer" userId="0e71f22d-ee3e-49c0-82ff-dbc290af8082" providerId="ADAL" clId="{9A8F5A9B-1CB4-4C7E-9B2A-DC94F0BD82DD}" dt="2020-08-26T16:46:09.517" v="425" actId="14100"/>
        <pc:sldMkLst>
          <pc:docMk/>
          <pc:sldMk cId="3145523729" sldId="482"/>
        </pc:sldMkLst>
      </pc:sldChg>
      <pc:sldChg chg="modSp mod">
        <pc:chgData name="Steve Shellhammer" userId="0e71f22d-ee3e-49c0-82ff-dbc290af8082" providerId="ADAL" clId="{9A8F5A9B-1CB4-4C7E-9B2A-DC94F0BD82DD}" dt="2020-08-26T16:51:41.966" v="570" actId="14100"/>
        <pc:sldMkLst>
          <pc:docMk/>
          <pc:sldMk cId="675243109" sldId="487"/>
        </pc:sldMkLst>
      </pc:sldChg>
    </pc:docChg>
  </pc:docChgLst>
  <pc:docChgLst>
    <pc:chgData name="Steve Shellhammer" userId="0e71f22d-ee3e-49c0-82ff-dbc290af8082" providerId="ADAL" clId="{A2488D35-FE12-4302-A988-1C9330BE6A82}"/>
    <pc:docChg chg="custSel addSld delSld modSld modMainMaster">
      <pc:chgData name="Steve Shellhammer" userId="0e71f22d-ee3e-49c0-82ff-dbc290af8082" providerId="ADAL" clId="{A2488D35-FE12-4302-A988-1C9330BE6A82}" dt="2024-01-10T16:39:31.795" v="3331" actId="6549"/>
      <pc:docMkLst>
        <pc:docMk/>
      </pc:docMkLst>
      <pc:sldChg chg="modSp mod">
        <pc:chgData name="Steve Shellhammer" userId="0e71f22d-ee3e-49c0-82ff-dbc290af8082" providerId="ADAL" clId="{A2488D35-FE12-4302-A988-1C9330BE6A82}" dt="2024-01-03T17:38:30.836" v="3286" actId="14100"/>
        <pc:sldMkLst>
          <pc:docMk/>
          <pc:sldMk cId="3395715029" sldId="551"/>
        </pc:sldMkLst>
      </pc:sldChg>
      <pc:sldChg chg="modSp mod">
        <pc:chgData name="Steve Shellhammer" userId="0e71f22d-ee3e-49c0-82ff-dbc290af8082" providerId="ADAL" clId="{A2488D35-FE12-4302-A988-1C9330BE6A82}" dt="2024-01-03T17:17:13.307" v="2545" actId="313"/>
        <pc:sldMkLst>
          <pc:docMk/>
          <pc:sldMk cId="2326612348" sldId="552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604637952" sldId="553"/>
        </pc:sldMkLst>
      </pc:sldChg>
      <pc:sldChg chg="modSp new mod">
        <pc:chgData name="Steve Shellhammer" userId="0e71f22d-ee3e-49c0-82ff-dbc290af8082" providerId="ADAL" clId="{A2488D35-FE12-4302-A988-1C9330BE6A82}" dt="2024-01-03T16:58:24.519" v="1300" actId="20577"/>
        <pc:sldMkLst>
          <pc:docMk/>
          <pc:sldMk cId="2630663359" sldId="553"/>
        </pc:sldMkLst>
      </pc:sldChg>
      <pc:sldChg chg="modSp new mod">
        <pc:chgData name="Steve Shellhammer" userId="0e71f22d-ee3e-49c0-82ff-dbc290af8082" providerId="ADAL" clId="{A2488D35-FE12-4302-A988-1C9330BE6A82}" dt="2024-01-03T17:03:41.913" v="1645" actId="20577"/>
        <pc:sldMkLst>
          <pc:docMk/>
          <pc:sldMk cId="938295078" sldId="554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3457085430" sldId="554"/>
        </pc:sldMkLst>
      </pc:sldChg>
      <pc:sldChg chg="modSp new mod">
        <pc:chgData name="Steve Shellhammer" userId="0e71f22d-ee3e-49c0-82ff-dbc290af8082" providerId="ADAL" clId="{A2488D35-FE12-4302-A988-1C9330BE6A82}" dt="2024-01-03T17:19:03.867" v="2552" actId="15"/>
        <pc:sldMkLst>
          <pc:docMk/>
          <pc:sldMk cId="1049664783" sldId="555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453849157" sldId="555"/>
        </pc:sldMkLst>
      </pc:sldChg>
      <pc:sldChg chg="modSp new mod">
        <pc:chgData name="Steve Shellhammer" userId="0e71f22d-ee3e-49c0-82ff-dbc290af8082" providerId="ADAL" clId="{A2488D35-FE12-4302-A988-1C9330BE6A82}" dt="2024-01-03T17:19:28.586" v="2556" actId="20577"/>
        <pc:sldMkLst>
          <pc:docMk/>
          <pc:sldMk cId="1723103911" sldId="556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812002114" sldId="556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225879143" sldId="557"/>
        </pc:sldMkLst>
      </pc:sldChg>
      <pc:sldChg chg="addSp delSp modSp new mod">
        <pc:chgData name="Steve Shellhammer" userId="0e71f22d-ee3e-49c0-82ff-dbc290af8082" providerId="ADAL" clId="{A2488D35-FE12-4302-A988-1C9330BE6A82}" dt="2024-01-03T17:22:05.770" v="2571" actId="14100"/>
        <pc:sldMkLst>
          <pc:docMk/>
          <pc:sldMk cId="2347523016" sldId="557"/>
        </pc:sldMkLst>
      </pc:sldChg>
      <pc:sldChg chg="addSp delSp modSp new mod">
        <pc:chgData name="Steve Shellhammer" userId="0e71f22d-ee3e-49c0-82ff-dbc290af8082" providerId="ADAL" clId="{A2488D35-FE12-4302-A988-1C9330BE6A82}" dt="2024-01-03T17:32:08.904" v="2726" actId="404"/>
        <pc:sldMkLst>
          <pc:docMk/>
          <pc:sldMk cId="1587592730" sldId="558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4256139869" sldId="558"/>
        </pc:sldMkLst>
      </pc:sldChg>
      <pc:sldChg chg="addSp modSp new mod">
        <pc:chgData name="Steve Shellhammer" userId="0e71f22d-ee3e-49c0-82ff-dbc290af8082" providerId="ADAL" clId="{A2488D35-FE12-4302-A988-1C9330BE6A82}" dt="2024-01-03T17:31:18.534" v="2724" actId="14100"/>
        <pc:sldMkLst>
          <pc:docMk/>
          <pc:sldMk cId="1047456920" sldId="559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550233356" sldId="559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3031651474" sldId="560"/>
        </pc:sldMkLst>
      </pc:sldChg>
      <pc:sldChg chg="modSp new mod">
        <pc:chgData name="Steve Shellhammer" userId="0e71f22d-ee3e-49c0-82ff-dbc290af8082" providerId="ADAL" clId="{A2488D35-FE12-4302-A988-1C9330BE6A82}" dt="2024-01-10T16:37:34.586" v="3317" actId="20577"/>
        <pc:sldMkLst>
          <pc:docMk/>
          <pc:sldMk cId="3066311610" sldId="560"/>
        </pc:sldMkLst>
      </pc:sldChg>
      <pc:sldChg chg="modSp new mod">
        <pc:chgData name="Steve Shellhammer" userId="0e71f22d-ee3e-49c0-82ff-dbc290af8082" providerId="ADAL" clId="{A2488D35-FE12-4302-A988-1C9330BE6A82}" dt="2024-01-03T17:39:48.292" v="3301" actId="14100"/>
        <pc:sldMkLst>
          <pc:docMk/>
          <pc:sldMk cId="2842279863" sldId="561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3574499274" sldId="561"/>
        </pc:sldMkLst>
      </pc:sldChg>
      <pc:sldMasterChg chg="modSldLayout">
        <pc:chgData name="Steve Shellhammer" userId="0e71f22d-ee3e-49c0-82ff-dbc290af8082" providerId="ADAL" clId="{A2488D35-FE12-4302-A988-1C9330BE6A82}" dt="2024-01-10T16:39:21.134" v="3325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A2488D35-FE12-4302-A988-1C9330BE6A82}" dt="2024-01-10T16:39:21.134" v="3325" actId="20577"/>
          <pc:sldLayoutMkLst>
            <pc:docMk/>
            <pc:sldMasterMk cId="0" sldId="2147483648"/>
            <pc:sldLayoutMk cId="0" sldId="2147483650"/>
          </pc:sldLayoutMkLst>
        </pc:sldLayoutChg>
      </pc:sldMasterChg>
    </pc:docChg>
  </pc:docChgLst>
  <pc:docChgLst>
    <pc:chgData name="Steve Shellhammer" userId="0e71f22d-ee3e-49c0-82ff-dbc290af8082" providerId="ADAL" clId="{FC49B6D1-531D-4D23-BAE4-B35DFCA18F42}"/>
    <pc:docChg chg="custSel addSld modSld sldOrd">
      <pc:chgData name="Steve Shellhammer" userId="0e71f22d-ee3e-49c0-82ff-dbc290af8082" providerId="ADAL" clId="{FC49B6D1-531D-4D23-BAE4-B35DFCA18F42}" dt="2020-09-09T19:04:48.053" v="1796" actId="20577"/>
      <pc:docMkLst>
        <pc:docMk/>
      </pc:docMkLst>
      <pc:sldChg chg="modSp mod">
        <pc:chgData name="Steve Shellhammer" userId="0e71f22d-ee3e-49c0-82ff-dbc290af8082" providerId="ADAL" clId="{FC49B6D1-531D-4D23-BAE4-B35DFCA18F42}" dt="2020-09-08T19:56:58.713" v="914" actId="20577"/>
        <pc:sldMkLst>
          <pc:docMk/>
          <pc:sldMk cId="1014374459" sldId="480"/>
        </pc:sldMkLst>
      </pc:sldChg>
      <pc:sldChg chg="modSp mod">
        <pc:chgData name="Steve Shellhammer" userId="0e71f22d-ee3e-49c0-82ff-dbc290af8082" providerId="ADAL" clId="{FC49B6D1-531D-4D23-BAE4-B35DFCA18F42}" dt="2020-09-09T18:57:13.266" v="1697" actId="20577"/>
        <pc:sldMkLst>
          <pc:docMk/>
          <pc:sldMk cId="323650932" sldId="483"/>
        </pc:sldMkLst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1334691016" sldId="485"/>
        </pc:sldMkLst>
      </pc:sldChg>
      <pc:sldChg chg="modSp mod">
        <pc:chgData name="Steve Shellhammer" userId="0e71f22d-ee3e-49c0-82ff-dbc290af8082" providerId="ADAL" clId="{FC49B6D1-531D-4D23-BAE4-B35DFCA18F42}" dt="2020-09-08T22:28:26.660" v="1044" actId="20577"/>
        <pc:sldMkLst>
          <pc:docMk/>
          <pc:sldMk cId="3208908905" sldId="488"/>
        </pc:sldMkLst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506027600" sldId="490"/>
        </pc:sldMkLst>
      </pc:sldChg>
      <pc:sldChg chg="delSp modSp new mod">
        <pc:chgData name="Steve Shellhammer" userId="0e71f22d-ee3e-49c0-82ff-dbc290af8082" providerId="ADAL" clId="{FC49B6D1-531D-4D23-BAE4-B35DFCA18F42}" dt="2020-09-08T19:49:24.169" v="113" actId="404"/>
        <pc:sldMkLst>
          <pc:docMk/>
          <pc:sldMk cId="313986917" sldId="491"/>
        </pc:sldMkLst>
      </pc:sldChg>
      <pc:sldChg chg="modSp new mod">
        <pc:chgData name="Steve Shellhammer" userId="0e71f22d-ee3e-49c0-82ff-dbc290af8082" providerId="ADAL" clId="{FC49B6D1-531D-4D23-BAE4-B35DFCA18F42}" dt="2020-09-08T20:01:57.300" v="989" actId="1076"/>
        <pc:sldMkLst>
          <pc:docMk/>
          <pc:sldMk cId="2263938305" sldId="492"/>
        </pc:sldMkLst>
      </pc:sldChg>
      <pc:sldChg chg="modSp new mod">
        <pc:chgData name="Steve Shellhammer" userId="0e71f22d-ee3e-49c0-82ff-dbc290af8082" providerId="ADAL" clId="{FC49B6D1-531D-4D23-BAE4-B35DFCA18F42}" dt="2020-09-09T19:04:48.053" v="1796" actId="20577"/>
        <pc:sldMkLst>
          <pc:docMk/>
          <pc:sldMk cId="3297841625" sldId="493"/>
        </pc:sldMkLst>
      </pc:sldChg>
      <pc:sldChg chg="modSp new mod">
        <pc:chgData name="Steve Shellhammer" userId="0e71f22d-ee3e-49c0-82ff-dbc290af8082" providerId="ADAL" clId="{FC49B6D1-531D-4D23-BAE4-B35DFCA18F42}" dt="2020-09-09T19:00:12.756" v="1794" actId="20577"/>
        <pc:sldMkLst>
          <pc:docMk/>
          <pc:sldMk cId="346948756" sldId="494"/>
        </pc:sldMkLst>
      </pc:sldChg>
    </pc:docChg>
  </pc:docChgLst>
  <pc:docChgLst>
    <pc:chgData name="Steve Shellhammer" userId="0e71f22d-ee3e-49c0-82ff-dbc290af8082" providerId="ADAL" clId="{FED57FB5-8C7C-49AB-AB3C-29110B5CDCC3}"/>
    <pc:docChg chg="custSel addSld delSld modSld">
      <pc:chgData name="Steve Shellhammer" userId="0e71f22d-ee3e-49c0-82ff-dbc290af8082" providerId="ADAL" clId="{FED57FB5-8C7C-49AB-AB3C-29110B5CDCC3}" dt="2020-12-14T21:11:40.671" v="438" actId="20577"/>
      <pc:docMkLst>
        <pc:docMk/>
      </pc:docMkLst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32125" sldId="479"/>
        </pc:sldMkLst>
      </pc:sldChg>
      <pc:sldChg chg="modSp mod">
        <pc:chgData name="Steve Shellhammer" userId="0e71f22d-ee3e-49c0-82ff-dbc290af8082" providerId="ADAL" clId="{FED57FB5-8C7C-49AB-AB3C-29110B5CDCC3}" dt="2020-12-14T21:05:42.521" v="91" actId="313"/>
        <pc:sldMkLst>
          <pc:docMk/>
          <pc:sldMk cId="3653012693" sldId="480"/>
        </pc:sldMkLst>
      </pc:sldChg>
      <pc:sldChg chg="modSp new mod">
        <pc:chgData name="Steve Shellhammer" userId="0e71f22d-ee3e-49c0-82ff-dbc290af8082" providerId="ADAL" clId="{FED57FB5-8C7C-49AB-AB3C-29110B5CDCC3}" dt="2020-12-14T21:11:40.671" v="438" actId="20577"/>
        <pc:sldMkLst>
          <pc:docMk/>
          <pc:sldMk cId="1836874408" sldId="48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881346024" sldId="48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975279318" sldId="48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288411570" sldId="48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790051191" sldId="48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39854975" sldId="48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46185811" sldId="48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764238631" sldId="487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54468360" sldId="488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4254195244" sldId="489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514583303" sldId="490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033409932" sldId="49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912687455" sldId="49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267503242" sldId="49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545545651" sldId="49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836799658" sldId="49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54922741" sldId="49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26241637" sldId="497"/>
        </pc:sldMkLst>
      </pc:sldChg>
    </pc:docChg>
  </pc:docChgLst>
  <pc:docChgLst>
    <pc:chgData name="Steve Shellhammer" userId="0e71f22d-ee3e-49c0-82ff-dbc290af8082" providerId="ADAL" clId="{59724F5F-E1DF-4D51-93D8-D0CDD9087A14}"/>
    <pc:docChg chg="undo custSel addSld delSld modSld sldOrd">
      <pc:chgData name="Steve Shellhammer" userId="0e71f22d-ee3e-49c0-82ff-dbc290af8082" providerId="ADAL" clId="{59724F5F-E1DF-4D51-93D8-D0CDD9087A14}" dt="2021-09-20T17:03:37.320" v="1466" actId="20577"/>
      <pc:docMkLst>
        <pc:docMk/>
      </pc:docMkLst>
      <pc:sldChg chg="modSp mod">
        <pc:chgData name="Steve Shellhammer" userId="0e71f22d-ee3e-49c0-82ff-dbc290af8082" providerId="ADAL" clId="{59724F5F-E1DF-4D51-93D8-D0CDD9087A14}" dt="2021-09-17T20:10:29.559" v="889" actId="14100"/>
        <pc:sldMkLst>
          <pc:docMk/>
          <pc:sldMk cId="1033386959" sldId="530"/>
        </pc:sldMkLst>
      </pc:sldChg>
      <pc:sldChg chg="del">
        <pc:chgData name="Steve Shellhammer" userId="0e71f22d-ee3e-49c0-82ff-dbc290af8082" providerId="ADAL" clId="{59724F5F-E1DF-4D51-93D8-D0CDD9087A14}" dt="2021-09-17T20:08:19.889" v="784" actId="47"/>
        <pc:sldMkLst>
          <pc:docMk/>
          <pc:sldMk cId="767981311" sldId="535"/>
        </pc:sldMkLst>
      </pc:sldChg>
      <pc:sldChg chg="modSp mod">
        <pc:chgData name="Steve Shellhammer" userId="0e71f22d-ee3e-49c0-82ff-dbc290af8082" providerId="ADAL" clId="{59724F5F-E1DF-4D51-93D8-D0CDD9087A14}" dt="2021-09-17T20:04:59.060" v="656" actId="403"/>
        <pc:sldMkLst>
          <pc:docMk/>
          <pc:sldMk cId="913928595" sldId="536"/>
        </pc:sldMkLst>
      </pc:sldChg>
      <pc:sldChg chg="modSp new mod">
        <pc:chgData name="Steve Shellhammer" userId="0e71f22d-ee3e-49c0-82ff-dbc290af8082" providerId="ADAL" clId="{59724F5F-E1DF-4D51-93D8-D0CDD9087A14}" dt="2021-09-17T20:06:02.966" v="765" actId="20577"/>
        <pc:sldMkLst>
          <pc:docMk/>
          <pc:sldMk cId="2437962698" sldId="545"/>
        </pc:sldMkLst>
      </pc:sldChg>
      <pc:sldChg chg="addSp delSp modSp new mod">
        <pc:chgData name="Steve Shellhammer" userId="0e71f22d-ee3e-49c0-82ff-dbc290af8082" providerId="ADAL" clId="{59724F5F-E1DF-4D51-93D8-D0CDD9087A14}" dt="2021-09-17T20:04:44.230" v="655" actId="20577"/>
        <pc:sldMkLst>
          <pc:docMk/>
          <pc:sldMk cId="4045638809" sldId="546"/>
        </pc:sldMkLst>
      </pc:sldChg>
      <pc:sldChg chg="addSp delSp modSp new mod ord">
        <pc:chgData name="Steve Shellhammer" userId="0e71f22d-ee3e-49c0-82ff-dbc290af8082" providerId="ADAL" clId="{59724F5F-E1DF-4D51-93D8-D0CDD9087A14}" dt="2021-09-17T20:16:48.697" v="1254"/>
        <pc:sldMkLst>
          <pc:docMk/>
          <pc:sldMk cId="2429976484" sldId="547"/>
        </pc:sldMkLst>
      </pc:sldChg>
      <pc:sldChg chg="addSp modSp new mod">
        <pc:chgData name="Steve Shellhammer" userId="0e71f22d-ee3e-49c0-82ff-dbc290af8082" providerId="ADAL" clId="{59724F5F-E1DF-4D51-93D8-D0CDD9087A14}" dt="2021-09-20T17:03:37.320" v="1466" actId="20577"/>
        <pc:sldMkLst>
          <pc:docMk/>
          <pc:sldMk cId="2300417582" sldId="548"/>
        </pc:sldMkLst>
      </pc:sldChg>
      <pc:sldChg chg="modSp new mod">
        <pc:chgData name="Steve Shellhammer" userId="0e71f22d-ee3e-49c0-82ff-dbc290af8082" providerId="ADAL" clId="{59724F5F-E1DF-4D51-93D8-D0CDD9087A14}" dt="2021-09-17T20:17:55.987" v="1440" actId="20577"/>
        <pc:sldMkLst>
          <pc:docMk/>
          <pc:sldMk cId="341061038" sldId="549"/>
        </pc:sldMkLst>
      </pc:sldChg>
    </pc:docChg>
  </pc:docChgLst>
  <pc:docChgLst>
    <pc:chgData name="Steve Shellhammer" userId="0e71f22d-ee3e-49c0-82ff-dbc290af8082" providerId="ADAL" clId="{8DDDF9D7-502F-4C2B-B437-AF402FAECEAF}"/>
    <pc:docChg chg="undo custSel addSld delSld modSld modMainMaster">
      <pc:chgData name="Steve Shellhammer" userId="0e71f22d-ee3e-49c0-82ff-dbc290af8082" providerId="ADAL" clId="{8DDDF9D7-502F-4C2B-B437-AF402FAECEAF}" dt="2021-03-19T15:37:47.805" v="8783" actId="1036"/>
      <pc:docMkLst>
        <pc:docMk/>
      </pc:docMkLst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3653012693" sldId="480"/>
        </pc:sldMkLst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1836874408" sldId="481"/>
        </pc:sldMkLst>
      </pc:sldChg>
      <pc:sldChg chg="addSp delSp modSp new mod">
        <pc:chgData name="Steve Shellhammer" userId="0e71f22d-ee3e-49c0-82ff-dbc290af8082" providerId="ADAL" clId="{8DDDF9D7-502F-4C2B-B437-AF402FAECEAF}" dt="2021-03-18T23:47:04.822" v="6296" actId="14734"/>
        <pc:sldMkLst>
          <pc:docMk/>
          <pc:sldMk cId="1967477002" sldId="482"/>
        </pc:sldMkLst>
      </pc:sldChg>
      <pc:sldChg chg="modSp add mod">
        <pc:chgData name="Steve Shellhammer" userId="0e71f22d-ee3e-49c0-82ff-dbc290af8082" providerId="ADAL" clId="{8DDDF9D7-502F-4C2B-B437-AF402FAECEAF}" dt="2021-03-18T23:20:11.920" v="5403" actId="20577"/>
        <pc:sldMkLst>
          <pc:docMk/>
          <pc:sldMk cId="1084003677" sldId="483"/>
        </pc:sldMkLst>
      </pc:sldChg>
      <pc:sldChg chg="addSp modSp new mod">
        <pc:chgData name="Steve Shellhammer" userId="0e71f22d-ee3e-49c0-82ff-dbc290af8082" providerId="ADAL" clId="{8DDDF9D7-502F-4C2B-B437-AF402FAECEAF}" dt="2021-03-17T22:30:15.830" v="3137" actId="207"/>
        <pc:sldMkLst>
          <pc:docMk/>
          <pc:sldMk cId="1098337821" sldId="484"/>
        </pc:sldMkLst>
      </pc:sldChg>
      <pc:sldChg chg="addSp delSp modSp add mod">
        <pc:chgData name="Steve Shellhammer" userId="0e71f22d-ee3e-49c0-82ff-dbc290af8082" providerId="ADAL" clId="{8DDDF9D7-502F-4C2B-B437-AF402FAECEAF}" dt="2021-03-17T22:30:26.793" v="3143" actId="207"/>
        <pc:sldMkLst>
          <pc:docMk/>
          <pc:sldMk cId="658309821" sldId="485"/>
        </pc:sldMkLst>
      </pc:sldChg>
      <pc:sldChg chg="addSp delSp modSp new mod">
        <pc:chgData name="Steve Shellhammer" userId="0e71f22d-ee3e-49c0-82ff-dbc290af8082" providerId="ADAL" clId="{8DDDF9D7-502F-4C2B-B437-AF402FAECEAF}" dt="2021-03-17T22:42:10.509" v="3454" actId="113"/>
        <pc:sldMkLst>
          <pc:docMk/>
          <pc:sldMk cId="3393319472" sldId="486"/>
        </pc:sldMkLst>
      </pc:sldChg>
      <pc:sldChg chg="addSp delSp modSp add mod">
        <pc:chgData name="Steve Shellhammer" userId="0e71f22d-ee3e-49c0-82ff-dbc290af8082" providerId="ADAL" clId="{8DDDF9D7-502F-4C2B-B437-AF402FAECEAF}" dt="2021-03-17T22:30:45.428" v="3149" actId="207"/>
        <pc:sldMkLst>
          <pc:docMk/>
          <pc:sldMk cId="4284133424" sldId="487"/>
        </pc:sldMkLst>
      </pc:sldChg>
      <pc:sldChg chg="modSp add mod">
        <pc:chgData name="Steve Shellhammer" userId="0e71f22d-ee3e-49c0-82ff-dbc290af8082" providerId="ADAL" clId="{8DDDF9D7-502F-4C2B-B437-AF402FAECEAF}" dt="2021-03-17T22:59:49.928" v="3691" actId="207"/>
        <pc:sldMkLst>
          <pc:docMk/>
          <pc:sldMk cId="1663599620" sldId="488"/>
        </pc:sldMkLst>
      </pc:sldChg>
      <pc:sldChg chg="addSp modSp new mod">
        <pc:chgData name="Steve Shellhammer" userId="0e71f22d-ee3e-49c0-82ff-dbc290af8082" providerId="ADAL" clId="{8DDDF9D7-502F-4C2B-B437-AF402FAECEAF}" dt="2021-03-17T23:49:37.921" v="4532" actId="14100"/>
        <pc:sldMkLst>
          <pc:docMk/>
          <pc:sldMk cId="715842681" sldId="489"/>
        </pc:sldMkLst>
      </pc:sldChg>
      <pc:sldChg chg="addSp modSp new mod">
        <pc:chgData name="Steve Shellhammer" userId="0e71f22d-ee3e-49c0-82ff-dbc290af8082" providerId="ADAL" clId="{8DDDF9D7-502F-4C2B-B437-AF402FAECEAF}" dt="2021-03-18T23:46:52.420" v="6295" actId="1076"/>
        <pc:sldMkLst>
          <pc:docMk/>
          <pc:sldMk cId="3250604963" sldId="490"/>
        </pc:sldMkLst>
      </pc:sldChg>
      <pc:sldChg chg="modSp new mod">
        <pc:chgData name="Steve Shellhammer" userId="0e71f22d-ee3e-49c0-82ff-dbc290af8082" providerId="ADAL" clId="{8DDDF9D7-502F-4C2B-B437-AF402FAECEAF}" dt="2021-03-19T15:16:18.062" v="6970" actId="1076"/>
        <pc:sldMkLst>
          <pc:docMk/>
          <pc:sldMk cId="4154146102" sldId="491"/>
        </pc:sldMkLst>
      </pc:sldChg>
      <pc:sldChg chg="addSp delSp modSp new mod">
        <pc:chgData name="Steve Shellhammer" userId="0e71f22d-ee3e-49c0-82ff-dbc290af8082" providerId="ADAL" clId="{8DDDF9D7-502F-4C2B-B437-AF402FAECEAF}" dt="2021-03-19T15:23:05.142" v="7112" actId="22"/>
        <pc:sldMkLst>
          <pc:docMk/>
          <pc:sldMk cId="2084330954" sldId="492"/>
        </pc:sldMkLst>
      </pc:sldChg>
      <pc:sldChg chg="modSp new mod">
        <pc:chgData name="Steve Shellhammer" userId="0e71f22d-ee3e-49c0-82ff-dbc290af8082" providerId="ADAL" clId="{8DDDF9D7-502F-4C2B-B437-AF402FAECEAF}" dt="2021-03-19T15:28:27.385" v="7866" actId="20577"/>
        <pc:sldMkLst>
          <pc:docMk/>
          <pc:sldMk cId="1053439342" sldId="493"/>
        </pc:sldMkLst>
      </pc:sldChg>
      <pc:sldChg chg="addSp delSp modSp new mod">
        <pc:chgData name="Steve Shellhammer" userId="0e71f22d-ee3e-49c0-82ff-dbc290af8082" providerId="ADAL" clId="{8DDDF9D7-502F-4C2B-B437-AF402FAECEAF}" dt="2021-03-19T15:37:47.805" v="8783" actId="1036"/>
        <pc:sldMkLst>
          <pc:docMk/>
          <pc:sldMk cId="573313430" sldId="494"/>
        </pc:sldMkLst>
      </pc:sldChg>
    </pc:docChg>
  </pc:docChgLst>
  <pc:docChgLst>
    <pc:chgData name="Manideep Dunna" userId="351d0aa0-c4ce-4e11-98e3-f902e5e222bf" providerId="ADAL" clId="{F97FAD68-E00A-4FC3-B457-4F416766C651}"/>
    <pc:docChg chg="undo redo custSel addSld delSld modSld sldOrd">
      <pc:chgData name="Manideep Dunna" userId="351d0aa0-c4ce-4e11-98e3-f902e5e222bf" providerId="ADAL" clId="{F97FAD68-E00A-4FC3-B457-4F416766C651}" dt="2025-04-17T00:16:48.047" v="10824" actId="20577"/>
      <pc:docMkLst>
        <pc:docMk/>
      </pc:docMkLst>
      <pc:sldChg chg="modSp mod ord">
        <pc:chgData name="Manideep Dunna" userId="351d0aa0-c4ce-4e11-98e3-f902e5e222bf" providerId="ADAL" clId="{F97FAD68-E00A-4FC3-B457-4F416766C651}" dt="2025-04-16T17:04:24.226" v="8081"/>
        <pc:sldMkLst>
          <pc:docMk/>
          <pc:sldMk cId="3229970546" sldId="621"/>
        </pc:sldMkLst>
      </pc:sldChg>
      <pc:sldChg chg="delSp modSp mod">
        <pc:chgData name="Manideep Dunna" userId="351d0aa0-c4ce-4e11-98e3-f902e5e222bf" providerId="ADAL" clId="{F97FAD68-E00A-4FC3-B457-4F416766C651}" dt="2025-04-16T17:03:29.842" v="8075" actId="20577"/>
        <pc:sldMkLst>
          <pc:docMk/>
          <pc:sldMk cId="99168477" sldId="626"/>
        </pc:sldMkLst>
      </pc:sldChg>
      <pc:sldChg chg="del">
        <pc:chgData name="Manideep Dunna" userId="351d0aa0-c4ce-4e11-98e3-f902e5e222bf" providerId="ADAL" clId="{F97FAD68-E00A-4FC3-B457-4F416766C651}" dt="2025-04-15T17:28:24.025" v="455" actId="47"/>
        <pc:sldMkLst>
          <pc:docMk/>
          <pc:sldMk cId="958621047" sldId="627"/>
        </pc:sldMkLst>
      </pc:sldChg>
      <pc:sldChg chg="modSp add mod ord modNotesTx">
        <pc:chgData name="Manideep Dunna" userId="351d0aa0-c4ce-4e11-98e3-f902e5e222bf" providerId="ADAL" clId="{F97FAD68-E00A-4FC3-B457-4F416766C651}" dt="2025-04-16T17:03:23.785" v="8072" actId="20577"/>
        <pc:sldMkLst>
          <pc:docMk/>
          <pc:sldMk cId="830775841" sldId="628"/>
        </pc:sldMkLst>
      </pc:sldChg>
      <pc:sldChg chg="del">
        <pc:chgData name="Manideep Dunna" userId="351d0aa0-c4ce-4e11-98e3-f902e5e222bf" providerId="ADAL" clId="{F97FAD68-E00A-4FC3-B457-4F416766C651}" dt="2025-04-15T17:15:03.280" v="52" actId="47"/>
        <pc:sldMkLst>
          <pc:docMk/>
          <pc:sldMk cId="1913368400" sldId="628"/>
        </pc:sldMkLst>
      </pc:sldChg>
      <pc:sldChg chg="addSp delSp modSp add mod">
        <pc:chgData name="Manideep Dunna" userId="351d0aa0-c4ce-4e11-98e3-f902e5e222bf" providerId="ADAL" clId="{F97FAD68-E00A-4FC3-B457-4F416766C651}" dt="2025-04-17T00:16:48.047" v="10824" actId="20577"/>
        <pc:sldMkLst>
          <pc:docMk/>
          <pc:sldMk cId="2338971818" sldId="629"/>
        </pc:sldMkLst>
      </pc:sldChg>
      <pc:sldChg chg="del">
        <pc:chgData name="Manideep Dunna" userId="351d0aa0-c4ce-4e11-98e3-f902e5e222bf" providerId="ADAL" clId="{F97FAD68-E00A-4FC3-B457-4F416766C651}" dt="2025-04-15T17:14:58.422" v="51" actId="47"/>
        <pc:sldMkLst>
          <pc:docMk/>
          <pc:sldMk cId="3884490043" sldId="629"/>
        </pc:sldMkLst>
      </pc:sldChg>
      <pc:sldChg chg="del">
        <pc:chgData name="Manideep Dunna" userId="351d0aa0-c4ce-4e11-98e3-f902e5e222bf" providerId="ADAL" clId="{F97FAD68-E00A-4FC3-B457-4F416766C651}" dt="2025-04-15T17:14:56.084" v="50" actId="47"/>
        <pc:sldMkLst>
          <pc:docMk/>
          <pc:sldMk cId="1593457927" sldId="630"/>
        </pc:sldMkLst>
      </pc:sldChg>
      <pc:sldChg chg="addSp delSp modSp add del mod ord modShow">
        <pc:chgData name="Manideep Dunna" userId="351d0aa0-c4ce-4e11-98e3-f902e5e222bf" providerId="ADAL" clId="{F97FAD68-E00A-4FC3-B457-4F416766C651}" dt="2025-04-16T21:57:29.957" v="10442" actId="47"/>
        <pc:sldMkLst>
          <pc:docMk/>
          <pc:sldMk cId="2694406103" sldId="630"/>
        </pc:sldMkLst>
      </pc:sldChg>
      <pc:sldChg chg="modSp add mod ord">
        <pc:chgData name="Manideep Dunna" userId="351d0aa0-c4ce-4e11-98e3-f902e5e222bf" providerId="ADAL" clId="{F97FAD68-E00A-4FC3-B457-4F416766C651}" dt="2025-04-16T17:03:09.033" v="8070" actId="20577"/>
        <pc:sldMkLst>
          <pc:docMk/>
          <pc:sldMk cId="1568175419" sldId="631"/>
        </pc:sldMkLst>
      </pc:sldChg>
      <pc:sldChg chg="addSp delSp modSp add mod ord modShow modCm">
        <pc:chgData name="Manideep Dunna" userId="351d0aa0-c4ce-4e11-98e3-f902e5e222bf" providerId="ADAL" clId="{F97FAD68-E00A-4FC3-B457-4F416766C651}" dt="2025-04-16T22:44:32.596" v="10715" actId="20577"/>
        <pc:sldMkLst>
          <pc:docMk/>
          <pc:sldMk cId="53005955" sldId="63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anideep Dunna" userId="351d0aa0-c4ce-4e11-98e3-f902e5e222bf" providerId="ADAL" clId="{F97FAD68-E00A-4FC3-B457-4F416766C651}" dt="2025-04-16T22:11:45.506" v="10479" actId="20577"/>
              <pc2:cmMkLst xmlns:pc2="http://schemas.microsoft.com/office/powerpoint/2019/9/main/command">
                <pc:docMk/>
                <pc:sldMk cId="53005955" sldId="632"/>
                <pc2:cmMk id="{1957D593-2AFD-4B37-9B22-E10C50E07B0E}"/>
              </pc2:cmMkLst>
            </pc226:cmChg>
          </p:ext>
        </pc:extLst>
      </pc:sldChg>
      <pc:sldChg chg="modSp add mod modNotesTx">
        <pc:chgData name="Manideep Dunna" userId="351d0aa0-c4ce-4e11-98e3-f902e5e222bf" providerId="ADAL" clId="{F97FAD68-E00A-4FC3-B457-4F416766C651}" dt="2025-04-16T17:55:44.864" v="8344"/>
        <pc:sldMkLst>
          <pc:docMk/>
          <pc:sldMk cId="658472362" sldId="633"/>
        </pc:sldMkLst>
      </pc:sldChg>
      <pc:sldChg chg="addSp delSp modSp add mod modCm">
        <pc:chgData name="Manideep Dunna" userId="351d0aa0-c4ce-4e11-98e3-f902e5e222bf" providerId="ADAL" clId="{F97FAD68-E00A-4FC3-B457-4F416766C651}" dt="2025-04-16T22:41:01.114" v="10704" actId="20577"/>
        <pc:sldMkLst>
          <pc:docMk/>
          <pc:sldMk cId="3554691142" sldId="63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anideep Dunna" userId="351d0aa0-c4ce-4e11-98e3-f902e5e222bf" providerId="ADAL" clId="{F97FAD68-E00A-4FC3-B457-4F416766C651}" dt="2025-04-16T22:12:59.987" v="10515" actId="20577"/>
              <pc2:cmMkLst xmlns:pc2="http://schemas.microsoft.com/office/powerpoint/2019/9/main/command">
                <pc:docMk/>
                <pc:sldMk cId="3554691142" sldId="634"/>
                <pc2:cmMk id="{96AB806D-EDF4-4B57-8D36-B1A46BABB84C}"/>
              </pc2:cmMkLst>
            </pc226:cmChg>
          </p:ext>
        </pc:extLst>
      </pc:sldChg>
      <pc:sldChg chg="add del mod ord modShow">
        <pc:chgData name="Manideep Dunna" userId="351d0aa0-c4ce-4e11-98e3-f902e5e222bf" providerId="ADAL" clId="{F97FAD68-E00A-4FC3-B457-4F416766C651}" dt="2025-04-15T22:53:54.029" v="4927" actId="47"/>
        <pc:sldMkLst>
          <pc:docMk/>
          <pc:sldMk cId="3838010313" sldId="634"/>
        </pc:sldMkLst>
      </pc:sldChg>
      <pc:sldChg chg="new del">
        <pc:chgData name="Manideep Dunna" userId="351d0aa0-c4ce-4e11-98e3-f902e5e222bf" providerId="ADAL" clId="{F97FAD68-E00A-4FC3-B457-4F416766C651}" dt="2025-04-15T22:16:41.136" v="4795" actId="47"/>
        <pc:sldMkLst>
          <pc:docMk/>
          <pc:sldMk cId="2227696685" sldId="635"/>
        </pc:sldMkLst>
      </pc:sldChg>
      <pc:sldChg chg="add del">
        <pc:chgData name="Manideep Dunna" userId="351d0aa0-c4ce-4e11-98e3-f902e5e222bf" providerId="ADAL" clId="{F97FAD68-E00A-4FC3-B457-4F416766C651}" dt="2025-04-15T22:46:04.084" v="4912" actId="2696"/>
        <pc:sldMkLst>
          <pc:docMk/>
          <pc:sldMk cId="3695122457" sldId="635"/>
        </pc:sldMkLst>
      </pc:sldChg>
      <pc:sldChg chg="addSp delSp modSp add del mod ord modShow">
        <pc:chgData name="Manideep Dunna" userId="351d0aa0-c4ce-4e11-98e3-f902e5e222bf" providerId="ADAL" clId="{F97FAD68-E00A-4FC3-B457-4F416766C651}" dt="2025-04-16T21:57:29.957" v="10442" actId="47"/>
        <pc:sldMkLst>
          <pc:docMk/>
          <pc:sldMk cId="3804217344" sldId="635"/>
        </pc:sldMkLst>
      </pc:sldChg>
      <pc:sldChg chg="delSp modSp add del mod modShow">
        <pc:chgData name="Manideep Dunna" userId="351d0aa0-c4ce-4e11-98e3-f902e5e222bf" providerId="ADAL" clId="{F97FAD68-E00A-4FC3-B457-4F416766C651}" dt="2025-04-16T21:57:29.957" v="10442" actId="47"/>
        <pc:sldMkLst>
          <pc:docMk/>
          <pc:sldMk cId="3555928406" sldId="636"/>
        </pc:sldMkLst>
      </pc:sldChg>
      <pc:sldChg chg="addSp delSp modSp mod">
        <pc:chgData name="Manideep Dunna" userId="351d0aa0-c4ce-4e11-98e3-f902e5e222bf" providerId="ADAL" clId="{F97FAD68-E00A-4FC3-B457-4F416766C651}" dt="2025-04-16T17:56:22.343" v="8351" actId="20577"/>
        <pc:sldMkLst>
          <pc:docMk/>
          <pc:sldMk cId="3025633120" sldId="637"/>
        </pc:sldMkLst>
      </pc:sldChg>
      <pc:sldChg chg="addSp delSp modSp add mod">
        <pc:chgData name="Manideep Dunna" userId="351d0aa0-c4ce-4e11-98e3-f902e5e222bf" providerId="ADAL" clId="{F97FAD68-E00A-4FC3-B457-4F416766C651}" dt="2025-04-16T23:52:58.793" v="10816" actId="12"/>
        <pc:sldMkLst>
          <pc:docMk/>
          <pc:sldMk cId="2280357338" sldId="638"/>
        </pc:sldMkLst>
      </pc:sldChg>
    </pc:docChg>
  </pc:docChgLst>
  <pc:docChgLst>
    <pc:chgData name="Manideep  Dunna" userId="351d0aa0-c4ce-4e11-98e3-f902e5e222bf" providerId="ADAL" clId="{BD7854A2-50C1-4067-B5DE-414EADB68FE2}"/>
    <pc:docChg chg="addSld delSld modSld">
      <pc:chgData name="Manideep  Dunna" userId="351d0aa0-c4ce-4e11-98e3-f902e5e222bf" providerId="ADAL" clId="{BD7854A2-50C1-4067-B5DE-414EADB68FE2}" dt="2025-07-09T23:30:25.377" v="226" actId="20577"/>
      <pc:docMkLst>
        <pc:docMk/>
      </pc:docMkLst>
      <pc:sldChg chg="modSp mod">
        <pc:chgData name="Manideep  Dunna" userId="351d0aa0-c4ce-4e11-98e3-f902e5e222bf" providerId="ADAL" clId="{BD7854A2-50C1-4067-B5DE-414EADB68FE2}" dt="2025-07-09T23:30:25.377" v="226" actId="20577"/>
        <pc:sldMkLst>
          <pc:docMk/>
          <pc:sldMk cId="0" sldId="256"/>
        </pc:sldMkLst>
        <pc:spChg chg="mod">
          <ac:chgData name="Manideep  Dunna" userId="351d0aa0-c4ce-4e11-98e3-f902e5e222bf" providerId="ADAL" clId="{BD7854A2-50C1-4067-B5DE-414EADB68FE2}" dt="2025-07-09T23:30:25.377" v="226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Manideep  Dunna" userId="351d0aa0-c4ce-4e11-98e3-f902e5e222bf" providerId="ADAL" clId="{BD7854A2-50C1-4067-B5DE-414EADB68FE2}" dt="2025-07-09T23:10:09.329" v="98" actId="20577"/>
        <pc:sldMkLst>
          <pc:docMk/>
          <pc:sldMk cId="3229970546" sldId="621"/>
        </pc:sldMkLst>
        <pc:spChg chg="mod">
          <ac:chgData name="Manideep  Dunna" userId="351d0aa0-c4ce-4e11-98e3-f902e5e222bf" providerId="ADAL" clId="{BD7854A2-50C1-4067-B5DE-414EADB68FE2}" dt="2025-07-09T23:10:09.329" v="98" actId="20577"/>
          <ac:spMkLst>
            <pc:docMk/>
            <pc:sldMk cId="3229970546" sldId="621"/>
            <ac:spMk id="3" creationId="{B9FC133F-B140-4646-3308-A78FC99ED692}"/>
          </ac:spMkLst>
        </pc:spChg>
      </pc:sldChg>
      <pc:sldChg chg="modSp add mod">
        <pc:chgData name="Manideep  Dunna" userId="351d0aa0-c4ce-4e11-98e3-f902e5e222bf" providerId="ADAL" clId="{BD7854A2-50C1-4067-B5DE-414EADB68FE2}" dt="2025-07-09T23:14:50.939" v="202" actId="20577"/>
        <pc:sldMkLst>
          <pc:docMk/>
          <pc:sldMk cId="3372140744" sldId="629"/>
        </pc:sldMkLst>
      </pc:sldChg>
      <pc:sldChg chg="modSp mod">
        <pc:chgData name="Manideep  Dunna" userId="351d0aa0-c4ce-4e11-98e3-f902e5e222bf" providerId="ADAL" clId="{BD7854A2-50C1-4067-B5DE-414EADB68FE2}" dt="2025-07-09T23:12:51.008" v="190" actId="5793"/>
        <pc:sldMkLst>
          <pc:docMk/>
          <pc:sldMk cId="2280357338" sldId="638"/>
        </pc:sldMkLst>
      </pc:sldChg>
      <pc:sldChg chg="add">
        <pc:chgData name="Manideep  Dunna" userId="351d0aa0-c4ce-4e11-98e3-f902e5e222bf" providerId="ADAL" clId="{BD7854A2-50C1-4067-B5DE-414EADB68FE2}" dt="2025-07-09T23:10:27.422" v="99"/>
        <pc:sldMkLst>
          <pc:docMk/>
          <pc:sldMk cId="3257516660" sldId="642"/>
        </pc:sldMkLst>
      </pc:sldChg>
      <pc:sldChg chg="add">
        <pc:chgData name="Manideep  Dunna" userId="351d0aa0-c4ce-4e11-98e3-f902e5e222bf" providerId="ADAL" clId="{BD7854A2-50C1-4067-B5DE-414EADB68FE2}" dt="2025-07-09T23:10:27.422" v="99"/>
        <pc:sldMkLst>
          <pc:docMk/>
          <pc:sldMk cId="1752268471" sldId="973"/>
        </pc:sldMkLst>
      </pc:sldChg>
      <pc:sldChg chg="add del">
        <pc:chgData name="Manideep  Dunna" userId="351d0aa0-c4ce-4e11-98e3-f902e5e222bf" providerId="ADAL" clId="{BD7854A2-50C1-4067-B5DE-414EADB68FE2}" dt="2025-07-09T23:10:32.054" v="100" actId="47"/>
        <pc:sldMkLst>
          <pc:docMk/>
          <pc:sldMk cId="2669072035" sldId="974"/>
        </pc:sldMkLst>
      </pc:sldChg>
    </pc:docChg>
  </pc:docChgLst>
  <pc:docChgLst>
    <pc:chgData name="Steve Shellhammer" userId="0e71f22d-ee3e-49c0-82ff-dbc290af8082" providerId="ADAL" clId="{D0F9056C-D705-47AE-BD39-F55EC5F3B8F7}"/>
    <pc:docChg chg="modSld">
      <pc:chgData name="Steve Shellhammer" userId="0e71f22d-ee3e-49c0-82ff-dbc290af8082" providerId="ADAL" clId="{D0F9056C-D705-47AE-BD39-F55EC5F3B8F7}" dt="2021-10-28T16:55:30.952" v="5" actId="113"/>
      <pc:docMkLst>
        <pc:docMk/>
      </pc:docMkLst>
      <pc:sldChg chg="modSp">
        <pc:chgData name="Steve Shellhammer" userId="0e71f22d-ee3e-49c0-82ff-dbc290af8082" providerId="ADAL" clId="{D0F9056C-D705-47AE-BD39-F55EC5F3B8F7}" dt="2021-10-28T16:55:30.952" v="5" actId="113"/>
        <pc:sldMkLst>
          <pc:docMk/>
          <pc:sldMk cId="1522346237" sldId="530"/>
        </pc:sldMkLst>
      </pc:sldChg>
    </pc:docChg>
  </pc:docChgLst>
  <pc:docChgLst>
    <pc:chgData name="Steve Shellhammer" userId="0e71f22d-ee3e-49c0-82ff-dbc290af8082" providerId="ADAL" clId="{BC1A68F2-2C94-409D-B15B-E70CE4D3DE2B}"/>
    <pc:docChg chg="undo redo custSel modSld">
      <pc:chgData name="Steve Shellhammer" userId="0e71f22d-ee3e-49c0-82ff-dbc290af8082" providerId="ADAL" clId="{BC1A68F2-2C94-409D-B15B-E70CE4D3DE2B}" dt="2021-07-13T21:13:39.358" v="241" actId="20577"/>
      <pc:docMkLst>
        <pc:docMk/>
      </pc:docMkLst>
      <pc:sldChg chg="addSp delSp modSp mod">
        <pc:chgData name="Steve Shellhammer" userId="0e71f22d-ee3e-49c0-82ff-dbc290af8082" providerId="ADAL" clId="{BC1A68F2-2C94-409D-B15B-E70CE4D3DE2B}" dt="2021-07-13T21:13:09.740" v="225" actId="1036"/>
        <pc:sldMkLst>
          <pc:docMk/>
          <pc:sldMk cId="4109633702" sldId="511"/>
        </pc:sldMkLst>
      </pc:sldChg>
      <pc:sldChg chg="modSp mod">
        <pc:chgData name="Steve Shellhammer" userId="0e71f22d-ee3e-49c0-82ff-dbc290af8082" providerId="ADAL" clId="{BC1A68F2-2C94-409D-B15B-E70CE4D3DE2B}" dt="2021-07-13T21:07:39.558" v="131" actId="115"/>
        <pc:sldMkLst>
          <pc:docMk/>
          <pc:sldMk cId="4023721527" sldId="516"/>
        </pc:sldMkLst>
      </pc:sldChg>
      <pc:sldChg chg="modSp mod">
        <pc:chgData name="Steve Shellhammer" userId="0e71f22d-ee3e-49c0-82ff-dbc290af8082" providerId="ADAL" clId="{BC1A68F2-2C94-409D-B15B-E70CE4D3DE2B}" dt="2021-07-13T21:13:39.358" v="241" actId="20577"/>
        <pc:sldMkLst>
          <pc:docMk/>
          <pc:sldMk cId="296882006" sldId="520"/>
        </pc:sldMkLst>
      </pc:sldChg>
      <pc:sldChg chg="modSp mod">
        <pc:chgData name="Steve Shellhammer" userId="0e71f22d-ee3e-49c0-82ff-dbc290af8082" providerId="ADAL" clId="{BC1A68F2-2C94-409D-B15B-E70CE4D3DE2B}" dt="2021-07-13T19:50:38.116" v="89" actId="14100"/>
        <pc:sldMkLst>
          <pc:docMk/>
          <pc:sldMk cId="3832592430" sldId="522"/>
        </pc:sldMkLst>
      </pc:sldChg>
    </pc:docChg>
  </pc:docChgLst>
  <pc:docChgLst>
    <pc:chgData name="Steve Shellhammer" userId="0e71f22d-ee3e-49c0-82ff-dbc290af8082" providerId="ADAL" clId="{3567A114-1E4A-4313-8A4D-7E56C7A27B67}"/>
    <pc:docChg chg="undo redo custSel addSld delSld modSld modMainMaster">
      <pc:chgData name="Steve Shellhammer" userId="0e71f22d-ee3e-49c0-82ff-dbc290af8082" providerId="ADAL" clId="{3567A114-1E4A-4313-8A4D-7E56C7A27B67}" dt="2023-12-13T01:02:15.700" v="3868" actId="14100"/>
      <pc:docMkLst>
        <pc:docMk/>
      </pc:docMkLst>
      <pc:sldChg chg="modSp mod">
        <pc:chgData name="Steve Shellhammer" userId="0e71f22d-ee3e-49c0-82ff-dbc290af8082" providerId="ADAL" clId="{3567A114-1E4A-4313-8A4D-7E56C7A27B67}" dt="2023-12-12T20:40:21.520" v="692" actId="14100"/>
        <pc:sldMkLst>
          <pc:docMk/>
          <pc:sldMk cId="3395715029" sldId="551"/>
        </pc:sldMkLst>
      </pc:sldChg>
      <pc:sldChg chg="modSp mod">
        <pc:chgData name="Steve Shellhammer" userId="0e71f22d-ee3e-49c0-82ff-dbc290af8082" providerId="ADAL" clId="{3567A114-1E4A-4313-8A4D-7E56C7A27B67}" dt="2023-12-13T01:02:15.700" v="3868" actId="14100"/>
        <pc:sldMkLst>
          <pc:docMk/>
          <pc:sldMk cId="2326612348" sldId="552"/>
        </pc:sldMkLst>
      </pc:sldChg>
      <pc:sldChg chg="addSp modSp new mod">
        <pc:chgData name="Steve Shellhammer" userId="0e71f22d-ee3e-49c0-82ff-dbc290af8082" providerId="ADAL" clId="{3567A114-1E4A-4313-8A4D-7E56C7A27B67}" dt="2023-12-12T20:52:28.963" v="1436" actId="6549"/>
        <pc:sldMkLst>
          <pc:docMk/>
          <pc:sldMk cId="1604637952" sldId="553"/>
        </pc:sldMkLst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3670325964" sldId="553"/>
        </pc:sldMkLst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2659424328" sldId="554"/>
        </pc:sldMkLst>
      </pc:sldChg>
      <pc:sldChg chg="addSp modSp new mod">
        <pc:chgData name="Steve Shellhammer" userId="0e71f22d-ee3e-49c0-82ff-dbc290af8082" providerId="ADAL" clId="{3567A114-1E4A-4313-8A4D-7E56C7A27B67}" dt="2023-12-12T20:52:46.976" v="1437" actId="20577"/>
        <pc:sldMkLst>
          <pc:docMk/>
          <pc:sldMk cId="3457085430" sldId="554"/>
        </pc:sldMkLst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483761716" sldId="555"/>
        </pc:sldMkLst>
      </pc:sldChg>
      <pc:sldChg chg="addSp modSp new mod">
        <pc:chgData name="Steve Shellhammer" userId="0e71f22d-ee3e-49c0-82ff-dbc290af8082" providerId="ADAL" clId="{3567A114-1E4A-4313-8A4D-7E56C7A27B67}" dt="2023-12-13T00:00:23.586" v="1490" actId="2711"/>
        <pc:sldMkLst>
          <pc:docMk/>
          <pc:sldMk cId="1453849157" sldId="555"/>
        </pc:sldMkLst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1773911635" sldId="556"/>
        </pc:sldMkLst>
      </pc:sldChg>
      <pc:sldChg chg="addSp delSp modSp add mod">
        <pc:chgData name="Steve Shellhammer" userId="0e71f22d-ee3e-49c0-82ff-dbc290af8082" providerId="ADAL" clId="{3567A114-1E4A-4313-8A4D-7E56C7A27B67}" dt="2023-12-13T00:06:47.951" v="1650" actId="1076"/>
        <pc:sldMkLst>
          <pc:docMk/>
          <pc:sldMk cId="1812002114" sldId="556"/>
        </pc:sldMkLst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540504664" sldId="557"/>
        </pc:sldMkLst>
      </pc:sldChg>
      <pc:sldChg chg="addSp delSp modSp new mod">
        <pc:chgData name="Steve Shellhammer" userId="0e71f22d-ee3e-49c0-82ff-dbc290af8082" providerId="ADAL" clId="{3567A114-1E4A-4313-8A4D-7E56C7A27B67}" dt="2023-12-13T00:25:51.562" v="2490" actId="1038"/>
        <pc:sldMkLst>
          <pc:docMk/>
          <pc:sldMk cId="1225879143" sldId="557"/>
        </pc:sldMkLst>
      </pc:sldChg>
      <pc:sldChg chg="delSp modSp add mod">
        <pc:chgData name="Steve Shellhammer" userId="0e71f22d-ee3e-49c0-82ff-dbc290af8082" providerId="ADAL" clId="{3567A114-1E4A-4313-8A4D-7E56C7A27B67}" dt="2023-12-13T00:44:52.258" v="3266" actId="14100"/>
        <pc:sldMkLst>
          <pc:docMk/>
          <pc:sldMk cId="4256139869" sldId="558"/>
        </pc:sldMkLst>
      </pc:sldChg>
      <pc:sldChg chg="addSp modSp new mod">
        <pc:chgData name="Steve Shellhammer" userId="0e71f22d-ee3e-49c0-82ff-dbc290af8082" providerId="ADAL" clId="{3567A114-1E4A-4313-8A4D-7E56C7A27B67}" dt="2023-12-13T01:00:40.649" v="3861" actId="14100"/>
        <pc:sldMkLst>
          <pc:docMk/>
          <pc:sldMk cId="1550233356" sldId="559"/>
        </pc:sldMkLst>
      </pc:sldChg>
      <pc:sldChg chg="addSp modSp new mod">
        <pc:chgData name="Steve Shellhammer" userId="0e71f22d-ee3e-49c0-82ff-dbc290af8082" providerId="ADAL" clId="{3567A114-1E4A-4313-8A4D-7E56C7A27B67}" dt="2023-12-13T00:46:06.614" v="3352" actId="1076"/>
        <pc:sldMkLst>
          <pc:docMk/>
          <pc:sldMk cId="3031651474" sldId="560"/>
        </pc:sldMkLst>
      </pc:sldChg>
      <pc:sldChg chg="modSp new mod">
        <pc:chgData name="Steve Shellhammer" userId="0e71f22d-ee3e-49c0-82ff-dbc290af8082" providerId="ADAL" clId="{3567A114-1E4A-4313-8A4D-7E56C7A27B67}" dt="2023-12-13T01:01:48.696" v="3867" actId="20577"/>
        <pc:sldMkLst>
          <pc:docMk/>
          <pc:sldMk cId="3574499274" sldId="561"/>
        </pc:sldMkLst>
      </pc:sldChg>
    </pc:docChg>
  </pc:docChgLst>
  <pc:docChgLst>
    <pc:chgData name="Steve Shellhammer" userId="0e71f22d-ee3e-49c0-82ff-dbc290af8082" providerId="ADAL" clId="{5AE2CC8C-54BD-4BD0-9392-2A265393AAE9}"/>
    <pc:docChg chg="undo custSel addSld delSld modSld">
      <pc:chgData name="Steve Shellhammer" userId="0e71f22d-ee3e-49c0-82ff-dbc290af8082" providerId="ADAL" clId="{5AE2CC8C-54BD-4BD0-9392-2A265393AAE9}" dt="2021-04-26T23:57:39.962" v="5190" actId="1076"/>
      <pc:docMkLst>
        <pc:docMk/>
      </pc:docMkLst>
      <pc:sldChg chg="delSp modSp mod">
        <pc:chgData name="Steve Shellhammer" userId="0e71f22d-ee3e-49c0-82ff-dbc290af8082" providerId="ADAL" clId="{5AE2CC8C-54BD-4BD0-9392-2A265393AAE9}" dt="2021-04-23T16:13:36.031" v="4833"/>
        <pc:sldMkLst>
          <pc:docMk/>
          <pc:sldMk cId="0" sldId="256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967477002" sldId="48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84003677" sldId="48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98337821" sldId="484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658309821" sldId="485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393319472" sldId="486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284133424" sldId="487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663599620" sldId="488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715842681" sldId="489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250604963" sldId="490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154146102" sldId="491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2084330954" sldId="49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53439342" sldId="49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573313430" sldId="494"/>
        </pc:sldMkLst>
      </pc:sldChg>
      <pc:sldChg chg="modSp new mod">
        <pc:chgData name="Steve Shellhammer" userId="0e71f22d-ee3e-49c0-82ff-dbc290af8082" providerId="ADAL" clId="{5AE2CC8C-54BD-4BD0-9392-2A265393AAE9}" dt="2021-04-23T16:15:43.962" v="4876" actId="20577"/>
        <pc:sldMkLst>
          <pc:docMk/>
          <pc:sldMk cId="892577509" sldId="495"/>
        </pc:sldMkLst>
      </pc:sldChg>
      <pc:sldChg chg="modSp new mod">
        <pc:chgData name="Steve Shellhammer" userId="0e71f22d-ee3e-49c0-82ff-dbc290af8082" providerId="ADAL" clId="{5AE2CC8C-54BD-4BD0-9392-2A265393AAE9}" dt="2021-04-21T22:45:11.045" v="309" actId="255"/>
        <pc:sldMkLst>
          <pc:docMk/>
          <pc:sldMk cId="1472924119" sldId="496"/>
        </pc:sldMkLst>
      </pc:sldChg>
      <pc:sldChg chg="addSp delSp modSp new mod">
        <pc:chgData name="Steve Shellhammer" userId="0e71f22d-ee3e-49c0-82ff-dbc290af8082" providerId="ADAL" clId="{5AE2CC8C-54BD-4BD0-9392-2A265393AAE9}" dt="2021-04-22T00:02:03.780" v="4672" actId="14100"/>
        <pc:sldMkLst>
          <pc:docMk/>
          <pc:sldMk cId="2963953603" sldId="497"/>
        </pc:sldMkLst>
      </pc:sldChg>
      <pc:sldChg chg="addSp modSp new mod">
        <pc:chgData name="Steve Shellhammer" userId="0e71f22d-ee3e-49c0-82ff-dbc290af8082" providerId="ADAL" clId="{5AE2CC8C-54BD-4BD0-9392-2A265393AAE9}" dt="2021-04-22T00:02:59.966" v="4689" actId="14100"/>
        <pc:sldMkLst>
          <pc:docMk/>
          <pc:sldMk cId="700908960" sldId="498"/>
        </pc:sldMkLst>
      </pc:sldChg>
      <pc:sldChg chg="modSp new mod">
        <pc:chgData name="Steve Shellhammer" userId="0e71f22d-ee3e-49c0-82ff-dbc290af8082" providerId="ADAL" clId="{5AE2CC8C-54BD-4BD0-9392-2A265393AAE9}" dt="2021-04-23T16:22:45.238" v="5142" actId="1076"/>
        <pc:sldMkLst>
          <pc:docMk/>
          <pc:sldMk cId="333785664" sldId="499"/>
        </pc:sldMkLst>
      </pc:sldChg>
      <pc:sldChg chg="modSp new mod">
        <pc:chgData name="Steve Shellhammer" userId="0e71f22d-ee3e-49c0-82ff-dbc290af8082" providerId="ADAL" clId="{5AE2CC8C-54BD-4BD0-9392-2A265393AAE9}" dt="2021-04-23T16:24:02.849" v="5170" actId="20577"/>
        <pc:sldMkLst>
          <pc:docMk/>
          <pc:sldMk cId="4037900903" sldId="500"/>
        </pc:sldMkLst>
      </pc:sldChg>
      <pc:sldChg chg="modSp new mod">
        <pc:chgData name="Steve Shellhammer" userId="0e71f22d-ee3e-49c0-82ff-dbc290af8082" providerId="ADAL" clId="{5AE2CC8C-54BD-4BD0-9392-2A265393AAE9}" dt="2021-04-23T16:24:26.875" v="5175" actId="14100"/>
        <pc:sldMkLst>
          <pc:docMk/>
          <pc:sldMk cId="514910755" sldId="501"/>
        </pc:sldMkLst>
      </pc:sldChg>
      <pc:sldChg chg="modSp new del mod">
        <pc:chgData name="Steve Shellhammer" userId="0e71f22d-ee3e-49c0-82ff-dbc290af8082" providerId="ADAL" clId="{5AE2CC8C-54BD-4BD0-9392-2A265393AAE9}" dt="2021-04-21T23:44:44.150" v="4547" actId="47"/>
        <pc:sldMkLst>
          <pc:docMk/>
          <pc:sldMk cId="1677217986" sldId="502"/>
        </pc:sldMkLst>
      </pc:sldChg>
      <pc:sldChg chg="delSp modSp new mod">
        <pc:chgData name="Steve Shellhammer" userId="0e71f22d-ee3e-49c0-82ff-dbc290af8082" providerId="ADAL" clId="{5AE2CC8C-54BD-4BD0-9392-2A265393AAE9}" dt="2021-04-21T23:45:18.572" v="4579" actId="403"/>
        <pc:sldMkLst>
          <pc:docMk/>
          <pc:sldMk cId="3594223674" sldId="502"/>
        </pc:sldMkLst>
      </pc:sldChg>
      <pc:sldChg chg="addSp delSp modSp new mod">
        <pc:chgData name="Steve Shellhammer" userId="0e71f22d-ee3e-49c0-82ff-dbc290af8082" providerId="ADAL" clId="{5AE2CC8C-54BD-4BD0-9392-2A265393AAE9}" dt="2021-04-22T00:08:13.112" v="4810" actId="478"/>
        <pc:sldMkLst>
          <pc:docMk/>
          <pc:sldMk cId="3104585391" sldId="503"/>
        </pc:sldMkLst>
      </pc:sldChg>
      <pc:sldChg chg="addSp delSp modSp new mod">
        <pc:chgData name="Steve Shellhammer" userId="0e71f22d-ee3e-49c0-82ff-dbc290af8082" providerId="ADAL" clId="{5AE2CC8C-54BD-4BD0-9392-2A265393AAE9}" dt="2021-04-22T00:00:37.375" v="4656" actId="1035"/>
        <pc:sldMkLst>
          <pc:docMk/>
          <pc:sldMk cId="668802648" sldId="504"/>
        </pc:sldMkLst>
      </pc:sldChg>
      <pc:sldChg chg="addSp delSp modSp new mod">
        <pc:chgData name="Steve Shellhammer" userId="0e71f22d-ee3e-49c0-82ff-dbc290af8082" providerId="ADAL" clId="{5AE2CC8C-54BD-4BD0-9392-2A265393AAE9}" dt="2021-04-22T00:00:18.576" v="4648" actId="14100"/>
        <pc:sldMkLst>
          <pc:docMk/>
          <pc:sldMk cId="1824480865" sldId="505"/>
        </pc:sldMkLst>
      </pc:sldChg>
      <pc:sldChg chg="addSp delSp modSp new mod">
        <pc:chgData name="Steve Shellhammer" userId="0e71f22d-ee3e-49c0-82ff-dbc290af8082" providerId="ADAL" clId="{5AE2CC8C-54BD-4BD0-9392-2A265393AAE9}" dt="2021-04-26T23:57:39.962" v="5190" actId="1076"/>
        <pc:sldMkLst>
          <pc:docMk/>
          <pc:sldMk cId="3929891046" sldId="506"/>
        </pc:sldMkLst>
      </pc:sldChg>
    </pc:docChg>
  </pc:docChgLst>
  <pc:docChgLst>
    <pc:chgData name="Steve Shellhammer" userId="0e71f22d-ee3e-49c0-82ff-dbc290af8082" providerId="ADAL" clId="{45A3FF76-3816-4680-880A-C8354C4368AB}"/>
    <pc:docChg chg="undo custSel addSld delSld modSld modMainMaster">
      <pc:chgData name="Steve Shellhammer" userId="0e71f22d-ee3e-49c0-82ff-dbc290af8082" providerId="ADAL" clId="{45A3FF76-3816-4680-880A-C8354C4368AB}" dt="2023-03-20T23:09:30.819" v="7177" actId="20577"/>
      <pc:docMkLst>
        <pc:docMk/>
      </pc:docMkLst>
      <pc:sldChg chg="modSp mod">
        <pc:chgData name="Steve Shellhammer" userId="0e71f22d-ee3e-49c0-82ff-dbc290af8082" providerId="ADAL" clId="{45A3FF76-3816-4680-880A-C8354C4368AB}" dt="2023-03-20T15:42:16.503" v="3393" actId="1076"/>
        <pc:sldMkLst>
          <pc:docMk/>
          <pc:sldMk cId="529197180" sldId="538"/>
        </pc:sldMkLst>
      </pc:sldChg>
      <pc:sldChg chg="modSp new mod">
        <pc:chgData name="Steve Shellhammer" userId="0e71f22d-ee3e-49c0-82ff-dbc290af8082" providerId="ADAL" clId="{45A3FF76-3816-4680-880A-C8354C4368AB}" dt="2023-03-20T23:03:02.758" v="6719" actId="20577"/>
        <pc:sldMkLst>
          <pc:docMk/>
          <pc:sldMk cId="2856481569" sldId="539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39150511" sldId="539"/>
        </pc:sldMkLst>
      </pc:sldChg>
      <pc:sldChg chg="modSp new mod">
        <pc:chgData name="Steve Shellhammer" userId="0e71f22d-ee3e-49c0-82ff-dbc290af8082" providerId="ADAL" clId="{45A3FF76-3816-4680-880A-C8354C4368AB}" dt="2023-03-20T23:04:39.125" v="6834" actId="20577"/>
        <pc:sldMkLst>
          <pc:docMk/>
          <pc:sldMk cId="2321826473" sldId="540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270413454" sldId="540"/>
        </pc:sldMkLst>
      </pc:sldChg>
      <pc:sldChg chg="modSp new mod">
        <pc:chgData name="Steve Shellhammer" userId="0e71f22d-ee3e-49c0-82ff-dbc290af8082" providerId="ADAL" clId="{45A3FF76-3816-4680-880A-C8354C4368AB}" dt="2023-03-20T15:46:03.550" v="3861" actId="20577"/>
        <pc:sldMkLst>
          <pc:docMk/>
          <pc:sldMk cId="547413672" sldId="541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54947169" sldId="541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781948088" sldId="542"/>
        </pc:sldMkLst>
      </pc:sldChg>
      <pc:sldChg chg="modSp add mod">
        <pc:chgData name="Steve Shellhammer" userId="0e71f22d-ee3e-49c0-82ff-dbc290af8082" providerId="ADAL" clId="{45A3FF76-3816-4680-880A-C8354C4368AB}" dt="2023-03-20T23:06:25.594" v="6896" actId="20577"/>
        <pc:sldMkLst>
          <pc:docMk/>
          <pc:sldMk cId="3322368629" sldId="542"/>
        </pc:sldMkLst>
      </pc:sldChg>
      <pc:sldChg chg="modSp new mod">
        <pc:chgData name="Steve Shellhammer" userId="0e71f22d-ee3e-49c0-82ff-dbc290af8082" providerId="ADAL" clId="{45A3FF76-3816-4680-880A-C8354C4368AB}" dt="2023-03-20T23:06:52.726" v="6932" actId="20577"/>
        <pc:sldMkLst>
          <pc:docMk/>
          <pc:sldMk cId="4081781769" sldId="543"/>
        </pc:sldMkLst>
      </pc:sldChg>
      <pc:sldChg chg="modSp new mod">
        <pc:chgData name="Steve Shellhammer" userId="0e71f22d-ee3e-49c0-82ff-dbc290af8082" providerId="ADAL" clId="{45A3FF76-3816-4680-880A-C8354C4368AB}" dt="2023-03-20T15:56:39.860" v="5497" actId="12"/>
        <pc:sldMkLst>
          <pc:docMk/>
          <pc:sldMk cId="713590355" sldId="544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185913972" sldId="544"/>
        </pc:sldMkLst>
      </pc:sldChg>
      <pc:sldChg chg="modSp new mod">
        <pc:chgData name="Steve Shellhammer" userId="0e71f22d-ee3e-49c0-82ff-dbc290af8082" providerId="ADAL" clId="{45A3FF76-3816-4680-880A-C8354C4368AB}" dt="2023-03-20T15:59:22.628" v="5842" actId="20577"/>
        <pc:sldMkLst>
          <pc:docMk/>
          <pc:sldMk cId="294370876" sldId="545"/>
        </pc:sldMkLst>
      </pc:sldChg>
      <pc:sldChg chg="modSp new mod">
        <pc:chgData name="Steve Shellhammer" userId="0e71f22d-ee3e-49c0-82ff-dbc290af8082" providerId="ADAL" clId="{45A3FF76-3816-4680-880A-C8354C4368AB}" dt="2023-03-20T16:00:12.570" v="5966" actId="12"/>
        <pc:sldMkLst>
          <pc:docMk/>
          <pc:sldMk cId="2773607339" sldId="546"/>
        </pc:sldMkLst>
      </pc:sldChg>
      <pc:sldChg chg="modSp new mod">
        <pc:chgData name="Steve Shellhammer" userId="0e71f22d-ee3e-49c0-82ff-dbc290af8082" providerId="ADAL" clId="{45A3FF76-3816-4680-880A-C8354C4368AB}" dt="2023-03-20T23:08:14.646" v="6959" actId="20577"/>
        <pc:sldMkLst>
          <pc:docMk/>
          <pc:sldMk cId="906805146" sldId="547"/>
        </pc:sldMkLst>
      </pc:sldChg>
      <pc:sldChg chg="modSp add mod">
        <pc:chgData name="Steve Shellhammer" userId="0e71f22d-ee3e-49c0-82ff-dbc290af8082" providerId="ADAL" clId="{45A3FF76-3816-4680-880A-C8354C4368AB}" dt="2023-03-20T23:08:42.173" v="6978" actId="20577"/>
        <pc:sldMkLst>
          <pc:docMk/>
          <pc:sldMk cId="1671508115" sldId="548"/>
        </pc:sldMkLst>
      </pc:sldChg>
      <pc:sldChg chg="addSp modSp new mod">
        <pc:chgData name="Steve Shellhammer" userId="0e71f22d-ee3e-49c0-82ff-dbc290af8082" providerId="ADAL" clId="{45A3FF76-3816-4680-880A-C8354C4368AB}" dt="2023-03-20T23:01:50.881" v="6697" actId="14100"/>
        <pc:sldMkLst>
          <pc:docMk/>
          <pc:sldMk cId="70344728" sldId="549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878109814" sldId="549"/>
        </pc:sldMkLst>
      </pc:sldChg>
      <pc:sldChg chg="modSp new mod">
        <pc:chgData name="Steve Shellhammer" userId="0e71f22d-ee3e-49c0-82ff-dbc290af8082" providerId="ADAL" clId="{45A3FF76-3816-4680-880A-C8354C4368AB}" dt="2023-03-20T23:09:30.819" v="7177" actId="20577"/>
        <pc:sldMkLst>
          <pc:docMk/>
          <pc:sldMk cId="745406975" sldId="550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4286855190" sldId="554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87235473" sldId="555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94324091" sldId="556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4033374927" sldId="557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007808864" sldId="558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180985409" sldId="559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172269271" sldId="560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464544389" sldId="561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976483129" sldId="562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972056907" sldId="563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949041964" sldId="564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743555411" sldId="565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755746894" sldId="566"/>
        </pc:sldMkLst>
      </pc:sldChg>
    </pc:docChg>
  </pc:docChgLst>
  <pc:docChgLst>
    <pc:chgData name="Steve Shellhammer" userId="0e71f22d-ee3e-49c0-82ff-dbc290af8082" providerId="ADAL" clId="{B2223A41-F242-4799-AA49-B390EDE1B2B4}"/>
    <pc:docChg chg="undo custSel addSld delSld modSld sldOrd">
      <pc:chgData name="Steve Shellhammer" userId="0e71f22d-ee3e-49c0-82ff-dbc290af8082" providerId="ADAL" clId="{B2223A41-F242-4799-AA49-B390EDE1B2B4}" dt="2022-10-14T23:55:17.375" v="2622" actId="404"/>
      <pc:docMkLst>
        <pc:docMk/>
      </pc:docMkLst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491374436" sldId="529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27337493" sldId="530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294843283" sldId="531"/>
        </pc:sldMkLst>
      </pc:sldChg>
      <pc:sldChg chg="modSp mod ord">
        <pc:chgData name="Steve Shellhammer" userId="0e71f22d-ee3e-49c0-82ff-dbc290af8082" providerId="ADAL" clId="{B2223A41-F242-4799-AA49-B390EDE1B2B4}" dt="2022-10-14T23:40:21.936" v="1758"/>
        <pc:sldMkLst>
          <pc:docMk/>
          <pc:sldMk cId="3326374592" sldId="532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2774879971" sldId="534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2721194055" sldId="535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69013148" sldId="536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45301289" sldId="537"/>
        </pc:sldMkLst>
      </pc:sldChg>
      <pc:sldChg chg="modSp new mod">
        <pc:chgData name="Steve Shellhammer" userId="0e71f22d-ee3e-49c0-82ff-dbc290af8082" providerId="ADAL" clId="{B2223A41-F242-4799-AA49-B390EDE1B2B4}" dt="2022-10-14T22:12:26.249" v="329" actId="20577"/>
        <pc:sldMkLst>
          <pc:docMk/>
          <pc:sldMk cId="529197180" sldId="538"/>
        </pc:sldMkLst>
      </pc:sldChg>
      <pc:sldChg chg="addSp delSp modSp new mod">
        <pc:chgData name="Steve Shellhammer" userId="0e71f22d-ee3e-49c0-82ff-dbc290af8082" providerId="ADAL" clId="{B2223A41-F242-4799-AA49-B390EDE1B2B4}" dt="2022-10-14T22:45:45.511" v="676" actId="404"/>
        <pc:sldMkLst>
          <pc:docMk/>
          <pc:sldMk cId="3739150511" sldId="539"/>
        </pc:sldMkLst>
      </pc:sldChg>
      <pc:sldChg chg="addSp delSp modSp add mod">
        <pc:chgData name="Steve Shellhammer" userId="0e71f22d-ee3e-49c0-82ff-dbc290af8082" providerId="ADAL" clId="{B2223A41-F242-4799-AA49-B390EDE1B2B4}" dt="2022-10-14T22:48:54.804" v="689" actId="1076"/>
        <pc:sldMkLst>
          <pc:docMk/>
          <pc:sldMk cId="3270413454" sldId="540"/>
        </pc:sldMkLst>
      </pc:sldChg>
      <pc:sldChg chg="addSp modSp new mod">
        <pc:chgData name="Steve Shellhammer" userId="0e71f22d-ee3e-49c0-82ff-dbc290af8082" providerId="ADAL" clId="{B2223A41-F242-4799-AA49-B390EDE1B2B4}" dt="2022-10-14T23:00:47.876" v="797" actId="14100"/>
        <pc:sldMkLst>
          <pc:docMk/>
          <pc:sldMk cId="3754947169" sldId="541"/>
        </pc:sldMkLst>
      </pc:sldChg>
      <pc:sldChg chg="addSp delSp modSp add mod">
        <pc:chgData name="Steve Shellhammer" userId="0e71f22d-ee3e-49c0-82ff-dbc290af8082" providerId="ADAL" clId="{B2223A41-F242-4799-AA49-B390EDE1B2B4}" dt="2022-10-14T23:19:03.646" v="1026" actId="1076"/>
        <pc:sldMkLst>
          <pc:docMk/>
          <pc:sldMk cId="1781948088" sldId="542"/>
        </pc:sldMkLst>
      </pc:sldChg>
      <pc:sldChg chg="addSp delSp modSp new mod">
        <pc:chgData name="Steve Shellhammer" userId="0e71f22d-ee3e-49c0-82ff-dbc290af8082" providerId="ADAL" clId="{B2223A41-F242-4799-AA49-B390EDE1B2B4}" dt="2022-10-14T23:34:52.614" v="1659" actId="207"/>
        <pc:sldMkLst>
          <pc:docMk/>
          <pc:sldMk cId="1135066213" sldId="543"/>
        </pc:sldMkLst>
      </pc:sldChg>
      <pc:sldChg chg="add del">
        <pc:chgData name="Steve Shellhammer" userId="0e71f22d-ee3e-49c0-82ff-dbc290af8082" providerId="ADAL" clId="{B2223A41-F242-4799-AA49-B390EDE1B2B4}" dt="2022-10-14T23:04:09.746" v="808" actId="47"/>
        <pc:sldMkLst>
          <pc:docMk/>
          <pc:sldMk cId="3073245416" sldId="543"/>
        </pc:sldMkLst>
      </pc:sldChg>
      <pc:sldChg chg="modSp new mod">
        <pc:chgData name="Steve Shellhammer" userId="0e71f22d-ee3e-49c0-82ff-dbc290af8082" providerId="ADAL" clId="{B2223A41-F242-4799-AA49-B390EDE1B2B4}" dt="2022-10-14T23:34:46.462" v="1658" actId="1076"/>
        <pc:sldMkLst>
          <pc:docMk/>
          <pc:sldMk cId="3185913972" sldId="544"/>
        </pc:sldMkLst>
      </pc:sldChg>
      <pc:sldChg chg="addSp delSp modSp add mod">
        <pc:chgData name="Steve Shellhammer" userId="0e71f22d-ee3e-49c0-82ff-dbc290af8082" providerId="ADAL" clId="{B2223A41-F242-4799-AA49-B390EDE1B2B4}" dt="2022-10-14T23:37:52.114" v="1711" actId="1038"/>
        <pc:sldMkLst>
          <pc:docMk/>
          <pc:sldMk cId="2025649819" sldId="545"/>
        </pc:sldMkLst>
      </pc:sldChg>
      <pc:sldChg chg="addSp delSp modSp new mod">
        <pc:chgData name="Steve Shellhammer" userId="0e71f22d-ee3e-49c0-82ff-dbc290af8082" providerId="ADAL" clId="{B2223A41-F242-4799-AA49-B390EDE1B2B4}" dt="2022-10-14T23:40:11.779" v="1756" actId="20577"/>
        <pc:sldMkLst>
          <pc:docMk/>
          <pc:sldMk cId="219007463" sldId="546"/>
        </pc:sldMkLst>
      </pc:sldChg>
      <pc:sldChg chg="modSp new mod">
        <pc:chgData name="Steve Shellhammer" userId="0e71f22d-ee3e-49c0-82ff-dbc290af8082" providerId="ADAL" clId="{B2223A41-F242-4799-AA49-B390EDE1B2B4}" dt="2022-10-14T23:47:00.805" v="2261" actId="207"/>
        <pc:sldMkLst>
          <pc:docMk/>
          <pc:sldMk cId="4083141371" sldId="547"/>
        </pc:sldMkLst>
      </pc:sldChg>
      <pc:sldChg chg="addSp delSp modSp new mod">
        <pc:chgData name="Steve Shellhammer" userId="0e71f22d-ee3e-49c0-82ff-dbc290af8082" providerId="ADAL" clId="{B2223A41-F242-4799-AA49-B390EDE1B2B4}" dt="2022-10-14T23:54:35.301" v="2590" actId="1076"/>
        <pc:sldMkLst>
          <pc:docMk/>
          <pc:sldMk cId="1425276553" sldId="548"/>
        </pc:sldMkLst>
      </pc:sldChg>
      <pc:sldChg chg="modSp new mod">
        <pc:chgData name="Steve Shellhammer" userId="0e71f22d-ee3e-49c0-82ff-dbc290af8082" providerId="ADAL" clId="{B2223A41-F242-4799-AA49-B390EDE1B2B4}" dt="2022-10-14T23:48:23.155" v="2418" actId="20577"/>
        <pc:sldMkLst>
          <pc:docMk/>
          <pc:sldMk cId="2878109814" sldId="549"/>
        </pc:sldMkLst>
      </pc:sldChg>
      <pc:sldChg chg="modSp new mod">
        <pc:chgData name="Steve Shellhammer" userId="0e71f22d-ee3e-49c0-82ff-dbc290af8082" providerId="ADAL" clId="{B2223A41-F242-4799-AA49-B390EDE1B2B4}" dt="2022-10-14T23:51:29.114" v="2452" actId="14100"/>
        <pc:sldMkLst>
          <pc:docMk/>
          <pc:sldMk cId="1027423436" sldId="550"/>
        </pc:sldMkLst>
      </pc:sldChg>
      <pc:sldChg chg="addSp delSp modSp add mod">
        <pc:chgData name="Steve Shellhammer" userId="0e71f22d-ee3e-49c0-82ff-dbc290af8082" providerId="ADAL" clId="{B2223A41-F242-4799-AA49-B390EDE1B2B4}" dt="2022-10-14T23:52:13.284" v="2463" actId="1076"/>
        <pc:sldMkLst>
          <pc:docMk/>
          <pc:sldMk cId="1632774051" sldId="551"/>
        </pc:sldMkLst>
      </pc:sldChg>
      <pc:sldChg chg="modSp add mod">
        <pc:chgData name="Steve Shellhammer" userId="0e71f22d-ee3e-49c0-82ff-dbc290af8082" providerId="ADAL" clId="{B2223A41-F242-4799-AA49-B390EDE1B2B4}" dt="2022-10-14T23:55:17.375" v="2622" actId="404"/>
        <pc:sldMkLst>
          <pc:docMk/>
          <pc:sldMk cId="562319474" sldId="552"/>
        </pc:sldMkLst>
      </pc:sldChg>
    </pc:docChg>
  </pc:docChgLst>
  <pc:docChgLst>
    <pc:chgData name="Steve Shellhammer" userId="0e71f22d-ee3e-49c0-82ff-dbc290af8082" providerId="ADAL" clId="{38895232-9FFC-4CAD-808A-D673C864C1A5}"/>
    <pc:docChg chg="modSld">
      <pc:chgData name="Steve Shellhammer" userId="0e71f22d-ee3e-49c0-82ff-dbc290af8082" providerId="ADAL" clId="{38895232-9FFC-4CAD-808A-D673C864C1A5}" dt="2020-08-24T18:32:41.541" v="1" actId="20577"/>
      <pc:docMkLst>
        <pc:docMk/>
      </pc:docMkLst>
      <pc:sldChg chg="modSp mod">
        <pc:chgData name="Steve Shellhammer" userId="0e71f22d-ee3e-49c0-82ff-dbc290af8082" providerId="ADAL" clId="{38895232-9FFC-4CAD-808A-D673C864C1A5}" dt="2020-08-24T18:32:41.541" v="1" actId="20577"/>
        <pc:sldMkLst>
          <pc:docMk/>
          <pc:sldMk cId="847141214" sldId="489"/>
        </pc:sldMkLst>
      </pc:sldChg>
    </pc:docChg>
  </pc:docChgLst>
  <pc:docChgLst>
    <pc:chgData name="Steve Shellhammer" userId="0e71f22d-ee3e-49c0-82ff-dbc290af8082" providerId="ADAL" clId="{5F0A67CB-CEDB-45B7-8A9A-ED3672DC8F3B}"/>
    <pc:docChg chg="modSld">
      <pc:chgData name="Steve Shellhammer" userId="0e71f22d-ee3e-49c0-82ff-dbc290af8082" providerId="ADAL" clId="{5F0A67CB-CEDB-45B7-8A9A-ED3672DC8F3B}" dt="2021-07-02T22:24:51.268" v="43" actId="1076"/>
      <pc:docMkLst>
        <pc:docMk/>
      </pc:docMkLst>
      <pc:sldChg chg="modSp mod">
        <pc:chgData name="Steve Shellhammer" userId="0e71f22d-ee3e-49c0-82ff-dbc290af8082" providerId="ADAL" clId="{5F0A67CB-CEDB-45B7-8A9A-ED3672DC8F3B}" dt="2021-07-02T22:19:34.021" v="1" actId="20577"/>
        <pc:sldMkLst>
          <pc:docMk/>
          <pc:sldMk cId="0" sldId="256"/>
        </pc:sldMkLst>
      </pc:sldChg>
      <pc:sldChg chg="modSp mod">
        <pc:chgData name="Steve Shellhammer" userId="0e71f22d-ee3e-49c0-82ff-dbc290af8082" providerId="ADAL" clId="{5F0A67CB-CEDB-45B7-8A9A-ED3672DC8F3B}" dt="2021-07-02T22:24:51.268" v="43" actId="1076"/>
        <pc:sldMkLst>
          <pc:docMk/>
          <pc:sldMk cId="4109633702" sldId="511"/>
        </pc:sldMkLst>
      </pc:sldChg>
    </pc:docChg>
  </pc:docChgLst>
  <pc:docChgLst>
    <pc:chgData name="Steve Shellhammer" userId="0e71f22d-ee3e-49c0-82ff-dbc290af8082" providerId="ADAL" clId="{D51FAECE-D089-466E-95E7-7851295A8625}"/>
    <pc:docChg chg="undo custSel addSld delSld modSld">
      <pc:chgData name="Steve Shellhammer" userId="0e71f22d-ee3e-49c0-82ff-dbc290af8082" providerId="ADAL" clId="{D51FAECE-D089-466E-95E7-7851295A8625}" dt="2021-08-23T18:58:50.112" v="2383" actId="20577"/>
      <pc:docMkLst>
        <pc:docMk/>
      </pc:docMkLst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539548716" sldId="507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348969420" sldId="508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696669391" sldId="509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530872900" sldId="510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4109633702" sldId="511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261565682" sldId="514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58806586" sldId="515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4023721527" sldId="516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96882006" sldId="520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3832592430" sldId="522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782276938" sldId="523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027477533" sldId="524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938999793" sldId="525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483964135" sldId="526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3931575800" sldId="527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891740046" sldId="528"/>
        </pc:sldMkLst>
      </pc:sldChg>
      <pc:sldChg chg="modSp new mod">
        <pc:chgData name="Steve Shellhammer" userId="0e71f22d-ee3e-49c0-82ff-dbc290af8082" providerId="ADAL" clId="{D51FAECE-D089-466E-95E7-7851295A8625}" dt="2021-08-23T17:36:37.054" v="494" actId="20577"/>
        <pc:sldMkLst>
          <pc:docMk/>
          <pc:sldMk cId="491374436" sldId="529"/>
        </pc:sldMkLst>
      </pc:sldChg>
      <pc:sldChg chg="modSp new mod">
        <pc:chgData name="Steve Shellhammer" userId="0e71f22d-ee3e-49c0-82ff-dbc290af8082" providerId="ADAL" clId="{D51FAECE-D089-466E-95E7-7851295A8625}" dt="2021-08-23T17:44:39.994" v="1064"/>
        <pc:sldMkLst>
          <pc:docMk/>
          <pc:sldMk cId="1033386959" sldId="530"/>
        </pc:sldMkLst>
      </pc:sldChg>
      <pc:sldChg chg="addSp modSp new mod">
        <pc:chgData name="Steve Shellhammer" userId="0e71f22d-ee3e-49c0-82ff-dbc290af8082" providerId="ADAL" clId="{D51FAECE-D089-466E-95E7-7851295A8625}" dt="2021-08-23T17:50:26.425" v="1705" actId="1036"/>
        <pc:sldMkLst>
          <pc:docMk/>
          <pc:sldMk cId="3940175403" sldId="531"/>
        </pc:sldMkLst>
      </pc:sldChg>
      <pc:sldChg chg="addSp modSp new mod">
        <pc:chgData name="Steve Shellhammer" userId="0e71f22d-ee3e-49c0-82ff-dbc290af8082" providerId="ADAL" clId="{D51FAECE-D089-466E-95E7-7851295A8625}" dt="2021-08-23T17:53:49.065" v="1861" actId="255"/>
        <pc:sldMkLst>
          <pc:docMk/>
          <pc:sldMk cId="3646594998" sldId="532"/>
        </pc:sldMkLst>
      </pc:sldChg>
      <pc:sldChg chg="addSp delSp modSp add mod">
        <pc:chgData name="Steve Shellhammer" userId="0e71f22d-ee3e-49c0-82ff-dbc290af8082" providerId="ADAL" clId="{D51FAECE-D089-466E-95E7-7851295A8625}" dt="2021-08-23T17:54:29.228" v="1866"/>
        <pc:sldMkLst>
          <pc:docMk/>
          <pc:sldMk cId="1470928392" sldId="533"/>
        </pc:sldMkLst>
      </pc:sldChg>
      <pc:sldChg chg="addSp delSp modSp add mod">
        <pc:chgData name="Steve Shellhammer" userId="0e71f22d-ee3e-49c0-82ff-dbc290af8082" providerId="ADAL" clId="{D51FAECE-D089-466E-95E7-7851295A8625}" dt="2021-08-23T17:54:53.993" v="1871" actId="1076"/>
        <pc:sldMkLst>
          <pc:docMk/>
          <pc:sldMk cId="3533804203" sldId="534"/>
        </pc:sldMkLst>
      </pc:sldChg>
      <pc:sldChg chg="addSp delSp modSp new mod">
        <pc:chgData name="Steve Shellhammer" userId="0e71f22d-ee3e-49c0-82ff-dbc290af8082" providerId="ADAL" clId="{D51FAECE-D089-466E-95E7-7851295A8625}" dt="2021-08-23T18:55:09.150" v="2082" actId="20577"/>
        <pc:sldMkLst>
          <pc:docMk/>
          <pc:sldMk cId="767981311" sldId="535"/>
        </pc:sldMkLst>
      </pc:sldChg>
      <pc:sldChg chg="modSp new mod">
        <pc:chgData name="Steve Shellhammer" userId="0e71f22d-ee3e-49c0-82ff-dbc290af8082" providerId="ADAL" clId="{D51FAECE-D089-466E-95E7-7851295A8625}" dt="2021-08-23T18:56:59.597" v="2379" actId="33524"/>
        <pc:sldMkLst>
          <pc:docMk/>
          <pc:sldMk cId="913928595" sldId="536"/>
        </pc:sldMkLst>
      </pc:sldChg>
    </pc:docChg>
  </pc:docChgLst>
  <pc:docChgLst>
    <pc:chgData name="Steve Shellhammer" userId="0e71f22d-ee3e-49c0-82ff-dbc290af8082" providerId="ADAL" clId="{DB7312C4-8440-4E4F-BB1C-80ACDCB5D505}"/>
    <pc:docChg chg="delSld modSld">
      <pc:chgData name="Steve Shellhammer" userId="0e71f22d-ee3e-49c0-82ff-dbc290af8082" providerId="ADAL" clId="{DB7312C4-8440-4E4F-BB1C-80ACDCB5D505}" dt="2022-10-21T16:27:14.683" v="168" actId="47"/>
      <pc:docMkLst>
        <pc:docMk/>
      </pc:docMkLst>
      <pc:sldChg chg="modSp mod">
        <pc:chgData name="Steve Shellhammer" userId="0e71f22d-ee3e-49c0-82ff-dbc290af8082" providerId="ADAL" clId="{DB7312C4-8440-4E4F-BB1C-80ACDCB5D505}" dt="2022-10-21T16:23:40.914" v="19" actId="20577"/>
        <pc:sldMkLst>
          <pc:docMk/>
          <pc:sldMk cId="3270413454" sldId="540"/>
        </pc:sldMkLst>
      </pc:sldChg>
      <pc:sldChg chg="modSp mod">
        <pc:chgData name="Steve Shellhammer" userId="0e71f22d-ee3e-49c0-82ff-dbc290af8082" providerId="ADAL" clId="{DB7312C4-8440-4E4F-BB1C-80ACDCB5D505}" dt="2022-10-21T16:24:18.985" v="21" actId="20577"/>
        <pc:sldMkLst>
          <pc:docMk/>
          <pc:sldMk cId="3754947169" sldId="541"/>
        </pc:sldMkLst>
      </pc:sldChg>
      <pc:sldChg chg="modSp mod">
        <pc:chgData name="Steve Shellhammer" userId="0e71f22d-ee3e-49c0-82ff-dbc290af8082" providerId="ADAL" clId="{DB7312C4-8440-4E4F-BB1C-80ACDCB5D505}" dt="2022-10-21T16:25:14.573" v="45" actId="255"/>
        <pc:sldMkLst>
          <pc:docMk/>
          <pc:sldMk cId="1781948088" sldId="542"/>
        </pc:sldMkLst>
      </pc:sldChg>
      <pc:sldChg chg="del">
        <pc:chgData name="Steve Shellhammer" userId="0e71f22d-ee3e-49c0-82ff-dbc290af8082" providerId="ADAL" clId="{DB7312C4-8440-4E4F-BB1C-80ACDCB5D505}" dt="2022-10-21T16:25:25.298" v="46" actId="47"/>
        <pc:sldMkLst>
          <pc:docMk/>
          <pc:sldMk cId="1135066213" sldId="543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425276553" sldId="548"/>
        </pc:sldMkLst>
      </pc:sldChg>
      <pc:sldChg chg="modSp mod">
        <pc:chgData name="Steve Shellhammer" userId="0e71f22d-ee3e-49c0-82ff-dbc290af8082" providerId="ADAL" clId="{DB7312C4-8440-4E4F-BB1C-80ACDCB5D505}" dt="2022-10-21T16:26:56.839" v="166" actId="20577"/>
        <pc:sldMkLst>
          <pc:docMk/>
          <pc:sldMk cId="2878109814" sldId="549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027423436" sldId="550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632774051" sldId="551"/>
        </pc:sldMkLst>
      </pc:sldChg>
      <pc:sldChg chg="del">
        <pc:chgData name="Steve Shellhammer" userId="0e71f22d-ee3e-49c0-82ff-dbc290af8082" providerId="ADAL" clId="{DB7312C4-8440-4E4F-BB1C-80ACDCB5D505}" dt="2022-10-21T16:25:25.298" v="46" actId="47"/>
        <pc:sldMkLst>
          <pc:docMk/>
          <pc:sldMk cId="2616618060" sldId="553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672664259" sldId="555"/>
        </pc:sldMkLst>
      </pc:sldChg>
      <pc:sldChg chg="del">
        <pc:chgData name="Steve Shellhammer" userId="0e71f22d-ee3e-49c0-82ff-dbc290af8082" providerId="ADAL" clId="{DB7312C4-8440-4E4F-BB1C-80ACDCB5D505}" dt="2022-10-21T16:27:14.683" v="168" actId="47"/>
        <pc:sldMkLst>
          <pc:docMk/>
          <pc:sldMk cId="3412471563" sldId="556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2403684380" sldId="557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2938677378" sldId="558"/>
        </pc:sldMkLst>
      </pc:sldChg>
    </pc:docChg>
  </pc:docChgLst>
  <pc:docChgLst>
    <pc:chgData name="Steve Shellhammer" userId="0e71f22d-ee3e-49c0-82ff-dbc290af8082" providerId="ADAL" clId="{83B6F4FF-6F4D-4601-9F21-D8800378163C}"/>
    <pc:docChg chg="custSel modSld">
      <pc:chgData name="Steve Shellhammer" userId="0e71f22d-ee3e-49c0-82ff-dbc290af8082" providerId="ADAL" clId="{83B6F4FF-6F4D-4601-9F21-D8800378163C}" dt="2022-10-13T21:59:59.947" v="48"/>
      <pc:docMkLst>
        <pc:docMk/>
      </pc:docMkLst>
      <pc:sldChg chg="modSp mod">
        <pc:chgData name="Steve Shellhammer" userId="0e71f22d-ee3e-49c0-82ff-dbc290af8082" providerId="ADAL" clId="{83B6F4FF-6F4D-4601-9F21-D8800378163C}" dt="2022-10-13T21:56:49.379" v="29" actId="20577"/>
        <pc:sldMkLst>
          <pc:docMk/>
          <pc:sldMk cId="491374436" sldId="529"/>
        </pc:sldMkLst>
      </pc:sldChg>
      <pc:sldChg chg="modSp mod">
        <pc:chgData name="Steve Shellhammer" userId="0e71f22d-ee3e-49c0-82ff-dbc290af8082" providerId="ADAL" clId="{83B6F4FF-6F4D-4601-9F21-D8800378163C}" dt="2022-10-13T21:59:36.821" v="45" actId="313"/>
        <pc:sldMkLst>
          <pc:docMk/>
          <pc:sldMk cId="3326374592" sldId="532"/>
        </pc:sldMkLst>
      </pc:sldChg>
      <pc:sldChg chg="modSp mod">
        <pc:chgData name="Steve Shellhammer" userId="0e71f22d-ee3e-49c0-82ff-dbc290af8082" providerId="ADAL" clId="{83B6F4FF-6F4D-4601-9F21-D8800378163C}" dt="2022-10-13T21:59:59.947" v="48"/>
        <pc:sldMkLst>
          <pc:docMk/>
          <pc:sldMk cId="2721194055" sldId="535"/>
        </pc:sldMkLst>
      </pc:sldChg>
    </pc:docChg>
  </pc:docChgLst>
  <pc:docChgLst>
    <pc:chgData name="Steve Shellhammer" userId="0e71f22d-ee3e-49c0-82ff-dbc290af8082" providerId="ADAL" clId="{7FD98EB4-0735-4A71-B6D4-8697D04C3E05}"/>
    <pc:docChg chg="undo custSel addSld delSld modSld">
      <pc:chgData name="Steve Shellhammer" userId="0e71f22d-ee3e-49c0-82ff-dbc290af8082" providerId="ADAL" clId="{7FD98EB4-0735-4A71-B6D4-8697D04C3E05}" dt="2021-06-22T23:08:55.401" v="4693" actId="20577"/>
      <pc:docMkLst>
        <pc:docMk/>
      </pc:docMkLst>
      <pc:sldChg chg="modSp mod">
        <pc:chgData name="Steve Shellhammer" userId="0e71f22d-ee3e-49c0-82ff-dbc290af8082" providerId="ADAL" clId="{7FD98EB4-0735-4A71-B6D4-8697D04C3E05}" dt="2021-06-21T20:14:09.633" v="77"/>
        <pc:sldMkLst>
          <pc:docMk/>
          <pc:sldMk cId="0" sldId="256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892577509" sldId="49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472924119" sldId="496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2963953603" sldId="497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700908960" sldId="498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33785664" sldId="499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4037900903" sldId="500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514910755" sldId="501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594223674" sldId="502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104585391" sldId="503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668802648" sldId="504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824480865" sldId="50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929891046" sldId="506"/>
        </pc:sldMkLst>
      </pc:sldChg>
      <pc:sldChg chg="addSp modSp new mod">
        <pc:chgData name="Steve Shellhammer" userId="0e71f22d-ee3e-49c0-82ff-dbc290af8082" providerId="ADAL" clId="{7FD98EB4-0735-4A71-B6D4-8697D04C3E05}" dt="2021-06-21T20:35:37.542" v="681" actId="6549"/>
        <pc:sldMkLst>
          <pc:docMk/>
          <pc:sldMk cId="2539548716" sldId="507"/>
        </pc:sldMkLst>
      </pc:sldChg>
      <pc:sldChg chg="addSp delSp modSp new mod">
        <pc:chgData name="Steve Shellhammer" userId="0e71f22d-ee3e-49c0-82ff-dbc290af8082" providerId="ADAL" clId="{7FD98EB4-0735-4A71-B6D4-8697D04C3E05}" dt="2021-06-21T22:05:21.526" v="1123" actId="20577"/>
        <pc:sldMkLst>
          <pc:docMk/>
          <pc:sldMk cId="1348969420" sldId="508"/>
        </pc:sldMkLst>
      </pc:sldChg>
      <pc:sldChg chg="modSp new del mod">
        <pc:chgData name="Steve Shellhammer" userId="0e71f22d-ee3e-49c0-82ff-dbc290af8082" providerId="ADAL" clId="{7FD98EB4-0735-4A71-B6D4-8697D04C3E05}" dt="2021-06-21T20:19:45.973" v="229" actId="47"/>
        <pc:sldMkLst>
          <pc:docMk/>
          <pc:sldMk cId="2478688492" sldId="508"/>
        </pc:sldMkLst>
      </pc:sldChg>
      <pc:sldChg chg="addSp modSp new mod">
        <pc:chgData name="Steve Shellhammer" userId="0e71f22d-ee3e-49c0-82ff-dbc290af8082" providerId="ADAL" clId="{7FD98EB4-0735-4A71-B6D4-8697D04C3E05}" dt="2021-06-21T20:29:03.395" v="322" actId="1076"/>
        <pc:sldMkLst>
          <pc:docMk/>
          <pc:sldMk cId="696669391" sldId="509"/>
        </pc:sldMkLst>
      </pc:sldChg>
      <pc:sldChg chg="modSp new mod">
        <pc:chgData name="Steve Shellhammer" userId="0e71f22d-ee3e-49c0-82ff-dbc290af8082" providerId="ADAL" clId="{7FD98EB4-0735-4A71-B6D4-8697D04C3E05}" dt="2021-06-21T22:08:05.287" v="1346" actId="1076"/>
        <pc:sldMkLst>
          <pc:docMk/>
          <pc:sldMk cId="2530872900" sldId="510"/>
        </pc:sldMkLst>
      </pc:sldChg>
      <pc:sldChg chg="addSp modSp new mod">
        <pc:chgData name="Steve Shellhammer" userId="0e71f22d-ee3e-49c0-82ff-dbc290af8082" providerId="ADAL" clId="{7FD98EB4-0735-4A71-B6D4-8697D04C3E05}" dt="2021-06-21T22:23:41.254" v="2636" actId="20577"/>
        <pc:sldMkLst>
          <pc:docMk/>
          <pc:sldMk cId="4109633702" sldId="511"/>
        </pc:sldMkLst>
      </pc:sldChg>
      <pc:sldChg chg="addSp delSp modSp new mod">
        <pc:chgData name="Steve Shellhammer" userId="0e71f22d-ee3e-49c0-82ff-dbc290af8082" providerId="ADAL" clId="{7FD98EB4-0735-4A71-B6D4-8697D04C3E05}" dt="2021-06-21T22:35:20.795" v="2857" actId="1035"/>
        <pc:sldMkLst>
          <pc:docMk/>
          <pc:sldMk cId="892882887" sldId="512"/>
        </pc:sldMkLst>
      </pc:sldChg>
      <pc:sldChg chg="addSp modSp new mod">
        <pc:chgData name="Steve Shellhammer" userId="0e71f22d-ee3e-49c0-82ff-dbc290af8082" providerId="ADAL" clId="{7FD98EB4-0735-4A71-B6D4-8697D04C3E05}" dt="2021-06-22T23:08:55.401" v="4693" actId="20577"/>
        <pc:sldMkLst>
          <pc:docMk/>
          <pc:sldMk cId="2398506557" sldId="513"/>
        </pc:sldMkLst>
      </pc:sldChg>
      <pc:sldChg chg="modSp new mod">
        <pc:chgData name="Steve Shellhammer" userId="0e71f22d-ee3e-49c0-82ff-dbc290af8082" providerId="ADAL" clId="{7FD98EB4-0735-4A71-B6D4-8697D04C3E05}" dt="2021-06-21T22:54:51.003" v="4139" actId="27107"/>
        <pc:sldMkLst>
          <pc:docMk/>
          <pc:sldMk cId="1261565682" sldId="514"/>
        </pc:sldMkLst>
      </pc:sldChg>
      <pc:sldChg chg="modSp new del mod">
        <pc:chgData name="Steve Shellhammer" userId="0e71f22d-ee3e-49c0-82ff-dbc290af8082" providerId="ADAL" clId="{7FD98EB4-0735-4A71-B6D4-8697D04C3E05}" dt="2021-06-21T22:51:33.204" v="3664" actId="47"/>
        <pc:sldMkLst>
          <pc:docMk/>
          <pc:sldMk cId="3160590053" sldId="514"/>
        </pc:sldMkLst>
      </pc:sldChg>
      <pc:sldChg chg="modSp new mod">
        <pc:chgData name="Steve Shellhammer" userId="0e71f22d-ee3e-49c0-82ff-dbc290af8082" providerId="ADAL" clId="{7FD98EB4-0735-4A71-B6D4-8697D04C3E05}" dt="2021-06-21T22:58:07.834" v="4687" actId="20577"/>
        <pc:sldMkLst>
          <pc:docMk/>
          <pc:sldMk cId="158806586" sldId="515"/>
        </pc:sldMkLst>
      </pc:sldChg>
    </pc:docChg>
  </pc:docChgLst>
  <pc:docChgLst>
    <pc:chgData name="Manideep Dunna" userId="351d0aa0-c4ce-4e11-98e3-f902e5e222bf" providerId="ADAL" clId="{5DB6434C-C05A-47B8-A008-2D2709FD169D}"/>
    <pc:docChg chg="custSel addSld delSld modSld delMainMaster">
      <pc:chgData name="Manideep Dunna" userId="351d0aa0-c4ce-4e11-98e3-f902e5e222bf" providerId="ADAL" clId="{5DB6434C-C05A-47B8-A008-2D2709FD169D}" dt="2025-03-04T00:44:28.685" v="2185" actId="1076"/>
      <pc:docMkLst>
        <pc:docMk/>
      </pc:docMkLst>
      <pc:sldChg chg="modSp mod">
        <pc:chgData name="Manideep Dunna" userId="351d0aa0-c4ce-4e11-98e3-f902e5e222bf" providerId="ADAL" clId="{5DB6434C-C05A-47B8-A008-2D2709FD169D}" dt="2025-02-10T20:47:16.506" v="801" actId="20577"/>
        <pc:sldMkLst>
          <pc:docMk/>
          <pc:sldMk cId="3229970546" sldId="621"/>
        </pc:sldMkLst>
      </pc:sldChg>
      <pc:sldChg chg="del">
        <pc:chgData name="Manideep Dunna" userId="351d0aa0-c4ce-4e11-98e3-f902e5e222bf" providerId="ADAL" clId="{5DB6434C-C05A-47B8-A008-2D2709FD169D}" dt="2025-02-10T17:52:37.878" v="2" actId="47"/>
        <pc:sldMkLst>
          <pc:docMk/>
          <pc:sldMk cId="1876337425" sldId="624"/>
        </pc:sldMkLst>
      </pc:sldChg>
      <pc:sldChg chg="addSp delSp modSp mod">
        <pc:chgData name="Manideep Dunna" userId="351d0aa0-c4ce-4e11-98e3-f902e5e222bf" providerId="ADAL" clId="{5DB6434C-C05A-47B8-A008-2D2709FD169D}" dt="2025-02-10T21:09:06.150" v="1152" actId="20577"/>
        <pc:sldMkLst>
          <pc:docMk/>
          <pc:sldMk cId="99168477" sldId="626"/>
        </pc:sldMkLst>
      </pc:sldChg>
      <pc:sldChg chg="modSp add mod">
        <pc:chgData name="Manideep Dunna" userId="351d0aa0-c4ce-4e11-98e3-f902e5e222bf" providerId="ADAL" clId="{5DB6434C-C05A-47B8-A008-2D2709FD169D}" dt="2025-02-10T21:13:13.716" v="1263" actId="20577"/>
        <pc:sldMkLst>
          <pc:docMk/>
          <pc:sldMk cId="958621047" sldId="627"/>
        </pc:sldMkLst>
      </pc:sldChg>
      <pc:sldChg chg="modSp new mod">
        <pc:chgData name="Manideep Dunna" userId="351d0aa0-c4ce-4e11-98e3-f902e5e222bf" providerId="ADAL" clId="{5DB6434C-C05A-47B8-A008-2D2709FD169D}" dt="2025-02-10T22:55:46.987" v="2153" actId="20577"/>
        <pc:sldMkLst>
          <pc:docMk/>
          <pc:sldMk cId="1913368400" sldId="628"/>
        </pc:sldMkLst>
      </pc:sldChg>
      <pc:sldChg chg="del">
        <pc:chgData name="Manideep Dunna" userId="351d0aa0-c4ce-4e11-98e3-f902e5e222bf" providerId="ADAL" clId="{5DB6434C-C05A-47B8-A008-2D2709FD169D}" dt="2025-02-10T17:52:37.878" v="2" actId="47"/>
        <pc:sldMkLst>
          <pc:docMk/>
          <pc:sldMk cId="431238806" sldId="629"/>
        </pc:sldMkLst>
      </pc:sldChg>
      <pc:sldChg chg="addSp delSp modSp add mod">
        <pc:chgData name="Manideep Dunna" userId="351d0aa0-c4ce-4e11-98e3-f902e5e222bf" providerId="ADAL" clId="{5DB6434C-C05A-47B8-A008-2D2709FD169D}" dt="2025-02-10T22:51:05.842" v="2086" actId="1076"/>
        <pc:sldMkLst>
          <pc:docMk/>
          <pc:sldMk cId="3884490043" sldId="629"/>
        </pc:sldMkLst>
      </pc:sldChg>
      <pc:sldChg chg="addSp delSp modSp new mod">
        <pc:chgData name="Manideep Dunna" userId="351d0aa0-c4ce-4e11-98e3-f902e5e222bf" providerId="ADAL" clId="{5DB6434C-C05A-47B8-A008-2D2709FD169D}" dt="2025-03-04T00:44:28.685" v="2185" actId="1076"/>
        <pc:sldMkLst>
          <pc:docMk/>
          <pc:sldMk cId="1593457927" sldId="630"/>
        </pc:sldMkLst>
      </pc:sldChg>
      <pc:sldChg chg="del">
        <pc:chgData name="Manideep Dunna" userId="351d0aa0-c4ce-4e11-98e3-f902e5e222bf" providerId="ADAL" clId="{5DB6434C-C05A-47B8-A008-2D2709FD169D}" dt="2025-02-10T17:52:37.878" v="2" actId="47"/>
        <pc:sldMkLst>
          <pc:docMk/>
          <pc:sldMk cId="2421608090" sldId="633"/>
        </pc:sldMkLst>
      </pc:sldChg>
      <pc:sldChg chg="del">
        <pc:chgData name="Manideep Dunna" userId="351d0aa0-c4ce-4e11-98e3-f902e5e222bf" providerId="ADAL" clId="{5DB6434C-C05A-47B8-A008-2D2709FD169D}" dt="2025-02-10T17:52:37.878" v="2" actId="47"/>
        <pc:sldMkLst>
          <pc:docMk/>
          <pc:sldMk cId="2131627917" sldId="634"/>
        </pc:sldMkLst>
      </pc:sldChg>
      <pc:sldChg chg="del">
        <pc:chgData name="Manideep Dunna" userId="351d0aa0-c4ce-4e11-98e3-f902e5e222bf" providerId="ADAL" clId="{5DB6434C-C05A-47B8-A008-2D2709FD169D}" dt="2025-02-10T17:52:37.878" v="2" actId="47"/>
        <pc:sldMkLst>
          <pc:docMk/>
          <pc:sldMk cId="1331198466" sldId="637"/>
        </pc:sldMkLst>
      </pc:sldChg>
      <pc:sldChg chg="del">
        <pc:chgData name="Manideep Dunna" userId="351d0aa0-c4ce-4e11-98e3-f902e5e222bf" providerId="ADAL" clId="{5DB6434C-C05A-47B8-A008-2D2709FD169D}" dt="2025-02-10T17:52:37.878" v="2" actId="47"/>
        <pc:sldMkLst>
          <pc:docMk/>
          <pc:sldMk cId="1250805478" sldId="638"/>
        </pc:sldMkLst>
      </pc:sldChg>
      <pc:sldChg chg="del">
        <pc:chgData name="Manideep Dunna" userId="351d0aa0-c4ce-4e11-98e3-f902e5e222bf" providerId="ADAL" clId="{5DB6434C-C05A-47B8-A008-2D2709FD169D}" dt="2025-02-10T17:52:37.878" v="2" actId="47"/>
        <pc:sldMkLst>
          <pc:docMk/>
          <pc:sldMk cId="578763067" sldId="639"/>
        </pc:sldMkLst>
      </pc:sldChg>
      <pc:sldChg chg="del">
        <pc:chgData name="Manideep Dunna" userId="351d0aa0-c4ce-4e11-98e3-f902e5e222bf" providerId="ADAL" clId="{5DB6434C-C05A-47B8-A008-2D2709FD169D}" dt="2025-02-10T17:52:37.878" v="2" actId="47"/>
        <pc:sldMkLst>
          <pc:docMk/>
          <pc:sldMk cId="1716872160" sldId="640"/>
        </pc:sldMkLst>
      </pc:sldChg>
      <pc:sldChg chg="del">
        <pc:chgData name="Manideep Dunna" userId="351d0aa0-c4ce-4e11-98e3-f902e5e222bf" providerId="ADAL" clId="{5DB6434C-C05A-47B8-A008-2D2709FD169D}" dt="2025-02-10T17:52:37.878" v="2" actId="47"/>
        <pc:sldMkLst>
          <pc:docMk/>
          <pc:sldMk cId="2121356892" sldId="646"/>
        </pc:sldMkLst>
      </pc:sldChg>
      <pc:sldMasterChg chg="del delSldLayout">
        <pc:chgData name="Manideep Dunna" userId="351d0aa0-c4ce-4e11-98e3-f902e5e222bf" providerId="ADAL" clId="{5DB6434C-C05A-47B8-A008-2D2709FD169D}" dt="2025-02-10T17:52:37.878" v="2" actId="47"/>
        <pc:sldMasterMkLst>
          <pc:docMk/>
          <pc:sldMasterMk cId="2735859807" sldId="2147483651"/>
        </pc:sldMasterMkLst>
        <pc:sldLayoutChg chg="del">
          <pc:chgData name="Manideep Dunna" userId="351d0aa0-c4ce-4e11-98e3-f902e5e222bf" providerId="ADAL" clId="{5DB6434C-C05A-47B8-A008-2D2709FD169D}" dt="2025-02-10T17:52:37.878" v="2" actId="47"/>
          <pc:sldLayoutMkLst>
            <pc:docMk/>
            <pc:sldMasterMk cId="2735859807" sldId="2147483651"/>
            <pc:sldLayoutMk cId="4030104582" sldId="2147483652"/>
          </pc:sldLayoutMkLst>
        </pc:sldLayoutChg>
      </pc:sldMasterChg>
    </pc:docChg>
  </pc:docChgLst>
  <pc:docChgLst>
    <pc:chgData name="Steve Shellhammer" userId="0e71f22d-ee3e-49c0-82ff-dbc290af8082" providerId="ADAL" clId="{467BD3AC-F198-4FA9-8F8B-0EF76C763259}"/>
    <pc:docChg chg="custSel addSld delSld modSld">
      <pc:chgData name="Steve Shellhammer" userId="0e71f22d-ee3e-49c0-82ff-dbc290af8082" providerId="ADAL" clId="{467BD3AC-F198-4FA9-8F8B-0EF76C763259}" dt="2020-08-24T18:15:56.133" v="675" actId="20577"/>
      <pc:docMkLst>
        <pc:docMk/>
      </pc:docMkLst>
      <pc:sldChg chg="modSp mod">
        <pc:chgData name="Steve Shellhammer" userId="0e71f22d-ee3e-49c0-82ff-dbc290af8082" providerId="ADAL" clId="{467BD3AC-F198-4FA9-8F8B-0EF76C763259}" dt="2020-08-24T17:50:06.869" v="8" actId="6549"/>
        <pc:sldMkLst>
          <pc:docMk/>
          <pc:sldMk cId="1014374459" sldId="480"/>
        </pc:sldMkLst>
      </pc:sldChg>
      <pc:sldChg chg="modSp mod">
        <pc:chgData name="Steve Shellhammer" userId="0e71f22d-ee3e-49c0-82ff-dbc290af8082" providerId="ADAL" clId="{467BD3AC-F198-4FA9-8F8B-0EF76C763259}" dt="2020-08-24T18:15:30.124" v="670" actId="20577"/>
        <pc:sldMkLst>
          <pc:docMk/>
          <pc:sldMk cId="3145523729" sldId="482"/>
        </pc:sldMkLst>
      </pc:sldChg>
      <pc:sldChg chg="modSp mod">
        <pc:chgData name="Steve Shellhammer" userId="0e71f22d-ee3e-49c0-82ff-dbc290af8082" providerId="ADAL" clId="{467BD3AC-F198-4FA9-8F8B-0EF76C763259}" dt="2020-08-24T17:50:57.965" v="22" actId="20577"/>
        <pc:sldMkLst>
          <pc:docMk/>
          <pc:sldMk cId="323650932" sldId="483"/>
        </pc:sldMkLst>
      </pc:sldChg>
      <pc:sldChg chg="modSp mod">
        <pc:chgData name="Steve Shellhammer" userId="0e71f22d-ee3e-49c0-82ff-dbc290af8082" providerId="ADAL" clId="{467BD3AC-F198-4FA9-8F8B-0EF76C763259}" dt="2020-08-24T17:58:08.830" v="98" actId="1076"/>
        <pc:sldMkLst>
          <pc:docMk/>
          <pc:sldMk cId="1334691016" sldId="485"/>
        </pc:sldMkLst>
      </pc:sldChg>
      <pc:sldChg chg="modSp mod">
        <pc:chgData name="Steve Shellhammer" userId="0e71f22d-ee3e-49c0-82ff-dbc290af8082" providerId="ADAL" clId="{467BD3AC-F198-4FA9-8F8B-0EF76C763259}" dt="2020-08-24T18:07:09.017" v="376" actId="20577"/>
        <pc:sldMkLst>
          <pc:docMk/>
          <pc:sldMk cId="2415202813" sldId="486"/>
        </pc:sldMkLst>
      </pc:sldChg>
      <pc:sldChg chg="addSp modSp mod">
        <pc:chgData name="Steve Shellhammer" userId="0e71f22d-ee3e-49c0-82ff-dbc290af8082" providerId="ADAL" clId="{467BD3AC-F198-4FA9-8F8B-0EF76C763259}" dt="2020-08-24T18:15:00.246" v="653" actId="403"/>
        <pc:sldMkLst>
          <pc:docMk/>
          <pc:sldMk cId="675243109" sldId="487"/>
        </pc:sldMkLst>
      </pc:sldChg>
      <pc:sldChg chg="modSp mod">
        <pc:chgData name="Steve Shellhammer" userId="0e71f22d-ee3e-49c0-82ff-dbc290af8082" providerId="ADAL" clId="{467BD3AC-F198-4FA9-8F8B-0EF76C763259}" dt="2020-08-24T18:15:49.246" v="671" actId="404"/>
        <pc:sldMkLst>
          <pc:docMk/>
          <pc:sldMk cId="3208908905" sldId="488"/>
        </pc:sldMkLst>
      </pc:sldChg>
      <pc:sldChg chg="modSp mod">
        <pc:chgData name="Steve Shellhammer" userId="0e71f22d-ee3e-49c0-82ff-dbc290af8082" providerId="ADAL" clId="{467BD3AC-F198-4FA9-8F8B-0EF76C763259}" dt="2020-08-24T18:15:56.133" v="675" actId="20577"/>
        <pc:sldMkLst>
          <pc:docMk/>
          <pc:sldMk cId="847141214" sldId="489"/>
        </pc:sldMkLst>
      </pc:sldChg>
      <pc:sldChg chg="modSp mod">
        <pc:chgData name="Steve Shellhammer" userId="0e71f22d-ee3e-49c0-82ff-dbc290af8082" providerId="ADAL" clId="{467BD3AC-F198-4FA9-8F8B-0EF76C763259}" dt="2020-08-24T18:01:34.366" v="208" actId="20577"/>
        <pc:sldMkLst>
          <pc:docMk/>
          <pc:sldMk cId="506027600" sldId="490"/>
        </pc:sldMkLst>
      </pc:sldChg>
      <pc:sldChg chg="addSp delSp modSp new del mod">
        <pc:chgData name="Steve Shellhammer" userId="0e71f22d-ee3e-49c0-82ff-dbc290af8082" providerId="ADAL" clId="{467BD3AC-F198-4FA9-8F8B-0EF76C763259}" dt="2020-08-24T18:10:49.857" v="522" actId="47"/>
        <pc:sldMkLst>
          <pc:docMk/>
          <pc:sldMk cId="634102025" sldId="491"/>
        </pc:sldMkLst>
      </pc:sldChg>
      <pc:sldChg chg="modSp new del mod">
        <pc:chgData name="Steve Shellhammer" userId="0e71f22d-ee3e-49c0-82ff-dbc290af8082" providerId="ADAL" clId="{467BD3AC-F198-4FA9-8F8B-0EF76C763259}" dt="2020-08-24T18:09:01.289" v="516" actId="47"/>
        <pc:sldMkLst>
          <pc:docMk/>
          <pc:sldMk cId="1392521135" sldId="492"/>
        </pc:sldMkLst>
      </pc:sldChg>
    </pc:docChg>
  </pc:docChgLst>
  <pc:docChgLst>
    <pc:chgData name="Steve Shellhammer" userId="0e71f22d-ee3e-49c0-82ff-dbc290af8082" providerId="ADAL" clId="{47576FD6-D527-4F2D-A904-5B5DD26AF6F4}"/>
    <pc:docChg chg="custSel addSld modSld">
      <pc:chgData name="Steve Shellhammer" userId="0e71f22d-ee3e-49c0-82ff-dbc290af8082" providerId="ADAL" clId="{47576FD6-D527-4F2D-A904-5B5DD26AF6F4}" dt="2021-06-28T18:29:03.366" v="58" actId="14100"/>
      <pc:docMkLst>
        <pc:docMk/>
      </pc:docMkLst>
      <pc:sldChg chg="addSp delSp modSp new mod">
        <pc:chgData name="Steve Shellhammer" userId="0e71f22d-ee3e-49c0-82ff-dbc290af8082" providerId="ADAL" clId="{47576FD6-D527-4F2D-A904-5B5DD26AF6F4}" dt="2021-06-28T18:29:03.366" v="58" actId="14100"/>
        <pc:sldMkLst>
          <pc:docMk/>
          <pc:sldMk cId="891740046" sldId="528"/>
        </pc:sldMkLst>
      </pc:sldChg>
    </pc:docChg>
  </pc:docChgLst>
  <pc:docChgLst>
    <pc:chgData name="Steve Shellhammer" userId="0e71f22d-ee3e-49c0-82ff-dbc290af8082" providerId="ADAL" clId="{C15423F7-7331-4EBB-B0DF-94D16AFE56C5}"/>
    <pc:docChg chg="modSld modMainMaster">
      <pc:chgData name="Steve Shellhammer" userId="0e71f22d-ee3e-49c0-82ff-dbc290af8082" providerId="ADAL" clId="{C15423F7-7331-4EBB-B0DF-94D16AFE56C5}" dt="2021-10-12T19:40:25.557" v="133" actId="6549"/>
      <pc:docMkLst>
        <pc:docMk/>
      </pc:docMkLst>
      <pc:sldChg chg="modSp mod">
        <pc:chgData name="Steve Shellhammer" userId="0e71f22d-ee3e-49c0-82ff-dbc290af8082" providerId="ADAL" clId="{C15423F7-7331-4EBB-B0DF-94D16AFE56C5}" dt="2021-10-12T19:37:08.066" v="91" actId="20577"/>
        <pc:sldMkLst>
          <pc:docMk/>
          <pc:sldMk cId="491374436" sldId="529"/>
        </pc:sldMkLst>
      </pc:sldChg>
      <pc:sldChg chg="modSp mod">
        <pc:chgData name="Steve Shellhammer" userId="0e71f22d-ee3e-49c0-82ff-dbc290af8082" providerId="ADAL" clId="{C15423F7-7331-4EBB-B0DF-94D16AFE56C5}" dt="2021-10-12T19:37:36.004" v="95" actId="20577"/>
        <pc:sldMkLst>
          <pc:docMk/>
          <pc:sldMk cId="1033386959" sldId="530"/>
        </pc:sldMkLst>
      </pc:sldChg>
      <pc:sldChg chg="modSp mod">
        <pc:chgData name="Steve Shellhammer" userId="0e71f22d-ee3e-49c0-82ff-dbc290af8082" providerId="ADAL" clId="{C15423F7-7331-4EBB-B0DF-94D16AFE56C5}" dt="2021-10-12T19:39:44.435" v="132" actId="20577"/>
        <pc:sldMkLst>
          <pc:docMk/>
          <pc:sldMk cId="913928595" sldId="536"/>
        </pc:sldMkLst>
      </pc:sldChg>
      <pc:sldChg chg="modSp mod">
        <pc:chgData name="Steve Shellhammer" userId="0e71f22d-ee3e-49c0-82ff-dbc290af8082" providerId="ADAL" clId="{C15423F7-7331-4EBB-B0DF-94D16AFE56C5}" dt="2021-10-12T19:38:05.651" v="101" actId="20577"/>
        <pc:sldMkLst>
          <pc:docMk/>
          <pc:sldMk cId="2716857888" sldId="537"/>
        </pc:sldMkLst>
      </pc:sldChg>
      <pc:sldChg chg="modSp mod">
        <pc:chgData name="Steve Shellhammer" userId="0e71f22d-ee3e-49c0-82ff-dbc290af8082" providerId="ADAL" clId="{C15423F7-7331-4EBB-B0DF-94D16AFE56C5}" dt="2021-10-12T19:40:25.557" v="133" actId="6549"/>
        <pc:sldMkLst>
          <pc:docMk/>
          <pc:sldMk cId="341061038" sldId="549"/>
        </pc:sldMkLst>
      </pc:sldChg>
      <pc:sldMasterChg chg="modSldLayout">
        <pc:chgData name="Steve Shellhammer" userId="0e71f22d-ee3e-49c0-82ff-dbc290af8082" providerId="ADAL" clId="{C15423F7-7331-4EBB-B0DF-94D16AFE56C5}" dt="2021-09-28T23:17:59.955" v="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C15423F7-7331-4EBB-B0DF-94D16AFE56C5}" dt="2021-09-28T23:17:59.955" v="7" actId="20577"/>
          <pc:sldLayoutMkLst>
            <pc:docMk/>
            <pc:sldMasterMk cId="0" sldId="2147483648"/>
            <pc:sldLayoutMk cId="0" sldId="2147483650"/>
          </pc:sldLayoutMkLst>
        </pc:sldLayoutChg>
      </pc:sldMasterChg>
    </pc:docChg>
  </pc:docChgLst>
  <pc:docChgLst>
    <pc:chgData name="Steve Shellhammer" userId="0e71f22d-ee3e-49c0-82ff-dbc290af8082" providerId="ADAL" clId="{F520BEC8-AE19-4105-8353-B9CB856426EC}"/>
    <pc:docChg chg="undo custSel addSld delSld modSld sldOrd modMainMaster">
      <pc:chgData name="Steve Shellhammer" userId="0e71f22d-ee3e-49c0-82ff-dbc290af8082" providerId="ADAL" clId="{F520BEC8-AE19-4105-8353-B9CB856426EC}" dt="2024-07-10T16:00:03.410" v="6142" actId="20577"/>
      <pc:docMkLst>
        <pc:docMk/>
      </pc:docMkLst>
      <pc:sldChg chg="modSp mod">
        <pc:chgData name="Steve Shellhammer" userId="0e71f22d-ee3e-49c0-82ff-dbc290af8082" providerId="ADAL" clId="{F520BEC8-AE19-4105-8353-B9CB856426EC}" dt="2024-06-21T00:09:07.534" v="609" actId="14100"/>
        <pc:sldMkLst>
          <pc:docMk/>
          <pc:sldMk cId="993489634" sldId="562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352232393" sldId="563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439122583" sldId="565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807226184" sldId="566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688041361" sldId="567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22521580" sldId="568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113331865" sldId="569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4029833144" sldId="571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709006339" sldId="572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969590804" sldId="573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803452206" sldId="574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417826229" sldId="575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443101857" sldId="576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894305849" sldId="577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4178946698" sldId="578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55909902" sldId="579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960370175" sldId="580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4032376208" sldId="581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182489786" sldId="582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007742443" sldId="583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123477143" sldId="584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770980165" sldId="585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888207847" sldId="586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683490881" sldId="587"/>
        </pc:sldMkLst>
      </pc:sldChg>
      <pc:sldChg chg="modSp add mod">
        <pc:chgData name="Steve Shellhammer" userId="0e71f22d-ee3e-49c0-82ff-dbc290af8082" providerId="ADAL" clId="{F520BEC8-AE19-4105-8353-B9CB856426EC}" dt="2024-06-21T16:08:14.065" v="2102" actId="255"/>
        <pc:sldMkLst>
          <pc:docMk/>
          <pc:sldMk cId="1405330531" sldId="588"/>
        </pc:sldMkLst>
      </pc:sldChg>
      <pc:sldChg chg="addSp delSp modSp new del mod">
        <pc:chgData name="Steve Shellhammer" userId="0e71f22d-ee3e-49c0-82ff-dbc290af8082" providerId="ADAL" clId="{F520BEC8-AE19-4105-8353-B9CB856426EC}" dt="2024-06-21T17:38:50.944" v="2458" actId="47"/>
        <pc:sldMkLst>
          <pc:docMk/>
          <pc:sldMk cId="3364792125" sldId="589"/>
        </pc:sldMkLst>
      </pc:sldChg>
      <pc:sldChg chg="modSp new del mod">
        <pc:chgData name="Steve Shellhammer" userId="0e71f22d-ee3e-49c0-82ff-dbc290af8082" providerId="ADAL" clId="{F520BEC8-AE19-4105-8353-B9CB856426EC}" dt="2024-06-21T00:24:40.591" v="1067" actId="47"/>
        <pc:sldMkLst>
          <pc:docMk/>
          <pc:sldMk cId="1566893768" sldId="590"/>
        </pc:sldMkLst>
      </pc:sldChg>
      <pc:sldChg chg="addSp modSp add mod">
        <pc:chgData name="Steve Shellhammer" userId="0e71f22d-ee3e-49c0-82ff-dbc290af8082" providerId="ADAL" clId="{F520BEC8-AE19-4105-8353-B9CB856426EC}" dt="2024-07-01T22:06:54.231" v="5537" actId="20577"/>
        <pc:sldMkLst>
          <pc:docMk/>
          <pc:sldMk cId="470537490" sldId="591"/>
        </pc:sldMkLst>
      </pc:sldChg>
      <pc:sldChg chg="addSp delSp modSp new mod">
        <pc:chgData name="Steve Shellhammer" userId="0e71f22d-ee3e-49c0-82ff-dbc290af8082" providerId="ADAL" clId="{F520BEC8-AE19-4105-8353-B9CB856426EC}" dt="2024-07-10T15:56:39.355" v="6130" actId="1035"/>
        <pc:sldMkLst>
          <pc:docMk/>
          <pc:sldMk cId="1083766750" sldId="592"/>
        </pc:sldMkLst>
      </pc:sldChg>
      <pc:sldChg chg="modSp new del mod">
        <pc:chgData name="Steve Shellhammer" userId="0e71f22d-ee3e-49c0-82ff-dbc290af8082" providerId="ADAL" clId="{F520BEC8-AE19-4105-8353-B9CB856426EC}" dt="2024-06-21T16:03:11.766" v="1863" actId="47"/>
        <pc:sldMkLst>
          <pc:docMk/>
          <pc:sldMk cId="1586299038" sldId="593"/>
        </pc:sldMkLst>
      </pc:sldChg>
      <pc:sldChg chg="modSp new mod">
        <pc:chgData name="Steve Shellhammer" userId="0e71f22d-ee3e-49c0-82ff-dbc290af8082" providerId="ADAL" clId="{F520BEC8-AE19-4105-8353-B9CB856426EC}" dt="2024-06-21T20:48:38.540" v="4805" actId="20577"/>
        <pc:sldMkLst>
          <pc:docMk/>
          <pc:sldMk cId="2480858265" sldId="593"/>
        </pc:sldMkLst>
      </pc:sldChg>
      <pc:sldChg chg="modSp new mod">
        <pc:chgData name="Steve Shellhammer" userId="0e71f22d-ee3e-49c0-82ff-dbc290af8082" providerId="ADAL" clId="{F520BEC8-AE19-4105-8353-B9CB856426EC}" dt="2024-06-21T18:31:52.736" v="4715" actId="20577"/>
        <pc:sldMkLst>
          <pc:docMk/>
          <pc:sldMk cId="1517107591" sldId="594"/>
        </pc:sldMkLst>
      </pc:sldChg>
      <pc:sldChg chg="addSp modSp new mod">
        <pc:chgData name="Steve Shellhammer" userId="0e71f22d-ee3e-49c0-82ff-dbc290af8082" providerId="ADAL" clId="{F520BEC8-AE19-4105-8353-B9CB856426EC}" dt="2024-06-21T17:51:45.833" v="2900" actId="20577"/>
        <pc:sldMkLst>
          <pc:docMk/>
          <pc:sldMk cId="2562261222" sldId="595"/>
        </pc:sldMkLst>
      </pc:sldChg>
      <pc:sldChg chg="addSp modSp new del mod">
        <pc:chgData name="Steve Shellhammer" userId="0e71f22d-ee3e-49c0-82ff-dbc290af8082" providerId="ADAL" clId="{F520BEC8-AE19-4105-8353-B9CB856426EC}" dt="2024-06-21T18:24:56.498" v="4166" actId="47"/>
        <pc:sldMkLst>
          <pc:docMk/>
          <pc:sldMk cId="1015676089" sldId="596"/>
        </pc:sldMkLst>
      </pc:sldChg>
      <pc:sldChg chg="modSp add mod ord">
        <pc:chgData name="Steve Shellhammer" userId="0e71f22d-ee3e-49c0-82ff-dbc290af8082" providerId="ADAL" clId="{F520BEC8-AE19-4105-8353-B9CB856426EC}" dt="2024-06-21T20:49:23.058" v="4814" actId="20577"/>
        <pc:sldMkLst>
          <pc:docMk/>
          <pc:sldMk cId="3428602540" sldId="597"/>
        </pc:sldMkLst>
      </pc:sldChg>
      <pc:sldChg chg="addSp modSp new del mod">
        <pc:chgData name="Steve Shellhammer" userId="0e71f22d-ee3e-49c0-82ff-dbc290af8082" providerId="ADAL" clId="{F520BEC8-AE19-4105-8353-B9CB856426EC}" dt="2024-07-01T23:06:20.485" v="5564" actId="47"/>
        <pc:sldMkLst>
          <pc:docMk/>
          <pc:sldMk cId="4064899680" sldId="598"/>
        </pc:sldMkLst>
      </pc:sldChg>
      <pc:sldChg chg="addSp delSp modSp new mod">
        <pc:chgData name="Steve Shellhammer" userId="0e71f22d-ee3e-49c0-82ff-dbc290af8082" providerId="ADAL" clId="{F520BEC8-AE19-4105-8353-B9CB856426EC}" dt="2024-06-21T18:13:30.609" v="3888" actId="1037"/>
        <pc:sldMkLst>
          <pc:docMk/>
          <pc:sldMk cId="4060783297" sldId="599"/>
        </pc:sldMkLst>
      </pc:sldChg>
      <pc:sldChg chg="modSp new del mod">
        <pc:chgData name="Steve Shellhammer" userId="0e71f22d-ee3e-49c0-82ff-dbc290af8082" providerId="ADAL" clId="{F520BEC8-AE19-4105-8353-B9CB856426EC}" dt="2024-06-21T18:25:14.692" v="4167" actId="47"/>
        <pc:sldMkLst>
          <pc:docMk/>
          <pc:sldMk cId="1863598346" sldId="600"/>
        </pc:sldMkLst>
      </pc:sldChg>
      <pc:sldChg chg="modSp new mod">
        <pc:chgData name="Steve Shellhammer" userId="0e71f22d-ee3e-49c0-82ff-dbc290af8082" providerId="ADAL" clId="{F520BEC8-AE19-4105-8353-B9CB856426EC}" dt="2024-06-21T20:50:11.342" v="4838" actId="6549"/>
        <pc:sldMkLst>
          <pc:docMk/>
          <pc:sldMk cId="251378730" sldId="601"/>
        </pc:sldMkLst>
      </pc:sldChg>
      <pc:sldChg chg="modSp new mod">
        <pc:chgData name="Steve Shellhammer" userId="0e71f22d-ee3e-49c0-82ff-dbc290af8082" providerId="ADAL" clId="{F520BEC8-AE19-4105-8353-B9CB856426EC}" dt="2024-06-21T18:35:45.092" v="4778" actId="20577"/>
        <pc:sldMkLst>
          <pc:docMk/>
          <pc:sldMk cId="386115416" sldId="602"/>
        </pc:sldMkLst>
      </pc:sldChg>
      <pc:sldChg chg="addSp modSp new mod">
        <pc:chgData name="Steve Shellhammer" userId="0e71f22d-ee3e-49c0-82ff-dbc290af8082" providerId="ADAL" clId="{F520BEC8-AE19-4105-8353-B9CB856426EC}" dt="2024-06-21T18:23:53.682" v="4163" actId="20577"/>
        <pc:sldMkLst>
          <pc:docMk/>
          <pc:sldMk cId="2782558786" sldId="603"/>
        </pc:sldMkLst>
      </pc:sldChg>
      <pc:sldChg chg="addSp delSp modSp new mod">
        <pc:chgData name="Steve Shellhammer" userId="0e71f22d-ee3e-49c0-82ff-dbc290af8082" providerId="ADAL" clId="{F520BEC8-AE19-4105-8353-B9CB856426EC}" dt="2024-07-01T23:06:47.036" v="5595" actId="478"/>
        <pc:sldMkLst>
          <pc:docMk/>
          <pc:sldMk cId="793655961" sldId="604"/>
        </pc:sldMkLst>
      </pc:sldChg>
      <pc:sldChg chg="modSp new mod">
        <pc:chgData name="Steve Shellhammer" userId="0e71f22d-ee3e-49c0-82ff-dbc290af8082" providerId="ADAL" clId="{F520BEC8-AE19-4105-8353-B9CB856426EC}" dt="2024-06-28T00:08:20.895" v="5528" actId="20577"/>
        <pc:sldMkLst>
          <pc:docMk/>
          <pc:sldMk cId="36714341" sldId="605"/>
        </pc:sldMkLst>
      </pc:sldChg>
      <pc:sldChg chg="modSp new mod">
        <pc:chgData name="Steve Shellhammer" userId="0e71f22d-ee3e-49c0-82ff-dbc290af8082" providerId="ADAL" clId="{F520BEC8-AE19-4105-8353-B9CB856426EC}" dt="2024-07-01T23:09:13.883" v="5878" actId="20577"/>
        <pc:sldMkLst>
          <pc:docMk/>
          <pc:sldMk cId="3572002730" sldId="606"/>
        </pc:sldMkLst>
      </pc:sldChg>
    </pc:docChg>
  </pc:docChgLst>
  <pc:docChgLst>
    <pc:chgData name="Manideep Dunna" userId="351d0aa0-c4ce-4e11-98e3-f902e5e222bf" providerId="ADAL" clId="{8A114E54-7AA7-4C90-9535-2C2E2A87DD03}"/>
    <pc:docChg chg="undo redo custSel addSld delSld modSld sldOrd">
      <pc:chgData name="Manideep Dunna" userId="351d0aa0-c4ce-4e11-98e3-f902e5e222bf" providerId="ADAL" clId="{8A114E54-7AA7-4C90-9535-2C2E2A87DD03}" dt="2024-09-03T18:10:23.068" v="3588" actId="20577"/>
      <pc:docMkLst>
        <pc:docMk/>
      </pc:docMkLst>
      <pc:sldChg chg="modSp">
        <pc:chgData name="Manideep Dunna" userId="351d0aa0-c4ce-4e11-98e3-f902e5e222bf" providerId="ADAL" clId="{8A114E54-7AA7-4C90-9535-2C2E2A87DD03}" dt="2024-09-03T16:52:53.018" v="3414"/>
        <pc:sldMkLst>
          <pc:docMk/>
          <pc:sldMk cId="0" sldId="256"/>
        </pc:sldMkLst>
      </pc:sldChg>
      <pc:sldChg chg="addSp delSp modSp mod">
        <pc:chgData name="Manideep Dunna" userId="351d0aa0-c4ce-4e11-98e3-f902e5e222bf" providerId="ADAL" clId="{8A114E54-7AA7-4C90-9535-2C2E2A87DD03}" dt="2024-09-03T16:48:16.513" v="3412" actId="1076"/>
        <pc:sldMkLst>
          <pc:docMk/>
          <pc:sldMk cId="2451062404" sldId="622"/>
        </pc:sldMkLst>
      </pc:sldChg>
      <pc:sldChg chg="modSp mod ord">
        <pc:chgData name="Manideep Dunna" userId="351d0aa0-c4ce-4e11-98e3-f902e5e222bf" providerId="ADAL" clId="{8A114E54-7AA7-4C90-9535-2C2E2A87DD03}" dt="2024-09-03T14:47:19.488" v="1802" actId="20577"/>
        <pc:sldMkLst>
          <pc:docMk/>
          <pc:sldMk cId="2029469669" sldId="623"/>
        </pc:sldMkLst>
      </pc:sldChg>
      <pc:sldChg chg="modNotesTx">
        <pc:chgData name="Manideep Dunna" userId="351d0aa0-c4ce-4e11-98e3-f902e5e222bf" providerId="ADAL" clId="{8A114E54-7AA7-4C90-9535-2C2E2A87DD03}" dt="2024-09-03T17:32:12.558" v="3444" actId="20577"/>
        <pc:sldMkLst>
          <pc:docMk/>
          <pc:sldMk cId="1876337425" sldId="624"/>
        </pc:sldMkLst>
      </pc:sldChg>
      <pc:sldChg chg="addSp delSp modSp mod ord modShow modNotesTx">
        <pc:chgData name="Manideep Dunna" userId="351d0aa0-c4ce-4e11-98e3-f902e5e222bf" providerId="ADAL" clId="{8A114E54-7AA7-4C90-9535-2C2E2A87DD03}" dt="2024-09-03T16:44:19.725" v="3329" actId="1076"/>
        <pc:sldMkLst>
          <pc:docMk/>
          <pc:sldMk cId="3764631598" sldId="625"/>
        </pc:sldMkLst>
      </pc:sldChg>
      <pc:sldChg chg="modSp mod modNotesTx">
        <pc:chgData name="Manideep Dunna" userId="351d0aa0-c4ce-4e11-98e3-f902e5e222bf" providerId="ADAL" clId="{8A114E54-7AA7-4C90-9535-2C2E2A87DD03}" dt="2024-09-03T18:10:23.068" v="3588" actId="20577"/>
        <pc:sldMkLst>
          <pc:docMk/>
          <pc:sldMk cId="99168477" sldId="626"/>
        </pc:sldMkLst>
      </pc:sldChg>
      <pc:sldChg chg="mod ord modShow modNotesTx">
        <pc:chgData name="Manideep Dunna" userId="351d0aa0-c4ce-4e11-98e3-f902e5e222bf" providerId="ADAL" clId="{8A114E54-7AA7-4C90-9535-2C2E2A87DD03}" dt="2024-09-03T17:02:05.995" v="3424" actId="20577"/>
        <pc:sldMkLst>
          <pc:docMk/>
          <pc:sldMk cId="854076364" sldId="627"/>
        </pc:sldMkLst>
      </pc:sldChg>
      <pc:sldChg chg="mod ord modShow modNotesTx">
        <pc:chgData name="Manideep Dunna" userId="351d0aa0-c4ce-4e11-98e3-f902e5e222bf" providerId="ADAL" clId="{8A114E54-7AA7-4C90-9535-2C2E2A87DD03}" dt="2024-09-03T17:02:10.130" v="3425" actId="20577"/>
        <pc:sldMkLst>
          <pc:docMk/>
          <pc:sldMk cId="2191804473" sldId="628"/>
        </pc:sldMkLst>
      </pc:sldChg>
      <pc:sldChg chg="addSp delSp modSp mod modNotesTx">
        <pc:chgData name="Manideep Dunna" userId="351d0aa0-c4ce-4e11-98e3-f902e5e222bf" providerId="ADAL" clId="{8A114E54-7AA7-4C90-9535-2C2E2A87DD03}" dt="2024-09-03T17:01:32.662" v="3417" actId="20577"/>
        <pc:sldMkLst>
          <pc:docMk/>
          <pc:sldMk cId="431238806" sldId="629"/>
        </pc:sldMkLst>
      </pc:sldChg>
      <pc:sldChg chg="addSp delSp modSp mod">
        <pc:chgData name="Manideep Dunna" userId="351d0aa0-c4ce-4e11-98e3-f902e5e222bf" providerId="ADAL" clId="{8A114E54-7AA7-4C90-9535-2C2E2A87DD03}" dt="2024-09-03T16:11:02.285" v="2564" actId="164"/>
        <pc:sldMkLst>
          <pc:docMk/>
          <pc:sldMk cId="2650559808" sldId="631"/>
        </pc:sldMkLst>
      </pc:sldChg>
      <pc:sldChg chg="modSp mod">
        <pc:chgData name="Manideep Dunna" userId="351d0aa0-c4ce-4e11-98e3-f902e5e222bf" providerId="ADAL" clId="{8A114E54-7AA7-4C90-9535-2C2E2A87DD03}" dt="2024-09-03T16:33:22.290" v="3309" actId="20577"/>
        <pc:sldMkLst>
          <pc:docMk/>
          <pc:sldMk cId="2973111420" sldId="632"/>
        </pc:sldMkLst>
      </pc:sldChg>
      <pc:sldChg chg="del">
        <pc:chgData name="Manideep Dunna" userId="351d0aa0-c4ce-4e11-98e3-f902e5e222bf" providerId="ADAL" clId="{8A114E54-7AA7-4C90-9535-2C2E2A87DD03}" dt="2024-09-03T04:08:07.075" v="0" actId="2696"/>
        <pc:sldMkLst>
          <pc:docMk/>
          <pc:sldMk cId="3737396952" sldId="633"/>
        </pc:sldMkLst>
      </pc:sldChg>
      <pc:sldChg chg="addSp modSp mod modNotesTx">
        <pc:chgData name="Manideep Dunna" userId="351d0aa0-c4ce-4e11-98e3-f902e5e222bf" providerId="ADAL" clId="{8A114E54-7AA7-4C90-9535-2C2E2A87DD03}" dt="2024-09-03T17:01:38.234" v="3418" actId="20577"/>
        <pc:sldMkLst>
          <pc:docMk/>
          <pc:sldMk cId="3865558206" sldId="635"/>
        </pc:sldMkLst>
      </pc:sldChg>
      <pc:sldChg chg="addSp delSp modSp mod modShow modNotesTx">
        <pc:chgData name="Manideep Dunna" userId="351d0aa0-c4ce-4e11-98e3-f902e5e222bf" providerId="ADAL" clId="{8A114E54-7AA7-4C90-9535-2C2E2A87DD03}" dt="2024-09-03T18:09:22.818" v="3566" actId="20577"/>
        <pc:sldMkLst>
          <pc:docMk/>
          <pc:sldMk cId="1236181184" sldId="637"/>
        </pc:sldMkLst>
      </pc:sldChg>
      <pc:sldChg chg="modSp mod">
        <pc:chgData name="Manideep Dunna" userId="351d0aa0-c4ce-4e11-98e3-f902e5e222bf" providerId="ADAL" clId="{8A114E54-7AA7-4C90-9535-2C2E2A87DD03}" dt="2024-09-03T16:46:40.922" v="3335" actId="5793"/>
        <pc:sldMkLst>
          <pc:docMk/>
          <pc:sldMk cId="485748584" sldId="638"/>
        </pc:sldMkLst>
      </pc:sldChg>
      <pc:sldChg chg="addSp delSp modSp del mod">
        <pc:chgData name="Manideep Dunna" userId="351d0aa0-c4ce-4e11-98e3-f902e5e222bf" providerId="ADAL" clId="{8A114E54-7AA7-4C90-9535-2C2E2A87DD03}" dt="2024-09-03T06:12:41.174" v="1048" actId="47"/>
        <pc:sldMkLst>
          <pc:docMk/>
          <pc:sldMk cId="1432177156" sldId="639"/>
        </pc:sldMkLst>
      </pc:sldChg>
      <pc:sldChg chg="del">
        <pc:chgData name="Manideep Dunna" userId="351d0aa0-c4ce-4e11-98e3-f902e5e222bf" providerId="ADAL" clId="{8A114E54-7AA7-4C90-9535-2C2E2A87DD03}" dt="2024-09-03T04:44:50.211" v="84" actId="47"/>
        <pc:sldMkLst>
          <pc:docMk/>
          <pc:sldMk cId="3939135549" sldId="640"/>
        </pc:sldMkLst>
      </pc:sldChg>
      <pc:sldChg chg="del">
        <pc:chgData name="Manideep Dunna" userId="351d0aa0-c4ce-4e11-98e3-f902e5e222bf" providerId="ADAL" clId="{8A114E54-7AA7-4C90-9535-2C2E2A87DD03}" dt="2024-09-03T05:48:02.703" v="1042" actId="47"/>
        <pc:sldMkLst>
          <pc:docMk/>
          <pc:sldMk cId="430516710" sldId="641"/>
        </pc:sldMkLst>
      </pc:sldChg>
      <pc:sldChg chg="mod ord modShow">
        <pc:chgData name="Manideep Dunna" userId="351d0aa0-c4ce-4e11-98e3-f902e5e222bf" providerId="ADAL" clId="{8A114E54-7AA7-4C90-9535-2C2E2A87DD03}" dt="2024-09-03T05:47:05.246" v="1039" actId="729"/>
        <pc:sldMkLst>
          <pc:docMk/>
          <pc:sldMk cId="1528623547" sldId="642"/>
        </pc:sldMkLst>
      </pc:sldChg>
      <pc:sldChg chg="addSp delSp modSp new mod">
        <pc:chgData name="Manideep Dunna" userId="351d0aa0-c4ce-4e11-98e3-f902e5e222bf" providerId="ADAL" clId="{8A114E54-7AA7-4C90-9535-2C2E2A87DD03}" dt="2024-09-03T17:48:25.252" v="3546" actId="20577"/>
        <pc:sldMkLst>
          <pc:docMk/>
          <pc:sldMk cId="681246194" sldId="643"/>
        </pc:sldMkLst>
      </pc:sldChg>
      <pc:sldChg chg="add mod ord modShow modNotesTx">
        <pc:chgData name="Manideep Dunna" userId="351d0aa0-c4ce-4e11-98e3-f902e5e222bf" providerId="ADAL" clId="{8A114E54-7AA7-4C90-9535-2C2E2A87DD03}" dt="2024-09-03T17:01:57.725" v="3421" actId="20577"/>
        <pc:sldMkLst>
          <pc:docMk/>
          <pc:sldMk cId="2024194035" sldId="644"/>
        </pc:sldMkLst>
      </pc:sldChg>
      <pc:sldChg chg="modSp add mod ord modShow">
        <pc:chgData name="Manideep Dunna" userId="351d0aa0-c4ce-4e11-98e3-f902e5e222bf" providerId="ADAL" clId="{8A114E54-7AA7-4C90-9535-2C2E2A87DD03}" dt="2024-09-03T16:32:24.013" v="3229" actId="732"/>
        <pc:sldMkLst>
          <pc:docMk/>
          <pc:sldMk cId="3853277269" sldId="645"/>
        </pc:sldMkLst>
      </pc:sldChg>
      <pc:sldChg chg="addSp delSp modSp new mod">
        <pc:chgData name="Manideep Dunna" userId="351d0aa0-c4ce-4e11-98e3-f902e5e222bf" providerId="ADAL" clId="{8A114E54-7AA7-4C90-9535-2C2E2A87DD03}" dt="2024-09-03T16:33:48.142" v="3312" actId="14100"/>
        <pc:sldMkLst>
          <pc:docMk/>
          <pc:sldMk cId="2121356892" sldId="646"/>
        </pc:sldMkLst>
      </pc:sldChg>
      <pc:sldChg chg="addSp delSp modSp add mod ord modShow">
        <pc:chgData name="Manideep Dunna" userId="351d0aa0-c4ce-4e11-98e3-f902e5e222bf" providerId="ADAL" clId="{8A114E54-7AA7-4C90-9535-2C2E2A87DD03}" dt="2024-09-03T16:25:22.558" v="3009" actId="20577"/>
        <pc:sldMkLst>
          <pc:docMk/>
          <pc:sldMk cId="3808991287" sldId="647"/>
        </pc:sldMkLst>
      </pc:sldChg>
      <pc:sldChg chg="addSp modSp add mod ord modNotesTx">
        <pc:chgData name="Manideep Dunna" userId="351d0aa0-c4ce-4e11-98e3-f902e5e222bf" providerId="ADAL" clId="{8A114E54-7AA7-4C90-9535-2C2E2A87DD03}" dt="2024-09-03T17:01:51.984" v="3420" actId="20577"/>
        <pc:sldMkLst>
          <pc:docMk/>
          <pc:sldMk cId="1572062656" sldId="648"/>
        </pc:sldMkLst>
      </pc:sldChg>
    </pc:docChg>
  </pc:docChgLst>
  <pc:docChgLst>
    <pc:chgData name="Manideep  Dunna" userId="351d0aa0-c4ce-4e11-98e3-f902e5e222bf" providerId="ADAL" clId="{9BA0EAC1-12F1-4D27-9408-AAB1BF157859}"/>
    <pc:docChg chg="undo custSel addSld delSld modSld sldOrd modMainMaster">
      <pc:chgData name="Manideep  Dunna" userId="351d0aa0-c4ce-4e11-98e3-f902e5e222bf" providerId="ADAL" clId="{9BA0EAC1-12F1-4D27-9408-AAB1BF157859}" dt="2025-07-09T22:46:41.134" v="4005" actId="20577"/>
      <pc:docMkLst>
        <pc:docMk/>
      </pc:docMkLst>
      <pc:sldChg chg="modSp mod">
        <pc:chgData name="Manideep  Dunna" userId="351d0aa0-c4ce-4e11-98e3-f902e5e222bf" providerId="ADAL" clId="{9BA0EAC1-12F1-4D27-9408-AAB1BF157859}" dt="2025-07-09T21:07:39.393" v="3750"/>
        <pc:sldMkLst>
          <pc:docMk/>
          <pc:sldMk cId="3229970546" sldId="621"/>
        </pc:sldMkLst>
        <pc:spChg chg="mod">
          <ac:chgData name="Manideep  Dunna" userId="351d0aa0-c4ce-4e11-98e3-f902e5e222bf" providerId="ADAL" clId="{9BA0EAC1-12F1-4D27-9408-AAB1BF157859}" dt="2025-07-08T01:25:26.102" v="1533" actId="20577"/>
          <ac:spMkLst>
            <pc:docMk/>
            <pc:sldMk cId="3229970546" sldId="621"/>
            <ac:spMk id="3" creationId="{B9FC133F-B140-4646-3308-A78FC99ED692}"/>
          </ac:spMkLst>
        </pc:spChg>
        <pc:spChg chg="mod">
          <ac:chgData name="Manideep  Dunna" userId="351d0aa0-c4ce-4e11-98e3-f902e5e222bf" providerId="ADAL" clId="{9BA0EAC1-12F1-4D27-9408-AAB1BF157859}" dt="2025-07-09T21:07:39.393" v="3750"/>
          <ac:spMkLst>
            <pc:docMk/>
            <pc:sldMk cId="3229970546" sldId="621"/>
            <ac:spMk id="6" creationId="{9AA00E86-D0C8-7588-421C-4FD3049AB133}"/>
          </ac:spMkLst>
        </pc:spChg>
      </pc:sldChg>
      <pc:sldChg chg="del">
        <pc:chgData name="Manideep  Dunna" userId="351d0aa0-c4ce-4e11-98e3-f902e5e222bf" providerId="ADAL" clId="{9BA0EAC1-12F1-4D27-9408-AAB1BF157859}" dt="2025-07-08T00:19:50.644" v="0" actId="47"/>
        <pc:sldMkLst>
          <pc:docMk/>
          <pc:sldMk cId="99168477" sldId="626"/>
        </pc:sldMkLst>
      </pc:sldChg>
      <pc:sldChg chg="modSp mod">
        <pc:chgData name="Manideep  Dunna" userId="351d0aa0-c4ce-4e11-98e3-f902e5e222bf" providerId="ADAL" clId="{9BA0EAC1-12F1-4D27-9408-AAB1BF157859}" dt="2025-07-09T21:07:07.507" v="3743"/>
        <pc:sldMkLst>
          <pc:docMk/>
          <pc:sldMk cId="830775841" sldId="628"/>
        </pc:sldMkLst>
        <pc:spChg chg="mod">
          <ac:chgData name="Manideep  Dunna" userId="351d0aa0-c4ce-4e11-98e3-f902e5e222bf" providerId="ADAL" clId="{9BA0EAC1-12F1-4D27-9408-AAB1BF157859}" dt="2025-07-09T21:07:07.507" v="3743"/>
          <ac:spMkLst>
            <pc:docMk/>
            <pc:sldMk cId="830775841" sldId="628"/>
            <ac:spMk id="6" creationId="{5770B2CA-DF7E-903D-88C4-9F95A86C3CFC}"/>
          </ac:spMkLst>
        </pc:spChg>
        <pc:spChg chg="mod">
          <ac:chgData name="Manideep  Dunna" userId="351d0aa0-c4ce-4e11-98e3-f902e5e222bf" providerId="ADAL" clId="{9BA0EAC1-12F1-4D27-9408-AAB1BF157859}" dt="2025-07-09T17:05:47.692" v="2424" actId="20577"/>
          <ac:spMkLst>
            <pc:docMk/>
            <pc:sldMk cId="830775841" sldId="628"/>
            <ac:spMk id="29" creationId="{2C049A90-CF3D-FA5F-05A6-71E7F7204B5D}"/>
          </ac:spMkLst>
        </pc:spChg>
      </pc:sldChg>
      <pc:sldChg chg="del">
        <pc:chgData name="Manideep  Dunna" userId="351d0aa0-c4ce-4e11-98e3-f902e5e222bf" providerId="ADAL" clId="{9BA0EAC1-12F1-4D27-9408-AAB1BF157859}" dt="2025-07-08T00:22:32.290" v="38" actId="2696"/>
        <pc:sldMkLst>
          <pc:docMk/>
          <pc:sldMk cId="2338971818" sldId="629"/>
        </pc:sldMkLst>
      </pc:sldChg>
      <pc:sldChg chg="modSp mod">
        <pc:chgData name="Manideep  Dunna" userId="351d0aa0-c4ce-4e11-98e3-f902e5e222bf" providerId="ADAL" clId="{9BA0EAC1-12F1-4D27-9408-AAB1BF157859}" dt="2025-07-09T21:07:14.772" v="3745"/>
        <pc:sldMkLst>
          <pc:docMk/>
          <pc:sldMk cId="1568175419" sldId="631"/>
        </pc:sldMkLst>
        <pc:spChg chg="mod">
          <ac:chgData name="Manideep  Dunna" userId="351d0aa0-c4ce-4e11-98e3-f902e5e222bf" providerId="ADAL" clId="{9BA0EAC1-12F1-4D27-9408-AAB1BF157859}" dt="2025-07-09T16:35:47.039" v="1630" actId="20577"/>
          <ac:spMkLst>
            <pc:docMk/>
            <pc:sldMk cId="1568175419" sldId="631"/>
            <ac:spMk id="2" creationId="{75919FDA-06E0-CA07-BEA6-CC8061E07770}"/>
          </ac:spMkLst>
        </pc:spChg>
        <pc:spChg chg="mod">
          <ac:chgData name="Manideep  Dunna" userId="351d0aa0-c4ce-4e11-98e3-f902e5e222bf" providerId="ADAL" clId="{9BA0EAC1-12F1-4D27-9408-AAB1BF157859}" dt="2025-07-09T20:42:56.192" v="2850" actId="20577"/>
          <ac:spMkLst>
            <pc:docMk/>
            <pc:sldMk cId="1568175419" sldId="631"/>
            <ac:spMk id="3" creationId="{2A7A5F0F-58BE-7676-4288-2039B534391A}"/>
          </ac:spMkLst>
        </pc:spChg>
        <pc:spChg chg="mod">
          <ac:chgData name="Manideep  Dunna" userId="351d0aa0-c4ce-4e11-98e3-f902e5e222bf" providerId="ADAL" clId="{9BA0EAC1-12F1-4D27-9408-AAB1BF157859}" dt="2025-07-09T21:07:14.772" v="3745"/>
          <ac:spMkLst>
            <pc:docMk/>
            <pc:sldMk cId="1568175419" sldId="631"/>
            <ac:spMk id="6" creationId="{9DEE91A0-DFE8-4877-4068-41A027664A3E}"/>
          </ac:spMkLst>
        </pc:spChg>
      </pc:sldChg>
      <pc:sldChg chg="del">
        <pc:chgData name="Manideep  Dunna" userId="351d0aa0-c4ce-4e11-98e3-f902e5e222bf" providerId="ADAL" clId="{9BA0EAC1-12F1-4D27-9408-AAB1BF157859}" dt="2025-07-08T01:08:39.848" v="1166" actId="47"/>
        <pc:sldMkLst>
          <pc:docMk/>
          <pc:sldMk cId="53005955" sldId="632"/>
        </pc:sldMkLst>
      </pc:sldChg>
      <pc:sldChg chg="del mod ord modShow">
        <pc:chgData name="Manideep  Dunna" userId="351d0aa0-c4ce-4e11-98e3-f902e5e222bf" providerId="ADAL" clId="{9BA0EAC1-12F1-4D27-9408-AAB1BF157859}" dt="2025-07-08T01:25:36.165" v="1534" actId="47"/>
        <pc:sldMkLst>
          <pc:docMk/>
          <pc:sldMk cId="658472362" sldId="633"/>
        </pc:sldMkLst>
      </pc:sldChg>
      <pc:sldChg chg="del">
        <pc:chgData name="Manideep  Dunna" userId="351d0aa0-c4ce-4e11-98e3-f902e5e222bf" providerId="ADAL" clId="{9BA0EAC1-12F1-4D27-9408-AAB1BF157859}" dt="2025-07-08T01:08:41.751" v="1167" actId="47"/>
        <pc:sldMkLst>
          <pc:docMk/>
          <pc:sldMk cId="3554691142" sldId="634"/>
        </pc:sldMkLst>
      </pc:sldChg>
      <pc:sldChg chg="modSp mod">
        <pc:chgData name="Manideep  Dunna" userId="351d0aa0-c4ce-4e11-98e3-f902e5e222bf" providerId="ADAL" clId="{9BA0EAC1-12F1-4D27-9408-AAB1BF157859}" dt="2025-07-09T21:07:10.842" v="3744"/>
        <pc:sldMkLst>
          <pc:docMk/>
          <pc:sldMk cId="3025633120" sldId="637"/>
        </pc:sldMkLst>
        <pc:spChg chg="mod">
          <ac:chgData name="Manideep  Dunna" userId="351d0aa0-c4ce-4e11-98e3-f902e5e222bf" providerId="ADAL" clId="{9BA0EAC1-12F1-4D27-9408-AAB1BF157859}" dt="2025-07-08T00:52:37.281" v="327" actId="14100"/>
          <ac:spMkLst>
            <pc:docMk/>
            <pc:sldMk cId="3025633120" sldId="637"/>
            <ac:spMk id="2" creationId="{AF8F9C2F-2A19-B4A6-2A54-48A1598E5F35}"/>
          </ac:spMkLst>
        </pc:spChg>
        <pc:spChg chg="mod">
          <ac:chgData name="Manideep  Dunna" userId="351d0aa0-c4ce-4e11-98e3-f902e5e222bf" providerId="ADAL" clId="{9BA0EAC1-12F1-4D27-9408-AAB1BF157859}" dt="2025-07-09T21:07:10.842" v="3744"/>
          <ac:spMkLst>
            <pc:docMk/>
            <pc:sldMk cId="3025633120" sldId="637"/>
            <ac:spMk id="6" creationId="{3A41887A-66F9-A09D-F7E7-79E6A32DE636}"/>
          </ac:spMkLst>
        </pc:spChg>
        <pc:spChg chg="mod">
          <ac:chgData name="Manideep  Dunna" userId="351d0aa0-c4ce-4e11-98e3-f902e5e222bf" providerId="ADAL" clId="{9BA0EAC1-12F1-4D27-9408-AAB1BF157859}" dt="2025-07-08T00:30:37.721" v="288" actId="1076"/>
          <ac:spMkLst>
            <pc:docMk/>
            <pc:sldMk cId="3025633120" sldId="637"/>
            <ac:spMk id="7" creationId="{8A105E1F-BF5C-2D49-6FFD-57568FDBCCF2}"/>
          </ac:spMkLst>
        </pc:spChg>
        <pc:spChg chg="mod">
          <ac:chgData name="Manideep  Dunna" userId="351d0aa0-c4ce-4e11-98e3-f902e5e222bf" providerId="ADAL" clId="{9BA0EAC1-12F1-4D27-9408-AAB1BF157859}" dt="2025-07-08T00:52:30.485" v="325" actId="1036"/>
          <ac:spMkLst>
            <pc:docMk/>
            <pc:sldMk cId="3025633120" sldId="637"/>
            <ac:spMk id="9" creationId="{F1F7D6B5-138E-7E11-015E-BD2F3F2E200C}"/>
          </ac:spMkLst>
        </pc:spChg>
        <pc:spChg chg="mod">
          <ac:chgData name="Manideep  Dunna" userId="351d0aa0-c4ce-4e11-98e3-f902e5e222bf" providerId="ADAL" clId="{9BA0EAC1-12F1-4D27-9408-AAB1BF157859}" dt="2025-07-08T21:53:12.373" v="1555" actId="20577"/>
          <ac:spMkLst>
            <pc:docMk/>
            <pc:sldMk cId="3025633120" sldId="637"/>
            <ac:spMk id="10" creationId="{F8891FF3-DA02-2093-C61D-4143399211DC}"/>
          </ac:spMkLst>
        </pc:spChg>
        <pc:spChg chg="mod">
          <ac:chgData name="Manideep  Dunna" userId="351d0aa0-c4ce-4e11-98e3-f902e5e222bf" providerId="ADAL" clId="{9BA0EAC1-12F1-4D27-9408-AAB1BF157859}" dt="2025-07-08T01:09:27.415" v="1239" actId="20577"/>
          <ac:spMkLst>
            <pc:docMk/>
            <pc:sldMk cId="3025633120" sldId="637"/>
            <ac:spMk id="11" creationId="{48262A73-5913-6B62-56AE-9583CB2A8C01}"/>
          </ac:spMkLst>
        </pc:spChg>
        <pc:spChg chg="mod">
          <ac:chgData name="Manideep  Dunna" userId="351d0aa0-c4ce-4e11-98e3-f902e5e222bf" providerId="ADAL" clId="{9BA0EAC1-12F1-4D27-9408-AAB1BF157859}" dt="2025-07-08T00:52:30.485" v="325" actId="1036"/>
          <ac:spMkLst>
            <pc:docMk/>
            <pc:sldMk cId="3025633120" sldId="637"/>
            <ac:spMk id="12" creationId="{A2A2E69D-9870-86A3-347C-BB4CB30749AD}"/>
          </ac:spMkLst>
        </pc:spChg>
        <pc:spChg chg="mod">
          <ac:chgData name="Manideep  Dunna" userId="351d0aa0-c4ce-4e11-98e3-f902e5e222bf" providerId="ADAL" clId="{9BA0EAC1-12F1-4D27-9408-AAB1BF157859}" dt="2025-07-08T21:53:08.907" v="1554" actId="20577"/>
          <ac:spMkLst>
            <pc:docMk/>
            <pc:sldMk cId="3025633120" sldId="637"/>
            <ac:spMk id="13" creationId="{2F33C5B8-4563-C520-1932-F77DE3FDD3F0}"/>
          </ac:spMkLst>
        </pc:spChg>
        <pc:grpChg chg="mod">
          <ac:chgData name="Manideep  Dunna" userId="351d0aa0-c4ce-4e11-98e3-f902e5e222bf" providerId="ADAL" clId="{9BA0EAC1-12F1-4D27-9408-AAB1BF157859}" dt="2025-07-08T00:52:30.485" v="325" actId="1036"/>
          <ac:grpSpMkLst>
            <pc:docMk/>
            <pc:sldMk cId="3025633120" sldId="637"/>
            <ac:grpSpMk id="14" creationId="{92523E33-EB5D-FFB4-A751-DCE7DC934E99}"/>
          </ac:grpSpMkLst>
        </pc:grpChg>
      </pc:sldChg>
      <pc:sldChg chg="modSp add del mod">
        <pc:chgData name="Manideep  Dunna" userId="351d0aa0-c4ce-4e11-98e3-f902e5e222bf" providerId="ADAL" clId="{9BA0EAC1-12F1-4D27-9408-AAB1BF157859}" dt="2025-07-09T22:46:32.008" v="3993" actId="20577"/>
        <pc:sldMkLst>
          <pc:docMk/>
          <pc:sldMk cId="2280357338" sldId="638"/>
        </pc:sldMkLst>
      </pc:sldChg>
      <pc:sldChg chg="del">
        <pc:chgData name="Manideep  Dunna" userId="351d0aa0-c4ce-4e11-98e3-f902e5e222bf" providerId="ADAL" clId="{9BA0EAC1-12F1-4D27-9408-AAB1BF157859}" dt="2025-07-08T00:21:05.189" v="10" actId="47"/>
        <pc:sldMkLst>
          <pc:docMk/>
          <pc:sldMk cId="1120674333" sldId="639"/>
        </pc:sldMkLst>
      </pc:sldChg>
      <pc:sldChg chg="addSp delSp modSp add mod">
        <pc:chgData name="Manideep  Dunna" userId="351d0aa0-c4ce-4e11-98e3-f902e5e222bf" providerId="ADAL" clId="{9BA0EAC1-12F1-4D27-9408-AAB1BF157859}" dt="2025-07-09T21:07:28.337" v="3748"/>
        <pc:sldMkLst>
          <pc:docMk/>
          <pc:sldMk cId="4130860026" sldId="639"/>
        </pc:sldMkLst>
        <pc:spChg chg="mod">
          <ac:chgData name="Manideep  Dunna" userId="351d0aa0-c4ce-4e11-98e3-f902e5e222bf" providerId="ADAL" clId="{9BA0EAC1-12F1-4D27-9408-AAB1BF157859}" dt="2025-07-09T19:04:28.315" v="2510" actId="20577"/>
          <ac:spMkLst>
            <pc:docMk/>
            <pc:sldMk cId="4130860026" sldId="639"/>
            <ac:spMk id="2" creationId="{43698C97-112E-FE00-66AA-9E81E5C342D4}"/>
          </ac:spMkLst>
        </pc:spChg>
        <pc:spChg chg="mod">
          <ac:chgData name="Manideep  Dunna" userId="351d0aa0-c4ce-4e11-98e3-f902e5e222bf" providerId="ADAL" clId="{9BA0EAC1-12F1-4D27-9408-AAB1BF157859}" dt="2025-07-09T20:56:55.102" v="3415" actId="20577"/>
          <ac:spMkLst>
            <pc:docMk/>
            <pc:sldMk cId="4130860026" sldId="639"/>
            <ac:spMk id="3" creationId="{87E4E718-081B-4AD3-B8FE-5ACF1236B7A5}"/>
          </ac:spMkLst>
        </pc:spChg>
        <pc:spChg chg="mod">
          <ac:chgData name="Manideep  Dunna" userId="351d0aa0-c4ce-4e11-98e3-f902e5e222bf" providerId="ADAL" clId="{9BA0EAC1-12F1-4D27-9408-AAB1BF157859}" dt="2025-07-09T21:07:28.337" v="3748"/>
          <ac:spMkLst>
            <pc:docMk/>
            <pc:sldMk cId="4130860026" sldId="639"/>
            <ac:spMk id="6" creationId="{4EE0FEE7-862B-6910-948C-8643734B4AF4}"/>
          </ac:spMkLst>
        </pc:spChg>
        <pc:graphicFrameChg chg="add mod">
          <ac:chgData name="Manideep  Dunna" userId="351d0aa0-c4ce-4e11-98e3-f902e5e222bf" providerId="ADAL" clId="{9BA0EAC1-12F1-4D27-9408-AAB1BF157859}" dt="2025-07-09T20:43:50.780" v="2853" actId="1076"/>
          <ac:graphicFrameMkLst>
            <pc:docMk/>
            <pc:sldMk cId="4130860026" sldId="639"/>
            <ac:graphicFrameMk id="9" creationId="{390F1A73-C4CF-9CB5-CA98-44CF320F1695}"/>
          </ac:graphicFrameMkLst>
        </pc:graphicFrameChg>
        <pc:graphicFrameChg chg="add mod modGraphic">
          <ac:chgData name="Manideep  Dunna" userId="351d0aa0-c4ce-4e11-98e3-f902e5e222bf" providerId="ADAL" clId="{9BA0EAC1-12F1-4D27-9408-AAB1BF157859}" dt="2025-07-09T20:43:46.180" v="2852" actId="1076"/>
          <ac:graphicFrameMkLst>
            <pc:docMk/>
            <pc:sldMk cId="4130860026" sldId="639"/>
            <ac:graphicFrameMk id="10" creationId="{DAA0B323-43AD-CCF2-794E-770BD8F90E97}"/>
          </ac:graphicFrameMkLst>
        </pc:graphicFrameChg>
        <pc:picChg chg="add mod modCrop">
          <ac:chgData name="Manideep  Dunna" userId="351d0aa0-c4ce-4e11-98e3-f902e5e222bf" providerId="ADAL" clId="{9BA0EAC1-12F1-4D27-9408-AAB1BF157859}" dt="2025-07-09T20:55:52.133" v="3263" actId="1076"/>
          <ac:picMkLst>
            <pc:docMk/>
            <pc:sldMk cId="4130860026" sldId="639"/>
            <ac:picMk id="12" creationId="{DC4DEA51-120D-FECE-263C-73B74CD4B9A5}"/>
          </ac:picMkLst>
        </pc:picChg>
      </pc:sldChg>
      <pc:sldChg chg="del">
        <pc:chgData name="Manideep  Dunna" userId="351d0aa0-c4ce-4e11-98e3-f902e5e222bf" providerId="ADAL" clId="{9BA0EAC1-12F1-4D27-9408-AAB1BF157859}" dt="2025-07-08T00:21:06.549" v="11" actId="47"/>
        <pc:sldMkLst>
          <pc:docMk/>
          <pc:sldMk cId="1354295068" sldId="640"/>
        </pc:sldMkLst>
      </pc:sldChg>
      <pc:sldChg chg="addSp delSp modSp add mod">
        <pc:chgData name="Manideep  Dunna" userId="351d0aa0-c4ce-4e11-98e3-f902e5e222bf" providerId="ADAL" clId="{9BA0EAC1-12F1-4D27-9408-AAB1BF157859}" dt="2025-07-09T21:07:18.466" v="3746"/>
        <pc:sldMkLst>
          <pc:docMk/>
          <pc:sldMk cId="3173048062" sldId="640"/>
        </pc:sldMkLst>
        <pc:spChg chg="mod">
          <ac:chgData name="Manideep  Dunna" userId="351d0aa0-c4ce-4e11-98e3-f902e5e222bf" providerId="ADAL" clId="{9BA0EAC1-12F1-4D27-9408-AAB1BF157859}" dt="2025-07-09T20:35:51.468" v="2839" actId="20577"/>
          <ac:spMkLst>
            <pc:docMk/>
            <pc:sldMk cId="3173048062" sldId="640"/>
            <ac:spMk id="3" creationId="{1582F3CC-9534-CB46-6124-39653B5914F6}"/>
          </ac:spMkLst>
        </pc:spChg>
        <pc:spChg chg="mod">
          <ac:chgData name="Manideep  Dunna" userId="351d0aa0-c4ce-4e11-98e3-f902e5e222bf" providerId="ADAL" clId="{9BA0EAC1-12F1-4D27-9408-AAB1BF157859}" dt="2025-07-09T21:07:18.466" v="3746"/>
          <ac:spMkLst>
            <pc:docMk/>
            <pc:sldMk cId="3173048062" sldId="640"/>
            <ac:spMk id="6" creationId="{90C4262D-9BEA-23DE-4D6D-E98A4316118B}"/>
          </ac:spMkLst>
        </pc:spChg>
      </pc:sldChg>
      <pc:sldChg chg="addSp delSp modSp add mod">
        <pc:chgData name="Manideep  Dunna" userId="351d0aa0-c4ce-4e11-98e3-f902e5e222bf" providerId="ADAL" clId="{9BA0EAC1-12F1-4D27-9408-AAB1BF157859}" dt="2025-07-09T21:07:22.963" v="3747"/>
        <pc:sldMkLst>
          <pc:docMk/>
          <pc:sldMk cId="491317578" sldId="641"/>
        </pc:sldMkLst>
      </pc:sldChg>
    </pc:docChg>
  </pc:docChgLst>
  <pc:docChgLst>
    <pc:chgData name="Steve Shellhammer" userId="0e71f22d-ee3e-49c0-82ff-dbc290af8082" providerId="ADAL" clId="{56766B77-AE17-4FC4-B1C5-FA376F3FB728}"/>
    <pc:docChg chg="undo custSel addSld delSld modSld sldOrd modMainMaster">
      <pc:chgData name="Steve Shellhammer" userId="0e71f22d-ee3e-49c0-82ff-dbc290af8082" providerId="ADAL" clId="{56766B77-AE17-4FC4-B1C5-FA376F3FB728}" dt="2022-10-13T18:39:37.806" v="2769" actId="12"/>
      <pc:docMkLst>
        <pc:docMk/>
      </pc:docMkLst>
      <pc:sldChg chg="modSp mod">
        <pc:chgData name="Steve Shellhammer" userId="0e71f22d-ee3e-49c0-82ff-dbc290af8082" providerId="ADAL" clId="{56766B77-AE17-4FC4-B1C5-FA376F3FB728}" dt="2022-10-13T18:22:22.991" v="2152" actId="20577"/>
        <pc:sldMkLst>
          <pc:docMk/>
          <pc:sldMk cId="491374436" sldId="529"/>
        </pc:sldMkLst>
      </pc:sldChg>
      <pc:sldChg chg="modSp new mod">
        <pc:chgData name="Steve Shellhammer" userId="0e71f22d-ee3e-49c0-82ff-dbc290af8082" providerId="ADAL" clId="{56766B77-AE17-4FC4-B1C5-FA376F3FB728}" dt="2022-10-13T18:22:43.143" v="2164" actId="20577"/>
        <pc:sldMkLst>
          <pc:docMk/>
          <pc:sldMk cId="1327337493" sldId="530"/>
        </pc:sldMkLst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1522346237" sldId="530"/>
        </pc:sldMkLst>
      </pc:sldChg>
      <pc:sldChg chg="addSp delSp modSp new mod">
        <pc:chgData name="Steve Shellhammer" userId="0e71f22d-ee3e-49c0-82ff-dbc290af8082" providerId="ADAL" clId="{56766B77-AE17-4FC4-B1C5-FA376F3FB728}" dt="2022-10-13T18:31:11.031" v="2668"/>
        <pc:sldMkLst>
          <pc:docMk/>
          <pc:sldMk cId="1294843283" sldId="531"/>
        </pc:sldMkLst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3091154829" sldId="531"/>
        </pc:sldMkLst>
      </pc:sldChg>
      <pc:sldChg chg="modSp new mod">
        <pc:chgData name="Steve Shellhammer" userId="0e71f22d-ee3e-49c0-82ff-dbc290af8082" providerId="ADAL" clId="{56766B77-AE17-4FC4-B1C5-FA376F3FB728}" dt="2022-10-13T18:39:37.806" v="2769" actId="12"/>
        <pc:sldMkLst>
          <pc:docMk/>
          <pc:sldMk cId="3326374592" sldId="532"/>
        </pc:sldMkLst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3611220658" sldId="532"/>
        </pc:sldMkLst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696924047" sldId="533"/>
        </pc:sldMkLst>
      </pc:sldChg>
      <pc:sldChg chg="addSp delSp modSp new del mod">
        <pc:chgData name="Steve Shellhammer" userId="0e71f22d-ee3e-49c0-82ff-dbc290af8082" providerId="ADAL" clId="{56766B77-AE17-4FC4-B1C5-FA376F3FB728}" dt="2022-10-13T18:34:40.005" v="2711" actId="47"/>
        <pc:sldMkLst>
          <pc:docMk/>
          <pc:sldMk cId="1759018141" sldId="533"/>
        </pc:sldMkLst>
      </pc:sldChg>
      <pc:sldChg chg="addSp delSp modSp new mod">
        <pc:chgData name="Steve Shellhammer" userId="0e71f22d-ee3e-49c0-82ff-dbc290af8082" providerId="ADAL" clId="{56766B77-AE17-4FC4-B1C5-FA376F3FB728}" dt="2022-10-13T18:39:02.266" v="2753"/>
        <pc:sldMkLst>
          <pc:docMk/>
          <pc:sldMk cId="2774879971" sldId="534"/>
        </pc:sldMkLst>
      </pc:sldChg>
      <pc:sldChg chg="modSp new mod">
        <pc:chgData name="Steve Shellhammer" userId="0e71f22d-ee3e-49c0-82ff-dbc290af8082" providerId="ADAL" clId="{56766B77-AE17-4FC4-B1C5-FA376F3FB728}" dt="2022-10-13T18:28:33.504" v="2582" actId="20577"/>
        <pc:sldMkLst>
          <pc:docMk/>
          <pc:sldMk cId="2721194055" sldId="535"/>
        </pc:sldMkLst>
      </pc:sldChg>
      <pc:sldChg chg="addSp modSp new mod ord">
        <pc:chgData name="Steve Shellhammer" userId="0e71f22d-ee3e-49c0-82ff-dbc290af8082" providerId="ADAL" clId="{56766B77-AE17-4FC4-B1C5-FA376F3FB728}" dt="2022-10-13T18:34:02.444" v="2710" actId="1076"/>
        <pc:sldMkLst>
          <pc:docMk/>
          <pc:sldMk cId="1369013148" sldId="536"/>
        </pc:sldMkLst>
      </pc:sldChg>
      <pc:sldChg chg="addSp delSp modSp add mod">
        <pc:chgData name="Steve Shellhammer" userId="0e71f22d-ee3e-49c0-82ff-dbc290af8082" providerId="ADAL" clId="{56766B77-AE17-4FC4-B1C5-FA376F3FB728}" dt="2022-10-13T18:37:45.172" v="2744" actId="14734"/>
        <pc:sldMkLst>
          <pc:docMk/>
          <pc:sldMk cId="1345301289" sldId="537"/>
        </pc:sldMkLst>
      </pc:sldChg>
    </pc:docChg>
  </pc:docChgLst>
  <pc:docChgLst>
    <pc:chgData name="Bin Tian" userId="e397d4e6-4b2d-47c1-b080-befae643805b" providerId="ADAL" clId="{98030456-1E8E-43C7-B14E-39770D26B7C4}"/>
    <pc:docChg chg="custSel addSld modSld">
      <pc:chgData name="Bin Tian" userId="e397d4e6-4b2d-47c1-b080-befae643805b" providerId="ADAL" clId="{98030456-1E8E-43C7-B14E-39770D26B7C4}" dt="2025-04-16T16:41:48.317" v="995" actId="6549"/>
      <pc:docMkLst>
        <pc:docMk/>
      </pc:docMkLst>
      <pc:sldChg chg="modSp mod">
        <pc:chgData name="Bin Tian" userId="e397d4e6-4b2d-47c1-b080-befae643805b" providerId="ADAL" clId="{98030456-1E8E-43C7-B14E-39770D26B7C4}" dt="2025-04-16T16:11:11.998" v="142" actId="5793"/>
        <pc:sldMkLst>
          <pc:docMk/>
          <pc:sldMk cId="2338971818" sldId="629"/>
        </pc:sldMkLst>
      </pc:sldChg>
      <pc:sldChg chg="modSp mod">
        <pc:chgData name="Bin Tian" userId="e397d4e6-4b2d-47c1-b080-befae643805b" providerId="ADAL" clId="{98030456-1E8E-43C7-B14E-39770D26B7C4}" dt="2025-04-16T16:41:48.317" v="995" actId="6549"/>
        <pc:sldMkLst>
          <pc:docMk/>
          <pc:sldMk cId="2694406103" sldId="630"/>
        </pc:sldMkLst>
      </pc:sldChg>
      <pc:sldChg chg="modSp mod">
        <pc:chgData name="Bin Tian" userId="e397d4e6-4b2d-47c1-b080-befae643805b" providerId="ADAL" clId="{98030456-1E8E-43C7-B14E-39770D26B7C4}" dt="2025-04-16T16:27:30.155" v="825" actId="20577"/>
        <pc:sldMkLst>
          <pc:docMk/>
          <pc:sldMk cId="1568175419" sldId="631"/>
        </pc:sldMkLst>
      </pc:sldChg>
      <pc:sldChg chg="modSp mod">
        <pc:chgData name="Bin Tian" userId="e397d4e6-4b2d-47c1-b080-befae643805b" providerId="ADAL" clId="{98030456-1E8E-43C7-B14E-39770D26B7C4}" dt="2025-04-16T16:30:39.825" v="978" actId="20577"/>
        <pc:sldMkLst>
          <pc:docMk/>
          <pc:sldMk cId="53005955" sldId="632"/>
        </pc:sldMkLst>
      </pc:sldChg>
      <pc:sldChg chg="modSp mod">
        <pc:chgData name="Bin Tian" userId="e397d4e6-4b2d-47c1-b080-befae643805b" providerId="ADAL" clId="{98030456-1E8E-43C7-B14E-39770D26B7C4}" dt="2025-04-16T16:09:48.850" v="135" actId="20577"/>
        <pc:sldMkLst>
          <pc:docMk/>
          <pc:sldMk cId="658472362" sldId="633"/>
        </pc:sldMkLst>
      </pc:sldChg>
      <pc:sldChg chg="modSp add mod">
        <pc:chgData name="Bin Tian" userId="e397d4e6-4b2d-47c1-b080-befae643805b" providerId="ADAL" clId="{98030456-1E8E-43C7-B14E-39770D26B7C4}" dt="2025-04-16T16:36:17.107" v="993" actId="6549"/>
        <pc:sldMkLst>
          <pc:docMk/>
          <pc:sldMk cId="3025633120" sldId="637"/>
        </pc:sldMkLst>
      </pc:sldChg>
    </pc:docChg>
  </pc:docChgLst>
  <pc:docChgLst>
    <pc:chgData name="Steve Shellhammer" userId="0e71f22d-ee3e-49c0-82ff-dbc290af8082" providerId="ADAL" clId="{0C2CC1C2-E273-42E5-8E0F-65847F02E61B}"/>
    <pc:docChg chg="modSld">
      <pc:chgData name="Steve Shellhammer" userId="0e71f22d-ee3e-49c0-82ff-dbc290af8082" providerId="ADAL" clId="{0C2CC1C2-E273-42E5-8E0F-65847F02E61B}" dt="2020-08-24T19:47:46.467" v="284" actId="20577"/>
      <pc:docMkLst>
        <pc:docMk/>
      </pc:docMkLst>
      <pc:sldChg chg="addSp modSp mod">
        <pc:chgData name="Steve Shellhammer" userId="0e71f22d-ee3e-49c0-82ff-dbc290af8082" providerId="ADAL" clId="{0C2CC1C2-E273-42E5-8E0F-65847F02E61B}" dt="2020-08-24T19:47:46.467" v="284" actId="20577"/>
        <pc:sldMkLst>
          <pc:docMk/>
          <pc:sldMk cId="1334691016" sldId="485"/>
        </pc:sldMkLst>
      </pc:sldChg>
      <pc:sldChg chg="modSp mod">
        <pc:chgData name="Steve Shellhammer" userId="0e71f22d-ee3e-49c0-82ff-dbc290af8082" providerId="ADAL" clId="{0C2CC1C2-E273-42E5-8E0F-65847F02E61B}" dt="2020-08-24T19:45:50.772" v="224" actId="20577"/>
        <pc:sldMkLst>
          <pc:docMk/>
          <pc:sldMk cId="675243109" sldId="487"/>
        </pc:sldMkLst>
      </pc:sldChg>
    </pc:docChg>
  </pc:docChgLst>
  <pc:docChgLst>
    <pc:chgData name="Steve Shellhammer" userId="0e71f22d-ee3e-49c0-82ff-dbc290af8082" providerId="ADAL" clId="{7F90DE8A-4B83-4D05-8D44-29DBDF769277}"/>
    <pc:docChg chg="undo custSel addSld delSld modSld sldOrd modMainMaster">
      <pc:chgData name="Steve Shellhammer" userId="0e71f22d-ee3e-49c0-82ff-dbc290af8082" providerId="ADAL" clId="{7F90DE8A-4B83-4D05-8D44-29DBDF769277}" dt="2022-11-14T01:12:18.275" v="4684" actId="20577"/>
      <pc:docMkLst>
        <pc:docMk/>
      </pc:docMkLst>
      <pc:sldChg chg="del">
        <pc:chgData name="Steve Shellhammer" userId="0e71f22d-ee3e-49c0-82ff-dbc290af8082" providerId="ADAL" clId="{7F90DE8A-4B83-4D05-8D44-29DBDF769277}" dt="2022-11-08T22:09:43.140" v="3346" actId="47"/>
        <pc:sldMkLst>
          <pc:docMk/>
          <pc:sldMk cId="3326374592" sldId="532"/>
        </pc:sldMkLst>
      </pc:sldChg>
      <pc:sldChg chg="modSp mod">
        <pc:chgData name="Steve Shellhammer" userId="0e71f22d-ee3e-49c0-82ff-dbc290af8082" providerId="ADAL" clId="{7F90DE8A-4B83-4D05-8D44-29DBDF769277}" dt="2022-11-08T22:06:08.686" v="3301" actId="20577"/>
        <pc:sldMkLst>
          <pc:docMk/>
          <pc:sldMk cId="529197180" sldId="538"/>
        </pc:sldMkLst>
      </pc:sldChg>
      <pc:sldChg chg="modSp mod">
        <pc:chgData name="Steve Shellhammer" userId="0e71f22d-ee3e-49c0-82ff-dbc290af8082" providerId="ADAL" clId="{7F90DE8A-4B83-4D05-8D44-29DBDF769277}" dt="2022-11-09T22:50:14.786" v="4670" actId="20577"/>
        <pc:sldMkLst>
          <pc:docMk/>
          <pc:sldMk cId="3185913972" sldId="544"/>
        </pc:sldMkLst>
      </pc:sldChg>
      <pc:sldChg chg="del">
        <pc:chgData name="Steve Shellhammer" userId="0e71f22d-ee3e-49c0-82ff-dbc290af8082" providerId="ADAL" clId="{7F90DE8A-4B83-4D05-8D44-29DBDF769277}" dt="2022-11-08T19:38:39.339" v="47" actId="47"/>
        <pc:sldMkLst>
          <pc:docMk/>
          <pc:sldMk cId="2025649819" sldId="545"/>
        </pc:sldMkLst>
      </pc:sldChg>
      <pc:sldChg chg="del">
        <pc:chgData name="Steve Shellhammer" userId="0e71f22d-ee3e-49c0-82ff-dbc290af8082" providerId="ADAL" clId="{7F90DE8A-4B83-4D05-8D44-29DBDF769277}" dt="2022-11-08T19:38:39.339" v="47" actId="47"/>
        <pc:sldMkLst>
          <pc:docMk/>
          <pc:sldMk cId="219007463" sldId="546"/>
        </pc:sldMkLst>
      </pc:sldChg>
      <pc:sldChg chg="modSp mod">
        <pc:chgData name="Steve Shellhammer" userId="0e71f22d-ee3e-49c0-82ff-dbc290af8082" providerId="ADAL" clId="{7F90DE8A-4B83-4D05-8D44-29DBDF769277}" dt="2022-11-09T21:41:06.115" v="4423" actId="20577"/>
        <pc:sldMkLst>
          <pc:docMk/>
          <pc:sldMk cId="2878109814" sldId="549"/>
        </pc:sldMkLst>
      </pc:sldChg>
      <pc:sldChg chg="modSp mod">
        <pc:chgData name="Steve Shellhammer" userId="0e71f22d-ee3e-49c0-82ff-dbc290af8082" providerId="ADAL" clId="{7F90DE8A-4B83-4D05-8D44-29DBDF769277}" dt="2022-11-08T22:06:41.115" v="3315" actId="1035"/>
        <pc:sldMkLst>
          <pc:docMk/>
          <pc:sldMk cId="4286855190" sldId="554"/>
        </pc:sldMkLst>
      </pc:sldChg>
      <pc:sldChg chg="addSp delSp modSp new mod ord">
        <pc:chgData name="Steve Shellhammer" userId="0e71f22d-ee3e-49c0-82ff-dbc290af8082" providerId="ADAL" clId="{7F90DE8A-4B83-4D05-8D44-29DBDF769277}" dt="2022-11-08T19:38:34.066" v="46"/>
        <pc:sldMkLst>
          <pc:docMk/>
          <pc:sldMk cId="287235473" sldId="555"/>
        </pc:sldMkLst>
      </pc:sldChg>
      <pc:sldChg chg="addSp modSp add mod">
        <pc:chgData name="Steve Shellhammer" userId="0e71f22d-ee3e-49c0-82ff-dbc290af8082" providerId="ADAL" clId="{7F90DE8A-4B83-4D05-8D44-29DBDF769277}" dt="2022-11-09T21:41:26.792" v="4441" actId="20577"/>
        <pc:sldMkLst>
          <pc:docMk/>
          <pc:sldMk cId="3794324091" sldId="556"/>
        </pc:sldMkLst>
      </pc:sldChg>
      <pc:sldChg chg="addSp modSp new mod">
        <pc:chgData name="Steve Shellhammer" userId="0e71f22d-ee3e-49c0-82ff-dbc290af8082" providerId="ADAL" clId="{7F90DE8A-4B83-4D05-8D44-29DBDF769277}" dt="2022-11-09T21:41:40.135" v="4443" actId="20577"/>
        <pc:sldMkLst>
          <pc:docMk/>
          <pc:sldMk cId="4033374927" sldId="557"/>
        </pc:sldMkLst>
      </pc:sldChg>
      <pc:sldChg chg="addSp delSp modSp add mod">
        <pc:chgData name="Steve Shellhammer" userId="0e71f22d-ee3e-49c0-82ff-dbc290af8082" providerId="ADAL" clId="{7F90DE8A-4B83-4D05-8D44-29DBDF769277}" dt="2022-11-09T21:42:09.062" v="4457" actId="33524"/>
        <pc:sldMkLst>
          <pc:docMk/>
          <pc:sldMk cId="3007808864" sldId="558"/>
        </pc:sldMkLst>
      </pc:sldChg>
      <pc:sldChg chg="addSp delSp modSp add mod">
        <pc:chgData name="Steve Shellhammer" userId="0e71f22d-ee3e-49c0-82ff-dbc290af8082" providerId="ADAL" clId="{7F90DE8A-4B83-4D05-8D44-29DBDF769277}" dt="2022-11-09T21:42:56.876" v="4459"/>
        <pc:sldMkLst>
          <pc:docMk/>
          <pc:sldMk cId="3180985409" sldId="559"/>
        </pc:sldMkLst>
      </pc:sldChg>
      <pc:sldChg chg="addSp delSp modSp add mod">
        <pc:chgData name="Steve Shellhammer" userId="0e71f22d-ee3e-49c0-82ff-dbc290af8082" providerId="ADAL" clId="{7F90DE8A-4B83-4D05-8D44-29DBDF769277}" dt="2022-11-09T21:43:20.019" v="4463" actId="20577"/>
        <pc:sldMkLst>
          <pc:docMk/>
          <pc:sldMk cId="2172269271" sldId="560"/>
        </pc:sldMkLst>
      </pc:sldChg>
      <pc:sldChg chg="modSp new mod">
        <pc:chgData name="Steve Shellhammer" userId="0e71f22d-ee3e-49c0-82ff-dbc290af8082" providerId="ADAL" clId="{7F90DE8A-4B83-4D05-8D44-29DBDF769277}" dt="2022-11-09T21:45:25.762" v="4492" actId="20577"/>
        <pc:sldMkLst>
          <pc:docMk/>
          <pc:sldMk cId="1464544389" sldId="561"/>
        </pc:sldMkLst>
      </pc:sldChg>
      <pc:sldChg chg="addSp modSp new mod">
        <pc:chgData name="Steve Shellhammer" userId="0e71f22d-ee3e-49c0-82ff-dbc290af8082" providerId="ADAL" clId="{7F90DE8A-4B83-4D05-8D44-29DBDF769277}" dt="2022-11-09T21:46:50.376" v="4593" actId="20577"/>
        <pc:sldMkLst>
          <pc:docMk/>
          <pc:sldMk cId="1976483129" sldId="562"/>
        </pc:sldMkLst>
      </pc:sldChg>
      <pc:sldChg chg="delSp modSp add mod">
        <pc:chgData name="Steve Shellhammer" userId="0e71f22d-ee3e-49c0-82ff-dbc290af8082" providerId="ADAL" clId="{7F90DE8A-4B83-4D05-8D44-29DBDF769277}" dt="2022-11-09T21:47:18.363" v="4596"/>
        <pc:sldMkLst>
          <pc:docMk/>
          <pc:sldMk cId="3972056907" sldId="563"/>
        </pc:sldMkLst>
      </pc:sldChg>
      <pc:sldChg chg="modSp new mod">
        <pc:chgData name="Steve Shellhammer" userId="0e71f22d-ee3e-49c0-82ff-dbc290af8082" providerId="ADAL" clId="{7F90DE8A-4B83-4D05-8D44-29DBDF769277}" dt="2022-11-09T21:48:44.448" v="4665" actId="20577"/>
        <pc:sldMkLst>
          <pc:docMk/>
          <pc:sldMk cId="949041964" sldId="564"/>
        </pc:sldMkLst>
      </pc:sldChg>
      <pc:sldChg chg="modSp new mod">
        <pc:chgData name="Steve Shellhammer" userId="0e71f22d-ee3e-49c0-82ff-dbc290af8082" providerId="ADAL" clId="{7F90DE8A-4B83-4D05-8D44-29DBDF769277}" dt="2022-11-09T21:49:04.845" v="4667" actId="403"/>
        <pc:sldMkLst>
          <pc:docMk/>
          <pc:sldMk cId="2743555411" sldId="565"/>
        </pc:sldMkLst>
      </pc:sldChg>
      <pc:sldChg chg="modSp new mod">
        <pc:chgData name="Steve Shellhammer" userId="0e71f22d-ee3e-49c0-82ff-dbc290af8082" providerId="ADAL" clId="{7F90DE8A-4B83-4D05-8D44-29DBDF769277}" dt="2022-11-09T21:47:56.980" v="4664" actId="20577"/>
        <pc:sldMkLst>
          <pc:docMk/>
          <pc:sldMk cId="1755746894" sldId="566"/>
        </pc:sldMkLst>
      </pc:sldChg>
      <pc:sldMasterChg chg="modSldLayout">
        <pc:chgData name="Steve Shellhammer" userId="0e71f22d-ee3e-49c0-82ff-dbc290af8082" providerId="ADAL" clId="{7F90DE8A-4B83-4D05-8D44-29DBDF769277}" dt="2022-11-14T01:12:18.275" v="468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7F90DE8A-4B83-4D05-8D44-29DBDF769277}" dt="2022-11-14T01:12:18.275" v="4684" actId="20577"/>
          <pc:sldLayoutMkLst>
            <pc:docMk/>
            <pc:sldMasterMk cId="0" sldId="2147483648"/>
            <pc:sldLayoutMk cId="0" sldId="2147483650"/>
          </pc:sldLayoutMkLst>
        </pc:sldLayoutChg>
      </pc:sldMasterChg>
    </pc:docChg>
  </pc:docChgLst>
  <pc:docChgLst>
    <pc:chgData name="Manideep Dunna" userId="351d0aa0-c4ce-4e11-98e3-f902e5e222bf" providerId="ADAL" clId="{F97632C6-F17C-4307-91B6-44EF0324EF94}"/>
    <pc:docChg chg="undo redo custSel addSld delSld modSld sldOrd modMainMaster">
      <pc:chgData name="Manideep Dunna" userId="351d0aa0-c4ce-4e11-98e3-f902e5e222bf" providerId="ADAL" clId="{F97632C6-F17C-4307-91B6-44EF0324EF94}" dt="2024-11-05T00:08:04.494" v="4708" actId="20577"/>
      <pc:docMkLst>
        <pc:docMk/>
      </pc:docMkLst>
      <pc:sldChg chg="del">
        <pc:chgData name="Manideep Dunna" userId="351d0aa0-c4ce-4e11-98e3-f902e5e222bf" providerId="ADAL" clId="{F97632C6-F17C-4307-91B6-44EF0324EF94}" dt="2024-10-28T19:59:35.800" v="122" actId="47"/>
        <pc:sldMkLst>
          <pc:docMk/>
          <pc:sldMk cId="2356345845" sldId="607"/>
        </pc:sldMkLst>
      </pc:sldChg>
      <pc:sldChg chg="modSp mod">
        <pc:chgData name="Manideep Dunna" userId="351d0aa0-c4ce-4e11-98e3-f902e5e222bf" providerId="ADAL" clId="{F97632C6-F17C-4307-91B6-44EF0324EF94}" dt="2024-10-28T20:02:29.727" v="324" actId="20577"/>
        <pc:sldMkLst>
          <pc:docMk/>
          <pc:sldMk cId="3229970546" sldId="621"/>
        </pc:sldMkLst>
      </pc:sldChg>
      <pc:sldChg chg="del">
        <pc:chgData name="Manideep Dunna" userId="351d0aa0-c4ce-4e11-98e3-f902e5e222bf" providerId="ADAL" clId="{F97632C6-F17C-4307-91B6-44EF0324EF94}" dt="2024-10-28T19:00:57.939" v="6" actId="47"/>
        <pc:sldMkLst>
          <pc:docMk/>
          <pc:sldMk cId="2451062404" sldId="622"/>
        </pc:sldMkLst>
      </pc:sldChg>
      <pc:sldChg chg="addSp delSp modSp add del mod ord">
        <pc:chgData name="Manideep Dunna" userId="351d0aa0-c4ce-4e11-98e3-f902e5e222bf" providerId="ADAL" clId="{F97632C6-F17C-4307-91B6-44EF0324EF94}" dt="2024-11-04T19:11:29.637" v="2388"/>
        <pc:sldMkLst>
          <pc:docMk/>
          <pc:sldMk cId="1876337425" sldId="624"/>
        </pc:sldMkLst>
      </pc:sldChg>
      <pc:sldChg chg="addSp delSp modSp add del mod">
        <pc:chgData name="Manideep Dunna" userId="351d0aa0-c4ce-4e11-98e3-f902e5e222bf" providerId="ADAL" clId="{F97632C6-F17C-4307-91B6-44EF0324EF94}" dt="2024-11-04T18:59:28.335" v="2287"/>
        <pc:sldMkLst>
          <pc:docMk/>
          <pc:sldMk cId="99168477" sldId="626"/>
        </pc:sldMkLst>
      </pc:sldChg>
      <pc:sldChg chg="addSp modSp add del mod">
        <pc:chgData name="Manideep Dunna" userId="351d0aa0-c4ce-4e11-98e3-f902e5e222bf" providerId="ADAL" clId="{F97632C6-F17C-4307-91B6-44EF0324EF94}" dt="2024-11-05T00:08:04.494" v="4708" actId="20577"/>
        <pc:sldMkLst>
          <pc:docMk/>
          <pc:sldMk cId="431238806" sldId="629"/>
        </pc:sldMkLst>
      </pc:sldChg>
      <pc:sldChg chg="del">
        <pc:chgData name="Manideep Dunna" userId="351d0aa0-c4ce-4e11-98e3-f902e5e222bf" providerId="ADAL" clId="{F97632C6-F17C-4307-91B6-44EF0324EF94}" dt="2024-10-28T19:00:57.939" v="6" actId="47"/>
        <pc:sldMkLst>
          <pc:docMk/>
          <pc:sldMk cId="2650559808" sldId="631"/>
        </pc:sldMkLst>
      </pc:sldChg>
      <pc:sldChg chg="modSp del mod">
        <pc:chgData name="Manideep Dunna" userId="351d0aa0-c4ce-4e11-98e3-f902e5e222bf" providerId="ADAL" clId="{F97632C6-F17C-4307-91B6-44EF0324EF94}" dt="2024-11-04T20:09:17.172" v="3861" actId="2696"/>
        <pc:sldMkLst>
          <pc:docMk/>
          <pc:sldMk cId="2973111420" sldId="632"/>
        </pc:sldMkLst>
      </pc:sldChg>
      <pc:sldChg chg="addSp delSp modSp new mod">
        <pc:chgData name="Manideep Dunna" userId="351d0aa0-c4ce-4e11-98e3-f902e5e222bf" providerId="ADAL" clId="{F97632C6-F17C-4307-91B6-44EF0324EF94}" dt="2024-11-04T19:37:34.088" v="2848" actId="20577"/>
        <pc:sldMkLst>
          <pc:docMk/>
          <pc:sldMk cId="2421608090" sldId="633"/>
        </pc:sldMkLst>
      </pc:sldChg>
      <pc:sldChg chg="addSp modSp new mod ord">
        <pc:chgData name="Manideep Dunna" userId="351d0aa0-c4ce-4e11-98e3-f902e5e222bf" providerId="ADAL" clId="{F97632C6-F17C-4307-91B6-44EF0324EF94}" dt="2024-11-04T20:00:23.682" v="3682" actId="20577"/>
        <pc:sldMkLst>
          <pc:docMk/>
          <pc:sldMk cId="2131627917" sldId="634"/>
        </pc:sldMkLst>
      </pc:sldChg>
      <pc:sldChg chg="del">
        <pc:chgData name="Manideep Dunna" userId="351d0aa0-c4ce-4e11-98e3-f902e5e222bf" providerId="ADAL" clId="{F97632C6-F17C-4307-91B6-44EF0324EF94}" dt="2024-10-28T19:00:57.939" v="6" actId="47"/>
        <pc:sldMkLst>
          <pc:docMk/>
          <pc:sldMk cId="2483173130" sldId="634"/>
        </pc:sldMkLst>
      </pc:sldChg>
      <pc:sldChg chg="modSp new del mod ord">
        <pc:chgData name="Manideep Dunna" userId="351d0aa0-c4ce-4e11-98e3-f902e5e222bf" providerId="ADAL" clId="{F97632C6-F17C-4307-91B6-44EF0324EF94}" dt="2024-10-31T00:19:33.652" v="1218" actId="2696"/>
        <pc:sldMkLst>
          <pc:docMk/>
          <pc:sldMk cId="333224397" sldId="635"/>
        </pc:sldMkLst>
      </pc:sldChg>
      <pc:sldChg chg="del">
        <pc:chgData name="Manideep Dunna" userId="351d0aa0-c4ce-4e11-98e3-f902e5e222bf" providerId="ADAL" clId="{F97632C6-F17C-4307-91B6-44EF0324EF94}" dt="2024-10-28T19:00:57.939" v="6" actId="47"/>
        <pc:sldMkLst>
          <pc:docMk/>
          <pc:sldMk cId="3865558206" sldId="635"/>
        </pc:sldMkLst>
      </pc:sldChg>
      <pc:sldChg chg="modSp new del mod">
        <pc:chgData name="Manideep Dunna" userId="351d0aa0-c4ce-4e11-98e3-f902e5e222bf" providerId="ADAL" clId="{F97632C6-F17C-4307-91B6-44EF0324EF94}" dt="2024-11-04T19:41:59.138" v="2912" actId="47"/>
        <pc:sldMkLst>
          <pc:docMk/>
          <pc:sldMk cId="1290605383" sldId="636"/>
        </pc:sldMkLst>
      </pc:sldChg>
      <pc:sldChg chg="modSp new mod">
        <pc:chgData name="Manideep Dunna" userId="351d0aa0-c4ce-4e11-98e3-f902e5e222bf" providerId="ADAL" clId="{F97632C6-F17C-4307-91B6-44EF0324EF94}" dt="2024-11-04T19:54:13.554" v="3432" actId="20577"/>
        <pc:sldMkLst>
          <pc:docMk/>
          <pc:sldMk cId="1331198466" sldId="637"/>
        </pc:sldMkLst>
      </pc:sldChg>
      <pc:sldChg chg="new del">
        <pc:chgData name="Manideep Dunna" userId="351d0aa0-c4ce-4e11-98e3-f902e5e222bf" providerId="ADAL" clId="{F97632C6-F17C-4307-91B6-44EF0324EF94}" dt="2024-11-04T18:22:28.371" v="1237" actId="47"/>
        <pc:sldMkLst>
          <pc:docMk/>
          <pc:sldMk cId="3154110566" sldId="637"/>
        </pc:sldMkLst>
      </pc:sldChg>
      <pc:sldChg chg="del">
        <pc:chgData name="Manideep Dunna" userId="351d0aa0-c4ce-4e11-98e3-f902e5e222bf" providerId="ADAL" clId="{F97632C6-F17C-4307-91B6-44EF0324EF94}" dt="2024-10-28T19:00:57.939" v="6" actId="47"/>
        <pc:sldMkLst>
          <pc:docMk/>
          <pc:sldMk cId="485748584" sldId="638"/>
        </pc:sldMkLst>
      </pc:sldChg>
      <pc:sldChg chg="addSp delSp modSp new mod">
        <pc:chgData name="Manideep Dunna" userId="351d0aa0-c4ce-4e11-98e3-f902e5e222bf" providerId="ADAL" clId="{F97632C6-F17C-4307-91B6-44EF0324EF94}" dt="2024-11-04T19:53:22.655" v="3426" actId="20577"/>
        <pc:sldMkLst>
          <pc:docMk/>
          <pc:sldMk cId="1250805478" sldId="638"/>
        </pc:sldMkLst>
      </pc:sldChg>
      <pc:sldChg chg="new del">
        <pc:chgData name="Manideep Dunna" userId="351d0aa0-c4ce-4e11-98e3-f902e5e222bf" providerId="ADAL" clId="{F97632C6-F17C-4307-91B6-44EF0324EF94}" dt="2024-11-04T18:59:04.101" v="2280" actId="47"/>
        <pc:sldMkLst>
          <pc:docMk/>
          <pc:sldMk cId="2406994898" sldId="638"/>
        </pc:sldMkLst>
      </pc:sldChg>
      <pc:sldChg chg="modSp new del mod">
        <pc:chgData name="Manideep Dunna" userId="351d0aa0-c4ce-4e11-98e3-f902e5e222bf" providerId="ADAL" clId="{F97632C6-F17C-4307-91B6-44EF0324EF94}" dt="2024-11-04T18:57:45.770" v="2251" actId="47"/>
        <pc:sldMkLst>
          <pc:docMk/>
          <pc:sldMk cId="3807511728" sldId="638"/>
        </pc:sldMkLst>
      </pc:sldChg>
      <pc:sldChg chg="addSp delSp modSp add mod ord">
        <pc:chgData name="Manideep Dunna" userId="351d0aa0-c4ce-4e11-98e3-f902e5e222bf" providerId="ADAL" clId="{F97632C6-F17C-4307-91B6-44EF0324EF94}" dt="2024-11-05T00:05:45.345" v="4701"/>
        <pc:sldMkLst>
          <pc:docMk/>
          <pc:sldMk cId="578763067" sldId="639"/>
        </pc:sldMkLst>
      </pc:sldChg>
      <pc:sldChg chg="addSp delSp modSp new mod">
        <pc:chgData name="Manideep Dunna" userId="351d0aa0-c4ce-4e11-98e3-f902e5e222bf" providerId="ADAL" clId="{F97632C6-F17C-4307-91B6-44EF0324EF94}" dt="2024-11-04T20:59:53.050" v="4679" actId="1076"/>
        <pc:sldMkLst>
          <pc:docMk/>
          <pc:sldMk cId="1716872160" sldId="640"/>
        </pc:sldMkLst>
      </pc:sldChg>
      <pc:sldChg chg="add del">
        <pc:chgData name="Manideep Dunna" userId="351d0aa0-c4ce-4e11-98e3-f902e5e222bf" providerId="ADAL" clId="{F97632C6-F17C-4307-91B6-44EF0324EF94}" dt="2024-11-04T20:09:17.104" v="3860" actId="2890"/>
        <pc:sldMkLst>
          <pc:docMk/>
          <pc:sldMk cId="3705670591" sldId="641"/>
        </pc:sldMkLst>
      </pc:sldChg>
      <pc:sldChg chg="del">
        <pc:chgData name="Manideep Dunna" userId="351d0aa0-c4ce-4e11-98e3-f902e5e222bf" providerId="ADAL" clId="{F97632C6-F17C-4307-91B6-44EF0324EF94}" dt="2024-10-28T19:00:57.939" v="6" actId="47"/>
        <pc:sldMkLst>
          <pc:docMk/>
          <pc:sldMk cId="681246194" sldId="643"/>
        </pc:sldMkLst>
      </pc:sldChg>
      <pc:sldChg chg="modSp add del mod ord">
        <pc:chgData name="Manideep Dunna" userId="351d0aa0-c4ce-4e11-98e3-f902e5e222bf" providerId="ADAL" clId="{F97632C6-F17C-4307-91B6-44EF0324EF94}" dt="2024-11-04T20:59:20.301" v="4673" actId="20577"/>
        <pc:sldMkLst>
          <pc:docMk/>
          <pc:sldMk cId="2121356892" sldId="646"/>
        </pc:sldMkLst>
      </pc:sldChg>
      <pc:sldChg chg="del">
        <pc:chgData name="Manideep Dunna" userId="351d0aa0-c4ce-4e11-98e3-f902e5e222bf" providerId="ADAL" clId="{F97632C6-F17C-4307-91B6-44EF0324EF94}" dt="2024-10-28T19:00:57.939" v="6" actId="47"/>
        <pc:sldMkLst>
          <pc:docMk/>
          <pc:sldMk cId="3808991287" sldId="647"/>
        </pc:sldMkLst>
      </pc:sldChg>
      <pc:sldChg chg="new del">
        <pc:chgData name="Manideep Dunna" userId="351d0aa0-c4ce-4e11-98e3-f902e5e222bf" providerId="ADAL" clId="{F97632C6-F17C-4307-91B6-44EF0324EF94}" dt="2024-10-28T19:00:48.666" v="5" actId="47"/>
        <pc:sldMkLst>
          <pc:docMk/>
          <pc:sldMk cId="1404672229" sldId="648"/>
        </pc:sldMkLst>
      </pc:sldChg>
      <pc:sldMasterChg chg="modSp mod modSldLayout">
        <pc:chgData name="Manideep Dunna" userId="351d0aa0-c4ce-4e11-98e3-f902e5e222bf" providerId="ADAL" clId="{F97632C6-F17C-4307-91B6-44EF0324EF94}" dt="2024-11-04T23:20:55.178" v="4689" actId="20577"/>
        <pc:sldMasterMkLst>
          <pc:docMk/>
          <pc:sldMasterMk cId="0" sldId="2147483648"/>
        </pc:sldMasterMkLst>
        <pc:sldLayoutChg chg="modSp mod">
          <pc:chgData name="Manideep Dunna" userId="351d0aa0-c4ce-4e11-98e3-f902e5e222bf" providerId="ADAL" clId="{F97632C6-F17C-4307-91B6-44EF0324EF94}" dt="2024-11-04T23:20:55.178" v="4689" actId="20577"/>
          <pc:sldLayoutMkLst>
            <pc:docMk/>
            <pc:sldMasterMk cId="0" sldId="2147483648"/>
            <pc:sldLayoutMk cId="0" sldId="2147483650"/>
          </pc:sldLayoutMkLst>
        </pc:sldLayoutChg>
      </pc:sldMasterChg>
      <pc:sldMasterChg chg="modSldLayout">
        <pc:chgData name="Manideep Dunna" userId="351d0aa0-c4ce-4e11-98e3-f902e5e222bf" providerId="ADAL" clId="{F97632C6-F17C-4307-91B6-44EF0324EF94}" dt="2024-11-04T23:21:42.553" v="4699" actId="20577"/>
        <pc:sldMasterMkLst>
          <pc:docMk/>
          <pc:sldMasterMk cId="2735859807" sldId="2147483651"/>
        </pc:sldMasterMkLst>
        <pc:sldLayoutChg chg="modSp mod">
          <pc:chgData name="Manideep Dunna" userId="351d0aa0-c4ce-4e11-98e3-f902e5e222bf" providerId="ADAL" clId="{F97632C6-F17C-4307-91B6-44EF0324EF94}" dt="2024-11-04T23:21:42.553" v="4699" actId="20577"/>
          <pc:sldLayoutMkLst>
            <pc:docMk/>
            <pc:sldMasterMk cId="2735859807" sldId="2147483651"/>
            <pc:sldLayoutMk cId="4030104582" sldId="2147483652"/>
          </pc:sldLayoutMkLst>
        </pc:sldLayoutChg>
      </pc:sldMasterChg>
    </pc:docChg>
  </pc:docChgLst>
  <pc:docChgLst>
    <pc:chgData name="Steve Shellhammer" userId="0e71f22d-ee3e-49c0-82ff-dbc290af8082" providerId="ADAL" clId="{1209C8A9-9192-43C9-8B39-98BF0F5C28D9}"/>
    <pc:docChg chg="undo custSel addSld modSld">
      <pc:chgData name="Steve Shellhammer" userId="0e71f22d-ee3e-49c0-82ff-dbc290af8082" providerId="ADAL" clId="{1209C8A9-9192-43C9-8B39-98BF0F5C28D9}" dt="2021-09-03T22:00:33.564" v="3890" actId="20577"/>
      <pc:docMkLst>
        <pc:docMk/>
      </pc:docMkLst>
      <pc:sldChg chg="modSp mod">
        <pc:chgData name="Steve Shellhammer" userId="0e71f22d-ee3e-49c0-82ff-dbc290af8082" providerId="ADAL" clId="{1209C8A9-9192-43C9-8B39-98BF0F5C28D9}" dt="2021-09-03T22:00:33.564" v="3890" actId="20577"/>
        <pc:sldMkLst>
          <pc:docMk/>
          <pc:sldMk cId="0" sldId="256"/>
        </pc:sldMkLst>
      </pc:sldChg>
      <pc:sldChg chg="modSp mod">
        <pc:chgData name="Steve Shellhammer" userId="0e71f22d-ee3e-49c0-82ff-dbc290af8082" providerId="ADAL" clId="{1209C8A9-9192-43C9-8B39-98BF0F5C28D9}" dt="2021-09-01T17:33:40.403" v="3649" actId="20577"/>
        <pc:sldMkLst>
          <pc:docMk/>
          <pc:sldMk cId="491374436" sldId="529"/>
        </pc:sldMkLst>
      </pc:sldChg>
      <pc:sldChg chg="modSp mod">
        <pc:chgData name="Steve Shellhammer" userId="0e71f22d-ee3e-49c0-82ff-dbc290af8082" providerId="ADAL" clId="{1209C8A9-9192-43C9-8B39-98BF0F5C28D9}" dt="2021-09-01T17:34:22.051" v="3684" actId="20577"/>
        <pc:sldMkLst>
          <pc:docMk/>
          <pc:sldMk cId="1033386959" sldId="530"/>
        </pc:sldMkLst>
      </pc:sldChg>
      <pc:sldChg chg="modSp mod">
        <pc:chgData name="Steve Shellhammer" userId="0e71f22d-ee3e-49c0-82ff-dbc290af8082" providerId="ADAL" clId="{1209C8A9-9192-43C9-8B39-98BF0F5C28D9}" dt="2021-08-31T20:06:21.360" v="1708" actId="1076"/>
        <pc:sldMkLst>
          <pc:docMk/>
          <pc:sldMk cId="3940175403" sldId="531"/>
        </pc:sldMkLst>
      </pc:sldChg>
      <pc:sldChg chg="addSp delSp modSp mod">
        <pc:chgData name="Steve Shellhammer" userId="0e71f22d-ee3e-49c0-82ff-dbc290af8082" providerId="ADAL" clId="{1209C8A9-9192-43C9-8B39-98BF0F5C28D9}" dt="2021-08-31T20:18:28.224" v="1716" actId="1036"/>
        <pc:sldMkLst>
          <pc:docMk/>
          <pc:sldMk cId="3646594998" sldId="532"/>
        </pc:sldMkLst>
      </pc:sldChg>
      <pc:sldChg chg="addSp delSp modSp mod">
        <pc:chgData name="Steve Shellhammer" userId="0e71f22d-ee3e-49c0-82ff-dbc290af8082" providerId="ADAL" clId="{1209C8A9-9192-43C9-8B39-98BF0F5C28D9}" dt="2021-08-31T20:19:57.531" v="1821" actId="20577"/>
        <pc:sldMkLst>
          <pc:docMk/>
          <pc:sldMk cId="1470928392" sldId="533"/>
        </pc:sldMkLst>
      </pc:sldChg>
      <pc:sldChg chg="addSp delSp modSp mod">
        <pc:chgData name="Steve Shellhammer" userId="0e71f22d-ee3e-49c0-82ff-dbc290af8082" providerId="ADAL" clId="{1209C8A9-9192-43C9-8B39-98BF0F5C28D9}" dt="2021-08-31T20:21:01.608" v="1917" actId="1076"/>
        <pc:sldMkLst>
          <pc:docMk/>
          <pc:sldMk cId="3533804203" sldId="534"/>
        </pc:sldMkLst>
      </pc:sldChg>
      <pc:sldChg chg="addSp modSp mod">
        <pc:chgData name="Steve Shellhammer" userId="0e71f22d-ee3e-49c0-82ff-dbc290af8082" providerId="ADAL" clId="{1209C8A9-9192-43C9-8B39-98BF0F5C28D9}" dt="2021-08-31T20:37:19.901" v="2577" actId="20577"/>
        <pc:sldMkLst>
          <pc:docMk/>
          <pc:sldMk cId="767981311" sldId="535"/>
        </pc:sldMkLst>
      </pc:sldChg>
      <pc:sldChg chg="modSp mod">
        <pc:chgData name="Steve Shellhammer" userId="0e71f22d-ee3e-49c0-82ff-dbc290af8082" providerId="ADAL" clId="{1209C8A9-9192-43C9-8B39-98BF0F5C28D9}" dt="2021-09-01T17:39:20.365" v="3877" actId="20577"/>
        <pc:sldMkLst>
          <pc:docMk/>
          <pc:sldMk cId="913928595" sldId="536"/>
        </pc:sldMkLst>
      </pc:sldChg>
      <pc:sldChg chg="modSp new mod">
        <pc:chgData name="Steve Shellhammer" userId="0e71f22d-ee3e-49c0-82ff-dbc290af8082" providerId="ADAL" clId="{1209C8A9-9192-43C9-8B39-98BF0F5C28D9}" dt="2021-09-01T17:35:42.264" v="3710" actId="1076"/>
        <pc:sldMkLst>
          <pc:docMk/>
          <pc:sldMk cId="2716857888" sldId="537"/>
        </pc:sldMkLst>
      </pc:sldChg>
      <pc:sldChg chg="addSp modSp new mod">
        <pc:chgData name="Steve Shellhammer" userId="0e71f22d-ee3e-49c0-82ff-dbc290af8082" providerId="ADAL" clId="{1209C8A9-9192-43C9-8B39-98BF0F5C28D9}" dt="2021-09-01T17:37:48.667" v="3777" actId="14734"/>
        <pc:sldMkLst>
          <pc:docMk/>
          <pc:sldMk cId="2538287792" sldId="538"/>
        </pc:sldMkLst>
      </pc:sldChg>
      <pc:sldChg chg="addSp delSp modSp add mod">
        <pc:chgData name="Steve Shellhammer" userId="0e71f22d-ee3e-49c0-82ff-dbc290af8082" providerId="ADAL" clId="{1209C8A9-9192-43C9-8B39-98BF0F5C28D9}" dt="2021-08-31T20:55:04.072" v="3622" actId="33524"/>
        <pc:sldMkLst>
          <pc:docMk/>
          <pc:sldMk cId="340634408" sldId="539"/>
        </pc:sldMkLst>
      </pc:sldChg>
      <pc:sldChg chg="addSp delSp modSp add mod">
        <pc:chgData name="Steve Shellhammer" userId="0e71f22d-ee3e-49c0-82ff-dbc290af8082" providerId="ADAL" clId="{1209C8A9-9192-43C9-8B39-98BF0F5C28D9}" dt="2021-08-31T20:24:46.246" v="2227" actId="14100"/>
        <pc:sldMkLst>
          <pc:docMk/>
          <pc:sldMk cId="3090575766" sldId="540"/>
        </pc:sldMkLst>
      </pc:sldChg>
      <pc:sldChg chg="addSp delSp modSp add mod">
        <pc:chgData name="Steve Shellhammer" userId="0e71f22d-ee3e-49c0-82ff-dbc290af8082" providerId="ADAL" clId="{1209C8A9-9192-43C9-8B39-98BF0F5C28D9}" dt="2021-08-31T20:25:23.455" v="2238" actId="1076"/>
        <pc:sldMkLst>
          <pc:docMk/>
          <pc:sldMk cId="3549475240" sldId="541"/>
        </pc:sldMkLst>
      </pc:sldChg>
      <pc:sldChg chg="addSp delSp modSp add mod">
        <pc:chgData name="Steve Shellhammer" userId="0e71f22d-ee3e-49c0-82ff-dbc290af8082" providerId="ADAL" clId="{1209C8A9-9192-43C9-8B39-98BF0F5C28D9}" dt="2021-08-31T20:55:16.594" v="3626" actId="20577"/>
        <pc:sldMkLst>
          <pc:docMk/>
          <pc:sldMk cId="3476637942" sldId="542"/>
        </pc:sldMkLst>
      </pc:sldChg>
      <pc:sldChg chg="addSp delSp modSp add mod">
        <pc:chgData name="Steve Shellhammer" userId="0e71f22d-ee3e-49c0-82ff-dbc290af8082" providerId="ADAL" clId="{1209C8A9-9192-43C9-8B39-98BF0F5C28D9}" dt="2021-08-31T20:55:22.562" v="3630" actId="20577"/>
        <pc:sldMkLst>
          <pc:docMk/>
          <pc:sldMk cId="1889909565" sldId="543"/>
        </pc:sldMkLst>
      </pc:sldChg>
      <pc:sldChg chg="addSp delSp modSp add mod">
        <pc:chgData name="Steve Shellhammer" userId="0e71f22d-ee3e-49c0-82ff-dbc290af8082" providerId="ADAL" clId="{1209C8A9-9192-43C9-8B39-98BF0F5C28D9}" dt="2021-08-31T20:55:27.226" v="3634" actId="20577"/>
        <pc:sldMkLst>
          <pc:docMk/>
          <pc:sldMk cId="2976029669" sldId="544"/>
        </pc:sldMkLst>
      </pc:sldChg>
    </pc:docChg>
  </pc:docChgLst>
  <pc:docChgLst>
    <pc:chgData name="Manideep Dunna" userId="351d0aa0-c4ce-4e11-98e3-f902e5e222bf" providerId="ADAL" clId="{0D62C77B-9012-4D5A-80EF-99877CC482E7}"/>
    <pc:docChg chg="undo redo custSel addSld delSld modSld sldOrd modMainMaster">
      <pc:chgData name="Manideep Dunna" userId="351d0aa0-c4ce-4e11-98e3-f902e5e222bf" providerId="ADAL" clId="{0D62C77B-9012-4D5A-80EF-99877CC482E7}" dt="2024-08-30T23:29:40.698" v="7412" actId="20577"/>
      <pc:docMkLst>
        <pc:docMk/>
      </pc:docMkLst>
      <pc:sldChg chg="addSp modSp mod">
        <pc:chgData name="Manideep Dunna" userId="351d0aa0-c4ce-4e11-98e3-f902e5e222bf" providerId="ADAL" clId="{0D62C77B-9012-4D5A-80EF-99877CC482E7}" dt="2024-08-20T21:23:02.322" v="703" actId="1076"/>
        <pc:sldMkLst>
          <pc:docMk/>
          <pc:sldMk cId="2356345845" sldId="607"/>
        </pc:sldMkLst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2780584040" sldId="609"/>
        </pc:sldMkLst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1892721412" sldId="611"/>
        </pc:sldMkLst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2559301762" sldId="620"/>
        </pc:sldMkLst>
      </pc:sldChg>
      <pc:sldChg chg="modSp mod">
        <pc:chgData name="Manideep Dunna" userId="351d0aa0-c4ce-4e11-98e3-f902e5e222bf" providerId="ADAL" clId="{0D62C77B-9012-4D5A-80EF-99877CC482E7}" dt="2024-08-26T21:39:56.472" v="3677" actId="20577"/>
        <pc:sldMkLst>
          <pc:docMk/>
          <pc:sldMk cId="3229970546" sldId="621"/>
        </pc:sldMkLst>
      </pc:sldChg>
      <pc:sldChg chg="addSp modSp new mod modNotesTx">
        <pc:chgData name="Manideep Dunna" userId="351d0aa0-c4ce-4e11-98e3-f902e5e222bf" providerId="ADAL" clId="{0D62C77B-9012-4D5A-80EF-99877CC482E7}" dt="2024-08-30T23:04:15.668" v="7084" actId="1076"/>
        <pc:sldMkLst>
          <pc:docMk/>
          <pc:sldMk cId="2451062404" sldId="622"/>
        </pc:sldMkLst>
      </pc:sldChg>
      <pc:sldChg chg="new del">
        <pc:chgData name="Manideep Dunna" userId="351d0aa0-c4ce-4e11-98e3-f902e5e222bf" providerId="ADAL" clId="{0D62C77B-9012-4D5A-80EF-99877CC482E7}" dt="2024-08-20T20:59:15.618" v="186" actId="47"/>
        <pc:sldMkLst>
          <pc:docMk/>
          <pc:sldMk cId="106078813" sldId="623"/>
        </pc:sldMkLst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152199429" sldId="623"/>
        </pc:sldMkLst>
      </pc:sldChg>
      <pc:sldChg chg="modSp new mod">
        <pc:chgData name="Manideep Dunna" userId="351d0aa0-c4ce-4e11-98e3-f902e5e222bf" providerId="ADAL" clId="{0D62C77B-9012-4D5A-80EF-99877CC482E7}" dt="2024-08-20T21:11:20.025" v="246" actId="11"/>
        <pc:sldMkLst>
          <pc:docMk/>
          <pc:sldMk cId="2029469669" sldId="623"/>
        </pc:sldMkLst>
      </pc:sldChg>
      <pc:sldChg chg="addSp delSp modSp new mod modNotesTx">
        <pc:chgData name="Manideep Dunna" userId="351d0aa0-c4ce-4e11-98e3-f902e5e222bf" providerId="ADAL" clId="{0D62C77B-9012-4D5A-80EF-99877CC482E7}" dt="2024-08-30T21:06:47.333" v="6004" actId="255"/>
        <pc:sldMkLst>
          <pc:docMk/>
          <pc:sldMk cId="1876337425" sldId="624"/>
        </pc:sldMkLst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3562238620" sldId="624"/>
        </pc:sldMkLst>
      </pc:sldChg>
      <pc:sldChg chg="addSp delSp modSp new mod modNotesTx">
        <pc:chgData name="Manideep Dunna" userId="351d0aa0-c4ce-4e11-98e3-f902e5e222bf" providerId="ADAL" clId="{0D62C77B-9012-4D5A-80EF-99877CC482E7}" dt="2024-08-30T23:11:33.603" v="7124" actId="20577"/>
        <pc:sldMkLst>
          <pc:docMk/>
          <pc:sldMk cId="3764631598" sldId="625"/>
        </pc:sldMkLst>
      </pc:sldChg>
      <pc:sldChg chg="addSp delSp modSp new mod modNotesTx">
        <pc:chgData name="Manideep Dunna" userId="351d0aa0-c4ce-4e11-98e3-f902e5e222bf" providerId="ADAL" clId="{0D62C77B-9012-4D5A-80EF-99877CC482E7}" dt="2024-08-30T23:13:39.803" v="7158" actId="20577"/>
        <pc:sldMkLst>
          <pc:docMk/>
          <pc:sldMk cId="99168477" sldId="626"/>
        </pc:sldMkLst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1024516427" sldId="626"/>
        </pc:sldMkLst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371029085" sldId="627"/>
        </pc:sldMkLst>
      </pc:sldChg>
      <pc:sldChg chg="addSp delSp modSp new mod ord modNotesTx">
        <pc:chgData name="Manideep Dunna" userId="351d0aa0-c4ce-4e11-98e3-f902e5e222bf" providerId="ADAL" clId="{0D62C77B-9012-4D5A-80EF-99877CC482E7}" dt="2024-08-30T23:15:27.348" v="7203" actId="20577"/>
        <pc:sldMkLst>
          <pc:docMk/>
          <pc:sldMk cId="854076364" sldId="627"/>
        </pc:sldMkLst>
      </pc:sldChg>
      <pc:sldChg chg="addSp delSp modSp new mod modNotesTx">
        <pc:chgData name="Manideep Dunna" userId="351d0aa0-c4ce-4e11-98e3-f902e5e222bf" providerId="ADAL" clId="{0D62C77B-9012-4D5A-80EF-99877CC482E7}" dt="2024-08-26T20:40:56.795" v="3423" actId="14100"/>
        <pc:sldMkLst>
          <pc:docMk/>
          <pc:sldMk cId="2191804473" sldId="628"/>
        </pc:sldMkLst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4032745782" sldId="628"/>
        </pc:sldMkLst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428368446" sldId="629"/>
        </pc:sldMkLst>
      </pc:sldChg>
      <pc:sldChg chg="addSp delSp modSp add mod ord modNotesTx">
        <pc:chgData name="Manideep Dunna" userId="351d0aa0-c4ce-4e11-98e3-f902e5e222bf" providerId="ADAL" clId="{0D62C77B-9012-4D5A-80EF-99877CC482E7}" dt="2024-08-30T23:16:31.803" v="7214" actId="20577"/>
        <pc:sldMkLst>
          <pc:docMk/>
          <pc:sldMk cId="431238806" sldId="629"/>
        </pc:sldMkLst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2804124187" sldId="630"/>
        </pc:sldMkLst>
      </pc:sldChg>
      <pc:sldChg chg="modSp new del mod">
        <pc:chgData name="Manideep Dunna" userId="351d0aa0-c4ce-4e11-98e3-f902e5e222bf" providerId="ADAL" clId="{0D62C77B-9012-4D5A-80EF-99877CC482E7}" dt="2024-08-26T20:57:36.139" v="3424" actId="47"/>
        <pc:sldMkLst>
          <pc:docMk/>
          <pc:sldMk cId="3688560967" sldId="630"/>
        </pc:sldMkLst>
      </pc:sldChg>
      <pc:sldChg chg="addSp delSp modSp new mod ord">
        <pc:chgData name="Manideep Dunna" userId="351d0aa0-c4ce-4e11-98e3-f902e5e222bf" providerId="ADAL" clId="{0D62C77B-9012-4D5A-80EF-99877CC482E7}" dt="2024-08-30T23:19:00.470" v="7226" actId="20577"/>
        <pc:sldMkLst>
          <pc:docMk/>
          <pc:sldMk cId="2650559808" sldId="631"/>
        </pc:sldMkLst>
      </pc:sldChg>
      <pc:sldChg chg="modSp new mod">
        <pc:chgData name="Manideep Dunna" userId="351d0aa0-c4ce-4e11-98e3-f902e5e222bf" providerId="ADAL" clId="{0D62C77B-9012-4D5A-80EF-99877CC482E7}" dt="2024-08-30T21:25:19.973" v="6437" actId="20577"/>
        <pc:sldMkLst>
          <pc:docMk/>
          <pc:sldMk cId="2973111420" sldId="632"/>
        </pc:sldMkLst>
      </pc:sldChg>
      <pc:sldChg chg="modSp new mod modShow">
        <pc:chgData name="Manideep Dunna" userId="351d0aa0-c4ce-4e11-98e3-f902e5e222bf" providerId="ADAL" clId="{0D62C77B-9012-4D5A-80EF-99877CC482E7}" dt="2024-08-26T22:07:08.990" v="4120" actId="729"/>
        <pc:sldMkLst>
          <pc:docMk/>
          <pc:sldMk cId="3737396952" sldId="633"/>
        </pc:sldMkLst>
      </pc:sldChg>
      <pc:sldChg chg="addSp delSp modSp new mod ord">
        <pc:chgData name="Manideep Dunna" userId="351d0aa0-c4ce-4e11-98e3-f902e5e222bf" providerId="ADAL" clId="{0D62C77B-9012-4D5A-80EF-99877CC482E7}" dt="2024-08-30T21:17:33.940" v="6042" actId="20577"/>
        <pc:sldMkLst>
          <pc:docMk/>
          <pc:sldMk cId="2483173130" sldId="634"/>
        </pc:sldMkLst>
      </pc:sldChg>
      <pc:sldChg chg="delSp modSp add mod">
        <pc:chgData name="Manideep Dunna" userId="351d0aa0-c4ce-4e11-98e3-f902e5e222bf" providerId="ADAL" clId="{0D62C77B-9012-4D5A-80EF-99877CC482E7}" dt="2024-08-26T20:16:51.722" v="2536" actId="20577"/>
        <pc:sldMkLst>
          <pc:docMk/>
          <pc:sldMk cId="3865558206" sldId="635"/>
        </pc:sldMkLst>
      </pc:sldChg>
      <pc:sldChg chg="delSp modSp add del mod modShow">
        <pc:chgData name="Manideep Dunna" userId="351d0aa0-c4ce-4e11-98e3-f902e5e222bf" providerId="ADAL" clId="{0D62C77B-9012-4D5A-80EF-99877CC482E7}" dt="2024-08-30T20:31:33.261" v="4602" actId="47"/>
        <pc:sldMkLst>
          <pc:docMk/>
          <pc:sldMk cId="2399682363" sldId="636"/>
        </pc:sldMkLst>
      </pc:sldChg>
      <pc:sldChg chg="modSp new mod ord modNotesTx">
        <pc:chgData name="Manideep Dunna" userId="351d0aa0-c4ce-4e11-98e3-f902e5e222bf" providerId="ADAL" clId="{0D62C77B-9012-4D5A-80EF-99877CC482E7}" dt="2024-08-30T23:27:07.235" v="7364" actId="20577"/>
        <pc:sldMkLst>
          <pc:docMk/>
          <pc:sldMk cId="1236181184" sldId="637"/>
        </pc:sldMkLst>
      </pc:sldChg>
      <pc:sldChg chg="modSp new mod">
        <pc:chgData name="Manideep Dunna" userId="351d0aa0-c4ce-4e11-98e3-f902e5e222bf" providerId="ADAL" clId="{0D62C77B-9012-4D5A-80EF-99877CC482E7}" dt="2024-08-30T21:16:56.586" v="6024" actId="20577"/>
        <pc:sldMkLst>
          <pc:docMk/>
          <pc:sldMk cId="485748584" sldId="638"/>
        </pc:sldMkLst>
      </pc:sldChg>
      <pc:sldChg chg="addSp delSp modSp new mod modNotesTx">
        <pc:chgData name="Manideep Dunna" userId="351d0aa0-c4ce-4e11-98e3-f902e5e222bf" providerId="ADAL" clId="{0D62C77B-9012-4D5A-80EF-99877CC482E7}" dt="2024-08-30T22:51:29.240" v="6602" actId="20577"/>
        <pc:sldMkLst>
          <pc:docMk/>
          <pc:sldMk cId="1432177156" sldId="639"/>
        </pc:sldMkLst>
      </pc:sldChg>
      <pc:sldChg chg="add mod modShow">
        <pc:chgData name="Manideep Dunna" userId="351d0aa0-c4ce-4e11-98e3-f902e5e222bf" providerId="ADAL" clId="{0D62C77B-9012-4D5A-80EF-99877CC482E7}" dt="2024-08-30T23:11:40.706" v="7126" actId="729"/>
        <pc:sldMkLst>
          <pc:docMk/>
          <pc:sldMk cId="3939135549" sldId="640"/>
        </pc:sldMkLst>
      </pc:sldChg>
      <pc:sldChg chg="add modNotesTx">
        <pc:chgData name="Manideep Dunna" userId="351d0aa0-c4ce-4e11-98e3-f902e5e222bf" providerId="ADAL" clId="{0D62C77B-9012-4D5A-80EF-99877CC482E7}" dt="2024-08-30T23:20:51.447" v="7251" actId="20577"/>
        <pc:sldMkLst>
          <pc:docMk/>
          <pc:sldMk cId="430516710" sldId="641"/>
        </pc:sldMkLst>
      </pc:sldChg>
      <pc:sldChg chg="modSp new mod">
        <pc:chgData name="Manideep Dunna" userId="351d0aa0-c4ce-4e11-98e3-f902e5e222bf" providerId="ADAL" clId="{0D62C77B-9012-4D5A-80EF-99877CC482E7}" dt="2024-08-30T23:29:40.698" v="7412" actId="20577"/>
        <pc:sldMkLst>
          <pc:docMk/>
          <pc:sldMk cId="1528623547" sldId="64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573B45-774C-CC61-5A2F-3DE04EF015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815F4AF-8B07-717C-10FB-9C1A213286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5C53E00-9F78-14B4-8DB0-553BF64D1D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FEEE00FA-48DA-870F-0894-E53370E41A81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802.11-yy/xxxxr0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5FFA16-8EF7-035F-9AFE-8F1413CE96E0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Month Year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84C175-37E1-8491-8860-980312B0B6DF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John Doe, Some Company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02CF97-81FA-81CA-345E-AEE41498AC9D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7418" algn="l"/>
                  <a:tab pos="1834835" algn="l"/>
                  <a:tab pos="2752253" algn="l"/>
                  <a:tab pos="3669670" algn="l"/>
                  <a:tab pos="4587088" algn="l"/>
                  <a:tab pos="5504505" algn="l"/>
                  <a:tab pos="6421923" algn="l"/>
                  <a:tab pos="7339340" algn="l"/>
                  <a:tab pos="8256758" algn="l"/>
                  <a:tab pos="9174175" algn="l"/>
                  <a:tab pos="10091593" algn="l"/>
                </a:tabLst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91472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B086F2-3B48-20D6-3979-450A77AB9E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9138538-39FC-D099-1B75-9A1AE28E906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9202A47-BCD0-773B-FDC3-B7DE13267D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DB95A37B-FFE1-0414-E435-F5C1F980FFD9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802.11-yy/xxxxr0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B4F95A-38AF-8039-CF61-F1EE4653E294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Month Year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8065D7-5808-1C86-288C-B8A553951B11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John Doe, Some Company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BFD2F2-C556-1199-E3BD-FB9B92669642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7418" algn="l"/>
                  <a:tab pos="1834835" algn="l"/>
                  <a:tab pos="2752253" algn="l"/>
                  <a:tab pos="3669670" algn="l"/>
                  <a:tab pos="4587088" algn="l"/>
                  <a:tab pos="5504505" algn="l"/>
                  <a:tab pos="6421923" algn="l"/>
                  <a:tab pos="7339340" algn="l"/>
                  <a:tab pos="8256758" algn="l"/>
                  <a:tab pos="9174175" algn="l"/>
                  <a:tab pos="10091593" algn="l"/>
                </a:tabLst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85363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9A7679-56EB-EBD6-AC42-7C87EB877F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F88813C-DEE2-B3A6-8FDD-11AC8B190FD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3CDA667-A713-394B-71B2-9FBC9CB410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4D09BA6A-20DC-D93A-DB52-D281A71215B8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802.11-yy/xxxxr0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656B63-8849-C0AD-FE01-6F76567C3C8D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Month Year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720651-19C4-5223-0AB1-A1F72D505CF0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John Doe, Some Company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BDDF9E-C2D6-7010-0276-5222DEB617E8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7418" algn="l"/>
                  <a:tab pos="1834835" algn="l"/>
                  <a:tab pos="2752253" algn="l"/>
                  <a:tab pos="3669670" algn="l"/>
                  <a:tab pos="4587088" algn="l"/>
                  <a:tab pos="5504505" algn="l"/>
                  <a:tab pos="6421923" algn="l"/>
                  <a:tab pos="7339340" algn="l"/>
                  <a:tab pos="8256758" algn="l"/>
                  <a:tab pos="9174175" algn="l"/>
                  <a:tab pos="10091593" algn="l"/>
                </a:tabLst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0736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CCBEE3-ED25-B1CC-0CE7-33DD6B4ECB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CF1F8BF-34FB-79AD-380E-DD4A0184A68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136180F-D36A-C084-7306-38BBD2B451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2550F6C2-C7D4-7EE3-ACE0-BFBCD8DF5917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802.11-yy/xxxxr0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E7C90-3AD8-3F8F-5070-07DBAD602C76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Month Year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A4AEE3-E711-7D72-2E12-2DE8C9032E01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John Doe, Some Company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7615CB-9D95-F8D0-C9EE-857B096CF313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7418" algn="l"/>
                  <a:tab pos="1834835" algn="l"/>
                  <a:tab pos="2752253" algn="l"/>
                  <a:tab pos="3669670" algn="l"/>
                  <a:tab pos="4587088" algn="l"/>
                  <a:tab pos="5504505" algn="l"/>
                  <a:tab pos="6421923" algn="l"/>
                  <a:tab pos="7339340" algn="l"/>
                  <a:tab pos="8256758" algn="l"/>
                  <a:tab pos="9174175" algn="l"/>
                  <a:tab pos="10091593" algn="l"/>
                </a:tabLst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9259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F8DB19-19B6-1CCF-D4B2-1C148FFAB1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EC11B4F-CF13-249A-68D3-9A21302BCE8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C9B8FA4-AAE9-77CF-CB8A-E19F9E60C3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1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new feature compared to Manchester encoded SYNC</a:t>
            </a:r>
            <a:r>
              <a:rPr lang="en-US" sz="1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79CC8642-52DE-6DAE-2825-15BD13AD1118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C8302-BEDD-0318-1D24-47BA8517407A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8C95C3-91C1-170E-09F8-59E7A37D99DB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D88BF9-8605-3253-DDE9-C2A784668FD0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7418" algn="l"/>
                  <a:tab pos="1834835" algn="l"/>
                  <a:tab pos="2752253" algn="l"/>
                  <a:tab pos="3669670" algn="l"/>
                  <a:tab pos="4587088" algn="l"/>
                  <a:tab pos="5504505" algn="l"/>
                  <a:tab pos="6421923" algn="l"/>
                  <a:tab pos="7339340" algn="l"/>
                  <a:tab pos="8256758" algn="l"/>
                  <a:tab pos="9174175" algn="l"/>
                  <a:tab pos="10091593" algn="l"/>
                </a:tabLst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3213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395A37-9044-BEEE-E23D-8E28419F87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3971DFF-7F86-0A5D-97D8-6429124DAC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59178E8-A530-3116-A0AA-9B2E770BE2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105EEE18-C20B-1C38-722D-D537C2B08B94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EEB27E-878B-7D80-93C9-ABEB37551643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736C57-3529-56B9-6B27-8A1B71D67360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78360C-2127-5110-B3EF-ADB25DA3F5B9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7418" algn="l"/>
                  <a:tab pos="1834835" algn="l"/>
                  <a:tab pos="2752253" algn="l"/>
                  <a:tab pos="3669670" algn="l"/>
                  <a:tab pos="4587088" algn="l"/>
                  <a:tab pos="5504505" algn="l"/>
                  <a:tab pos="6421923" algn="l"/>
                  <a:tab pos="7339340" algn="l"/>
                  <a:tab pos="8256758" algn="l"/>
                  <a:tab pos="9174175" algn="l"/>
                  <a:tab pos="10091593" algn="l"/>
                </a:tabLst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89076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05DE26-5C7D-1A7A-0FA2-B895F1DAB6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08D53F4-ABFE-5744-B910-B3A87E90A41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0ACA308-E367-3D3B-EDC0-3326A4259C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C22B7452-2E93-21DA-1BA1-821C40B1FDC1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802.11-yy/xxxxr0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3947B2-ACAD-9444-F74C-83473410FBE9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Month Year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9EE40B-3B41-4521-DFB7-62F8BB6F8AAE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John Doe, Some Company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CCA7F5-E0B7-10E0-EC47-E1B9EF712869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7418" algn="l"/>
                  <a:tab pos="1834835" algn="l"/>
                  <a:tab pos="2752253" algn="l"/>
                  <a:tab pos="3669670" algn="l"/>
                  <a:tab pos="4587088" algn="l"/>
                  <a:tab pos="5504505" algn="l"/>
                  <a:tab pos="6421923" algn="l"/>
                  <a:tab pos="7339340" algn="l"/>
                  <a:tab pos="8256758" algn="l"/>
                  <a:tab pos="9174175" algn="l"/>
                  <a:tab pos="10091593" algn="l"/>
                </a:tabLst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48318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2F6AC9-0981-1F7C-1C58-496053ADC4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36AB9E8-8220-29C3-8081-0DA533378B9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98CDF9A-AA1F-5E21-13F8-3916585AC1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C25A5E8C-77CB-9E34-D482-E8926B772A78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802.11-yy/xxxxr0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D7CB5-1894-E540-4717-53198B64A8EF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Month Year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C9AB1B-9B2C-BBDD-D9A6-4567A5B07FE7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John Doe, Some Company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9CC47C-8AC3-F8C6-B55A-C3D6613C67A6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7418" algn="l"/>
                  <a:tab pos="1834835" algn="l"/>
                  <a:tab pos="2752253" algn="l"/>
                  <a:tab pos="3669670" algn="l"/>
                  <a:tab pos="4587088" algn="l"/>
                  <a:tab pos="5504505" algn="l"/>
                  <a:tab pos="6421923" algn="l"/>
                  <a:tab pos="7339340" algn="l"/>
                  <a:tab pos="8256758" algn="l"/>
                  <a:tab pos="9174175" algn="l"/>
                  <a:tab pos="10091593" algn="l"/>
                </a:tabLst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21756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A850DD-966C-E085-864F-91F4E77A44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FF92CEE-D3DB-45A8-1F48-971F3BEEADF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4CF6E6F-A5F9-A95F-B360-5EB63421CE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DFB06D7C-F1A2-5126-5179-284D3E8CD91B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802.11-yy/xxxxr0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740A2E-F4BC-DE84-DD60-CF5434FFCF51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Month Year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D64C1B-B6B0-1EAB-2237-7962BBCF258F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John Doe, Some Company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C2E749-871D-AB63-2E2F-6B30358ACB71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7418" algn="l"/>
                  <a:tab pos="1834835" algn="l"/>
                  <a:tab pos="2752253" algn="l"/>
                  <a:tab pos="3669670" algn="l"/>
                  <a:tab pos="4587088" algn="l"/>
                  <a:tab pos="5504505" algn="l"/>
                  <a:tab pos="6421923" algn="l"/>
                  <a:tab pos="7339340" algn="l"/>
                  <a:tab pos="8256758" algn="l"/>
                  <a:tab pos="9174175" algn="l"/>
                  <a:tab pos="10091593" algn="l"/>
                </a:tabLst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55659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3289E9-89A7-6AEB-DDA9-67DEFFB5F6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3B05EC1-2ACA-DE98-5381-B5864A2F1EA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C2AD55F-0E7F-2237-753C-44DFD33AC8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8ADD87F9-9A34-16B5-6F40-0F974332AD53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802.11-yy/xxxxr0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64B999-0858-C1BE-A32B-75DA81C43C16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Month Year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E0457C-960F-96BE-0608-30453EEEA3F9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John Doe, Some Company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F3761B-3EB3-5A90-BEDC-71A0EF2D98EB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7418" algn="l"/>
                  <a:tab pos="1834835" algn="l"/>
                  <a:tab pos="2752253" algn="l"/>
                  <a:tab pos="3669670" algn="l"/>
                  <a:tab pos="4587088" algn="l"/>
                  <a:tab pos="5504505" algn="l"/>
                  <a:tab pos="6421923" algn="l"/>
                  <a:tab pos="7339340" algn="l"/>
                  <a:tab pos="8256758" algn="l"/>
                  <a:tab pos="9174175" algn="l"/>
                  <a:tab pos="10091593" algn="l"/>
                </a:tabLst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23249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CCBEE3-ED25-B1CC-0CE7-33DD6B4ECB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CF1F8BF-34FB-79AD-380E-DD4A0184A68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136180F-D36A-C084-7306-38BBD2B451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2550F6C2-C7D4-7EE3-ACE0-BFBCD8DF5917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802.11-yy/xxxxr0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E7C90-3AD8-3F8F-5070-07DBAD602C76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Month Year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A4AEE3-E711-7D72-2E12-2DE8C9032E01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John Doe, Some Company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7615CB-9D95-F8D0-C9EE-857B096CF313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7418" algn="l"/>
                  <a:tab pos="1834835" algn="l"/>
                  <a:tab pos="2752253" algn="l"/>
                  <a:tab pos="3669670" algn="l"/>
                  <a:tab pos="4587088" algn="l"/>
                  <a:tab pos="5504505" algn="l"/>
                  <a:tab pos="6421923" algn="l"/>
                  <a:tab pos="7339340" algn="l"/>
                  <a:tab pos="8256758" algn="l"/>
                  <a:tab pos="9174175" algn="l"/>
                  <a:tab pos="10091593" algn="l"/>
                </a:tabLst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9259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Manideep Dunna (Qualcomm)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802.11-25/1216r0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/>
              <a:t>Manideep Dunna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Manideep Dunna (Qualcomm)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52399" y="646854"/>
            <a:ext cx="9495453" cy="104588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000" dirty="0">
                <a:cs typeface="Calibri" panose="020F0502020204030204" pitchFamily="34" charset="0"/>
              </a:rPr>
              <a:t>Uplink Backscatter SYNC Field Design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720426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2025-07-28</a:t>
            </a:r>
            <a:endParaRPr lang="en-GB" sz="2133" b="0" dirty="0">
              <a:highlight>
                <a:srgbClr val="FFFF00"/>
              </a:highlight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97524" y="2171452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200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AD952-1B41-482B-A153-F47D4CB6A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479706"/>
              </p:ext>
            </p:extLst>
          </p:nvPr>
        </p:nvGraphicFramePr>
        <p:xfrm>
          <a:off x="609600" y="2590800"/>
          <a:ext cx="7655876" cy="19599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1876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2104821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229179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Manideep Dunna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Qualcomm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mdunna@qti.qualcomm.com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06244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Shellhammer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sshellha@qti.qualcomm.com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Alice Chen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alicel@qti.qualcomm.com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013230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Bin Tian</a:t>
                      </a:r>
                    </a:p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btian@qti.qualcomm.com</a:t>
                      </a:r>
                    </a:p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898536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3EB892-814C-1314-E587-9B1884AB84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C30DC-4FA8-2E2F-0BF9-6983A14F3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60768B-7822-2696-45BB-CB41A7B862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707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pPr marL="0" marR="0" lvl="0" indent="0" algn="ct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75386" algn="l"/>
                  <a:tab pos="1950772" algn="l"/>
                  <a:tab pos="2926158" algn="l"/>
                  <a:tab pos="3901544" algn="l"/>
                  <a:tab pos="4876930" algn="l"/>
                  <a:tab pos="5852315" algn="l"/>
                  <a:tab pos="6827701" algn="l"/>
                  <a:tab pos="7803087" algn="l"/>
                  <a:tab pos="8778473" algn="l"/>
                  <a:tab pos="9753859" algn="l"/>
                  <a:tab pos="10729245" algn="l"/>
                </a:tabLst>
                <a:defRPr/>
              </a:pPr>
              <a:t>10</a:t>
            </a:fld>
            <a:endParaRPr kumimoji="0" lang="en-GB" sz="1707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B0CABA-1F02-E68A-F415-171FB8339E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770B2CA-DF7E-903D-88C4-9F95A86C3CF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C049A90-CF3D-FA5F-05A6-71E7F7204B5D}"/>
              </a:ext>
            </a:extLst>
          </p:cNvPr>
          <p:cNvSpPr txBox="1"/>
          <p:nvPr/>
        </p:nvSpPr>
        <p:spPr>
          <a:xfrm>
            <a:off x="452967" y="1952417"/>
            <a:ext cx="8763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you agree to add the following text to 11bp SFD?</a:t>
            </a:r>
          </a:p>
          <a:p>
            <a:pPr marL="1242572" lvl="1" indent="-4572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AMP backscattering uplink SYNC field consists of  repetition structure with multiple segments each containing the same base sequence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Note: For example [S </a:t>
            </a:r>
            <a:r>
              <a:rPr lang="en-US" sz="2400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S] where S is the base sequence</a:t>
            </a:r>
          </a:p>
        </p:txBody>
      </p:sp>
    </p:spTree>
    <p:extLst>
      <p:ext uri="{BB962C8B-B14F-4D97-AF65-F5344CB8AC3E}">
        <p14:creationId xmlns:p14="http://schemas.microsoft.com/office/powerpoint/2010/main" val="4067147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151DC4-2B63-E9D7-88D4-1F9F5F80FE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BFD49-1DEB-EA70-FF19-8DA6A91D6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AA248A-C88D-A865-2B20-7CD6040402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707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pPr marL="0" marR="0" lvl="0" indent="0" algn="ct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75386" algn="l"/>
                  <a:tab pos="1950772" algn="l"/>
                  <a:tab pos="2926158" algn="l"/>
                  <a:tab pos="3901544" algn="l"/>
                  <a:tab pos="4876930" algn="l"/>
                  <a:tab pos="5852315" algn="l"/>
                  <a:tab pos="6827701" algn="l"/>
                  <a:tab pos="7803087" algn="l"/>
                  <a:tab pos="8778473" algn="l"/>
                  <a:tab pos="9753859" algn="l"/>
                  <a:tab pos="10729245" algn="l"/>
                </a:tabLst>
                <a:defRPr/>
              </a:pPr>
              <a:t>11</a:t>
            </a:fld>
            <a:endParaRPr kumimoji="0" lang="en-GB" sz="1707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D3AB3B-A3F2-861A-639D-C12244399F7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B83200-F9E8-E316-43A7-3532E036E8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E17BA8D-22CA-7CEC-AA91-2BE0F679C9D2}"/>
              </a:ext>
            </a:extLst>
          </p:cNvPr>
          <p:cNvSpPr txBox="1"/>
          <p:nvPr/>
        </p:nvSpPr>
        <p:spPr>
          <a:xfrm>
            <a:off x="452967" y="1952417"/>
            <a:ext cx="8763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you agree to add the following text to 11bp SFD?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242572" lvl="1" indent="-4572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AMP Backscattering Uplink SYNC field uses 2 us chip duration for 250 kbps data rate and 0.5 us chip duration for 1 Mbps data rate </a:t>
            </a:r>
          </a:p>
        </p:txBody>
      </p:sp>
    </p:spTree>
    <p:extLst>
      <p:ext uri="{BB962C8B-B14F-4D97-AF65-F5344CB8AC3E}">
        <p14:creationId xmlns:p14="http://schemas.microsoft.com/office/powerpoint/2010/main" val="5795798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5418F5-DB58-71ED-CEEF-990B76D03E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09552-4CBE-60D2-8BF7-6E4A3F28C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2177BC-8A15-6C18-7068-CD7C5A2328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707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pPr marL="0" marR="0" lvl="0" indent="0" algn="ct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75386" algn="l"/>
                  <a:tab pos="1950772" algn="l"/>
                  <a:tab pos="2926158" algn="l"/>
                  <a:tab pos="3901544" algn="l"/>
                  <a:tab pos="4876930" algn="l"/>
                  <a:tab pos="5852315" algn="l"/>
                  <a:tab pos="6827701" algn="l"/>
                  <a:tab pos="7803087" algn="l"/>
                  <a:tab pos="8778473" algn="l"/>
                  <a:tab pos="9753859" algn="l"/>
                  <a:tab pos="10729245" algn="l"/>
                </a:tabLst>
                <a:defRPr/>
              </a:pPr>
              <a:t>12</a:t>
            </a:fld>
            <a:endParaRPr kumimoji="0" lang="en-GB" sz="1707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0F460-7E07-2EA0-29EE-B1E952D61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E4C86D-5AA7-71D5-45EB-B997F429D8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BF34F6F-D12E-87FC-31C4-B17307127645}"/>
              </a:ext>
            </a:extLst>
          </p:cNvPr>
          <p:cNvSpPr txBox="1"/>
          <p:nvPr/>
        </p:nvSpPr>
        <p:spPr>
          <a:xfrm>
            <a:off x="452967" y="1952417"/>
            <a:ext cx="876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you agree to add the following text to 11bp SFD?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242572" lvl="1" indent="-4572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base sequence in the AMP Backscattering Uplink SYNC field shall have a length of 8 chips</a:t>
            </a:r>
          </a:p>
        </p:txBody>
      </p:sp>
    </p:spTree>
    <p:extLst>
      <p:ext uri="{BB962C8B-B14F-4D97-AF65-F5344CB8AC3E}">
        <p14:creationId xmlns:p14="http://schemas.microsoft.com/office/powerpoint/2010/main" val="2574968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02AD18-2BE2-0D64-449C-C51E0BFD23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ED42F-7994-24A4-71BB-C8F2A3C9B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0D14FA-D636-5D89-1E1C-4122C1D1F6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707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pPr marL="0" marR="0" lvl="0" indent="0" algn="ct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75386" algn="l"/>
                  <a:tab pos="1950772" algn="l"/>
                  <a:tab pos="2926158" algn="l"/>
                  <a:tab pos="3901544" algn="l"/>
                  <a:tab pos="4876930" algn="l"/>
                  <a:tab pos="5852315" algn="l"/>
                  <a:tab pos="6827701" algn="l"/>
                  <a:tab pos="7803087" algn="l"/>
                  <a:tab pos="8778473" algn="l"/>
                  <a:tab pos="9753859" algn="l"/>
                  <a:tab pos="10729245" algn="l"/>
                </a:tabLst>
                <a:defRPr/>
              </a:pPr>
              <a:t>13</a:t>
            </a:fld>
            <a:endParaRPr kumimoji="0" lang="en-GB" sz="1707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DFEA67-D3B8-33B7-47EF-B98FFCE311A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A02E675-611E-3655-AB83-EB214C555C7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FE26F7C-0861-812C-15CA-A5D849C17A1B}"/>
              </a:ext>
            </a:extLst>
          </p:cNvPr>
          <p:cNvSpPr txBox="1"/>
          <p:nvPr/>
        </p:nvSpPr>
        <p:spPr>
          <a:xfrm>
            <a:off x="452967" y="1952417"/>
            <a:ext cx="876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you agree to add the following text to 11bp SFD?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242572" lvl="1" indent="-4572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AMP Backscattering Uplink SYNC field consists of 3 repetitions of the 8-chip base sequence</a:t>
            </a:r>
          </a:p>
        </p:txBody>
      </p:sp>
    </p:spTree>
    <p:extLst>
      <p:ext uri="{BB962C8B-B14F-4D97-AF65-F5344CB8AC3E}">
        <p14:creationId xmlns:p14="http://schemas.microsoft.com/office/powerpoint/2010/main" val="1525489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3EB892-814C-1314-E587-9B1884AB84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C30DC-4FA8-2E2F-0BF9-6983A14F3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Backscatter Uplink Constraints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60768B-7822-2696-45BB-CB41A7B862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707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pPr marL="0" marR="0" lvl="0" indent="0" algn="ct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75386" algn="l"/>
                  <a:tab pos="1950772" algn="l"/>
                  <a:tab pos="2926158" algn="l"/>
                  <a:tab pos="3901544" algn="l"/>
                  <a:tab pos="4876930" algn="l"/>
                  <a:tab pos="5852315" algn="l"/>
                  <a:tab pos="6827701" algn="l"/>
                  <a:tab pos="7803087" algn="l"/>
                  <a:tab pos="8778473" algn="l"/>
                  <a:tab pos="9753859" algn="l"/>
                  <a:tab pos="10729245" algn="l"/>
                </a:tabLst>
                <a:defRPr/>
              </a:pPr>
              <a:t>2</a:t>
            </a:fld>
            <a:endParaRPr kumimoji="0" lang="en-GB" sz="1707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B0CABA-1F02-E68A-F415-171FB8339E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770B2CA-DF7E-903D-88C4-9F95A86C3CF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C049A90-CF3D-FA5F-05A6-71E7F7204B5D}"/>
              </a:ext>
            </a:extLst>
          </p:cNvPr>
          <p:cNvSpPr txBox="1"/>
          <p:nvPr/>
        </p:nvSpPr>
        <p:spPr>
          <a:xfrm>
            <a:off x="452967" y="1952417"/>
            <a:ext cx="8763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AMP backscatter transmission can start anytime during the excitation signal portion</a:t>
            </a:r>
          </a:p>
          <a:p>
            <a:pPr marL="1242572" lvl="1" indent="-4572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SYNC field to indicate the beginning of the Backscatter uplink transmission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lvl="0" indent="-45720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AMP backscatter clock has clock error up to +/- 100k ppm</a:t>
            </a:r>
          </a:p>
          <a:p>
            <a:pPr marL="1242572" lvl="1" indent="-4572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large clock error causes drift in DATA field decoding</a:t>
            </a:r>
          </a:p>
          <a:p>
            <a:pPr marL="1242572" lvl="1" indent="-4572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Reader has a capable receiver with high sampling rate. It is desired to estimate the large clock offset using the SYNC field and help the DATA field decoding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775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8F983D-C4C9-D254-106B-91920431D9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9BB80-9E37-ACBA-BC57-BE7D38A8B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 Design Objectives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FA060E-FD37-FC98-70DE-7A68359BFB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707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pPr marL="0" marR="0" lvl="0" indent="0" algn="ct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75386" algn="l"/>
                  <a:tab pos="1950772" algn="l"/>
                  <a:tab pos="2926158" algn="l"/>
                  <a:tab pos="3901544" algn="l"/>
                  <a:tab pos="4876930" algn="l"/>
                  <a:tab pos="5852315" algn="l"/>
                  <a:tab pos="6827701" algn="l"/>
                  <a:tab pos="7803087" algn="l"/>
                  <a:tab pos="8778473" algn="l"/>
                  <a:tab pos="9753859" algn="l"/>
                  <a:tab pos="10729245" algn="l"/>
                </a:tabLst>
                <a:defRPr/>
              </a:pPr>
              <a:t>3</a:t>
            </a:fld>
            <a:endParaRPr kumimoji="0" lang="en-GB" sz="1707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2B4515-7A37-D887-B47E-A74F1EF87B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0BB4882-FE6C-A5BF-56D7-789DB55782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US" sz="192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July 2025</a:t>
            </a:r>
            <a:endParaRPr kumimoji="0" lang="en-GB" sz="192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BB4FA28-FE88-9C5A-DFF1-D50B8460F91F}"/>
              </a:ext>
            </a:extLst>
          </p:cNvPr>
          <p:cNvSpPr txBox="1"/>
          <p:nvPr/>
        </p:nvSpPr>
        <p:spPr>
          <a:xfrm>
            <a:off x="452967" y="1952417"/>
            <a:ext cx="8763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SYNC field design needs to support reliable detection at SNR lower than that of the DATA field. For example: </a:t>
            </a:r>
          </a:p>
          <a:p>
            <a:pPr marL="1242572" lvl="1" indent="-4572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1% False alarm rate over 360us of AWGN input [1]</a:t>
            </a:r>
          </a:p>
          <a:p>
            <a:pPr marL="1242572" lvl="1" indent="-4572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1% Sync Mis-Detection rate at 10% data PER SNR 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lvl="0" indent="-45720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Obtain the timing to find the beginning of the DATA field 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lvl="0" indent="-45720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Estimate the clock error and use it to correct the drift in the DATA field symbols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472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3F6C04-13E7-41B6-DBF4-BA739FB696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F9C2F-2A19-B4A6-2A54-48A1598E5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646854"/>
            <a:ext cx="9136051" cy="1136227"/>
          </a:xfrm>
        </p:spPr>
        <p:txBody>
          <a:bodyPr/>
          <a:lstStyle/>
          <a:p>
            <a:r>
              <a:rPr lang="en-US" dirty="0"/>
              <a:t>High Level SYNC Structure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9BD8B5-7C35-5497-8D43-4EBF2AD189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707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pPr marL="0" marR="0" lvl="0" indent="0" algn="ct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75386" algn="l"/>
                  <a:tab pos="1950772" algn="l"/>
                  <a:tab pos="2926158" algn="l"/>
                  <a:tab pos="3901544" algn="l"/>
                  <a:tab pos="4876930" algn="l"/>
                  <a:tab pos="5852315" algn="l"/>
                  <a:tab pos="6827701" algn="l"/>
                  <a:tab pos="7803087" algn="l"/>
                  <a:tab pos="8778473" algn="l"/>
                  <a:tab pos="9753859" algn="l"/>
                  <a:tab pos="10729245" algn="l"/>
                </a:tabLst>
                <a:defRPr/>
              </a:pPr>
              <a:t>4</a:t>
            </a:fld>
            <a:endParaRPr kumimoji="0" lang="en-GB" sz="1707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2946D-F4C7-9BFF-9366-40132288915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A41887A-66F9-A09D-F7E7-79E6A32DE6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2523E33-EB5D-FFB4-A751-DCE7DC934E99}"/>
              </a:ext>
            </a:extLst>
          </p:cNvPr>
          <p:cNvGrpSpPr/>
          <p:nvPr/>
        </p:nvGrpSpPr>
        <p:grpSpPr>
          <a:xfrm>
            <a:off x="525451" y="1454289"/>
            <a:ext cx="8763000" cy="5632311"/>
            <a:chOff x="525451" y="1453643"/>
            <a:chExt cx="8763000" cy="5632311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8262A73-5913-6B62-56AE-9583CB2A8C01}"/>
                </a:ext>
              </a:extLst>
            </p:cNvPr>
            <p:cNvSpPr txBox="1"/>
            <p:nvPr/>
          </p:nvSpPr>
          <p:spPr>
            <a:xfrm>
              <a:off x="525451" y="1453643"/>
              <a:ext cx="8763000" cy="56323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marR="0" lvl="0" indent="-457200" algn="l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tabLst/>
                <a:defRPr/>
              </a:pPr>
              <a:endPara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  <a:p>
              <a:pPr marL="457200" marR="0" lvl="0" indent="-457200" algn="l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tabLst/>
                <a:defRPr/>
              </a:pPr>
              <a:r>
                <a:rPr lang="en-US" sz="2400" b="1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In [1], we proposed to have a certain repetition property to estimate the clock drift, like below examples:</a:t>
              </a:r>
              <a:br>
                <a:rPr lang="en-US" sz="2400" b="1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</a:br>
              <a:endPara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  <a:p>
              <a:pPr marL="1242572" lvl="1" indent="-457200">
                <a:buFont typeface="Arial" panose="020B0604020202020204" pitchFamily="34" charset="0"/>
                <a:buChar char="•"/>
                <a:defRPr/>
              </a:pPr>
              <a:r>
                <a:rPr lang="en-US" sz="2400" b="1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Two segments</a:t>
              </a:r>
            </a:p>
            <a:p>
              <a:pPr marL="1242572" lvl="1" indent="-457200">
                <a:buFont typeface="Arial" panose="020B0604020202020204" pitchFamily="34" charset="0"/>
                <a:buChar char="•"/>
                <a:defRPr/>
              </a:pPr>
              <a:endPara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  <a:p>
              <a:pPr marL="1242572" lvl="1" indent="-457200">
                <a:buFont typeface="Arial" panose="020B0604020202020204" pitchFamily="34" charset="0"/>
                <a:buChar char="•"/>
                <a:defRPr/>
              </a:pPr>
              <a:endPara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  <a:p>
              <a:pPr lvl="1" indent="0">
                <a:defRPr/>
              </a:pPr>
              <a:endPara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  <a:p>
              <a:pPr marL="1242572" lvl="1" indent="-457200">
                <a:buFont typeface="Arial" panose="020B0604020202020204" pitchFamily="34" charset="0"/>
                <a:buChar char="•"/>
                <a:defRPr/>
              </a:pPr>
              <a:r>
                <a:rPr lang="en-US" sz="2400" b="1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Three segments </a:t>
              </a:r>
            </a:p>
            <a:p>
              <a:pPr marR="0" lvl="0" algn="l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tabLst/>
                <a:defRPr/>
              </a:pPr>
              <a:br>
                <a:rPr lang="en-US" sz="2400" b="1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</a:br>
              <a:br>
                <a:rPr lang="en-US" sz="2400" b="1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</a:br>
              <a:br>
                <a:rPr lang="en-US" sz="2400" b="1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</a:br>
              <a:br>
                <a:rPr lang="en-US" sz="2400" b="1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</a:br>
              <a:br>
                <a:rPr lang="en-US" sz="2400" b="1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</a:br>
              <a:endPara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A105E1F-BF5C-2D49-6FFD-57568FDBCCF2}"/>
                </a:ext>
              </a:extLst>
            </p:cNvPr>
            <p:cNvSpPr/>
            <p:nvPr/>
          </p:nvSpPr>
          <p:spPr>
            <a:xfrm>
              <a:off x="2012447" y="3465427"/>
              <a:ext cx="2563906" cy="724927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sequence W 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F33C5B8-4563-C520-1932-F77DE3FDD3F0}"/>
                </a:ext>
              </a:extLst>
            </p:cNvPr>
            <p:cNvSpPr/>
            <p:nvPr/>
          </p:nvSpPr>
          <p:spPr>
            <a:xfrm>
              <a:off x="4572000" y="3465427"/>
              <a:ext cx="2563906" cy="724927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sequence W</a:t>
              </a:r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F1F7D6B5-138E-7E11-015E-BD2F3F2E200C}"/>
              </a:ext>
            </a:extLst>
          </p:cNvPr>
          <p:cNvSpPr/>
          <p:nvPr/>
        </p:nvSpPr>
        <p:spPr>
          <a:xfrm>
            <a:off x="1295400" y="5066273"/>
            <a:ext cx="2563906" cy="724927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sequence W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8891FF3-DA02-2093-C61D-4143399211DC}"/>
              </a:ext>
            </a:extLst>
          </p:cNvPr>
          <p:cNvSpPr/>
          <p:nvPr/>
        </p:nvSpPr>
        <p:spPr>
          <a:xfrm>
            <a:off x="3854953" y="5066273"/>
            <a:ext cx="2563906" cy="724927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sequence W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2A2E69D-9870-86A3-347C-BB4CB30749AD}"/>
              </a:ext>
            </a:extLst>
          </p:cNvPr>
          <p:cNvSpPr/>
          <p:nvPr/>
        </p:nvSpPr>
        <p:spPr>
          <a:xfrm>
            <a:off x="6418859" y="5066273"/>
            <a:ext cx="2563906" cy="724927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sequence W </a:t>
            </a:r>
          </a:p>
        </p:txBody>
      </p:sp>
    </p:spTree>
    <p:extLst>
      <p:ext uri="{BB962C8B-B14F-4D97-AF65-F5344CB8AC3E}">
        <p14:creationId xmlns:p14="http://schemas.microsoft.com/office/powerpoint/2010/main" val="3025633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55D3B8-A8C4-D60A-760C-FACB6F5AC9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19FDA-06E0-CA07-BEA6-CC8061E07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366" y="646854"/>
            <a:ext cx="8288868" cy="1136227"/>
          </a:xfrm>
        </p:spPr>
        <p:txBody>
          <a:bodyPr/>
          <a:lstStyle/>
          <a:p>
            <a:r>
              <a:rPr lang="en-US" dirty="0"/>
              <a:t>Length of Base sequence 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A497E1-0D7F-135D-F025-A8B3847ABC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707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pPr marL="0" marR="0" lvl="0" indent="0" algn="ct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75386" algn="l"/>
                  <a:tab pos="1950772" algn="l"/>
                  <a:tab pos="2926158" algn="l"/>
                  <a:tab pos="3901544" algn="l"/>
                  <a:tab pos="4876930" algn="l"/>
                  <a:tab pos="5852315" algn="l"/>
                  <a:tab pos="6827701" algn="l"/>
                  <a:tab pos="7803087" algn="l"/>
                  <a:tab pos="8778473" algn="l"/>
                  <a:tab pos="9753859" algn="l"/>
                  <a:tab pos="10729245" algn="l"/>
                </a:tabLst>
                <a:defRPr/>
              </a:pPr>
              <a:t>5</a:t>
            </a:fld>
            <a:endParaRPr kumimoji="0" lang="en-GB" sz="1707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76A6F-2597-C659-C7E8-F7A96C02680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DEE91A0-DFE8-4877-4068-41A027664A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7A5F0F-58BE-7676-4288-2039B534391A}"/>
              </a:ext>
            </a:extLst>
          </p:cNvPr>
          <p:cNvSpPr txBox="1"/>
          <p:nvPr/>
        </p:nvSpPr>
        <p:spPr>
          <a:xfrm>
            <a:off x="348826" y="1676400"/>
            <a:ext cx="887137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propose to use length 8 for the base sequence. 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28272" lvl="1" indent="-3429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Due to large clock error (10%) in the uplink, the length of the base sequence must be small to reduce the symbol drift during the correlation operation  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242572" lvl="1" indent="-4572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 8-chip sequence and with 100k ppm clock error, the drift will be less than 1 chip</a:t>
            </a:r>
          </a:p>
          <a:p>
            <a:pPr>
              <a:defRPr/>
            </a:pP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175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45A7BC-5C52-312F-CA27-C4301B4909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111C8-AB5F-7199-B683-5B9374CAA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366" y="646854"/>
            <a:ext cx="8288868" cy="1136227"/>
          </a:xfrm>
        </p:spPr>
        <p:txBody>
          <a:bodyPr/>
          <a:lstStyle/>
          <a:p>
            <a:r>
              <a:rPr lang="en-US" dirty="0"/>
              <a:t>Choice of Base sequence 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80B714-9947-5CFE-973B-2BB259B459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707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pPr marL="0" marR="0" lvl="0" indent="0" algn="ct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75386" algn="l"/>
                  <a:tab pos="1950772" algn="l"/>
                  <a:tab pos="2926158" algn="l"/>
                  <a:tab pos="3901544" algn="l"/>
                  <a:tab pos="4876930" algn="l"/>
                  <a:tab pos="5852315" algn="l"/>
                  <a:tab pos="6827701" algn="l"/>
                  <a:tab pos="7803087" algn="l"/>
                  <a:tab pos="8778473" algn="l"/>
                  <a:tab pos="9753859" algn="l"/>
                  <a:tab pos="10729245" algn="l"/>
                </a:tabLst>
                <a:defRPr/>
              </a:pPr>
              <a:t>6</a:t>
            </a:fld>
            <a:endParaRPr kumimoji="0" lang="en-GB" sz="1707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AAF05C-FF92-2C11-7D60-42DC720726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C4262D-9BEA-23DE-4D6D-E98A4316118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82F3CC-9534-CB46-6124-39653B5914F6}"/>
              </a:ext>
            </a:extLst>
          </p:cNvPr>
          <p:cNvSpPr txBox="1"/>
          <p:nvPr/>
        </p:nvSpPr>
        <p:spPr>
          <a:xfrm>
            <a:off x="304800" y="1295400"/>
            <a:ext cx="887137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0">
              <a:defRPr/>
            </a:pP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base sequence should have good auto-correlation property and low side lobes before the main peak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242572" lvl="1" indent="-4572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[1 1 1 0 0 1 0 0] is a good candidate sequence with 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low side lobe before the main peak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242572" lvl="1" indent="-457200">
              <a:buFont typeface="Arial" panose="020B0604020202020204" pitchFamily="34" charset="0"/>
              <a:buChar char="•"/>
              <a:defRPr/>
            </a:pP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242572" lvl="1" indent="-457200">
              <a:buFont typeface="Arial" panose="020B0604020202020204" pitchFamily="34" charset="0"/>
              <a:buChar char="•"/>
              <a:defRPr/>
            </a:pP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242572" lvl="1" indent="-457200">
              <a:buFont typeface="Arial" panose="020B0604020202020204" pitchFamily="34" charset="0"/>
              <a:buChar char="•"/>
              <a:defRPr/>
            </a:pP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indent="0">
              <a:defRPr/>
            </a:pP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Picture 7" descr="A graph with blue lines&#10;&#10;AI-generated content may be incorrect.">
            <a:extLst>
              <a:ext uri="{FF2B5EF4-FFF2-40B4-BE49-F238E27FC236}">
                <a16:creationId xmlns:a16="http://schemas.microsoft.com/office/drawing/2014/main" id="{FD565DA1-E8EE-021D-4C03-C1CE1D801A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22" t="5419" r="8593" b="2394"/>
          <a:stretch>
            <a:fillRect/>
          </a:stretch>
        </p:blipFill>
        <p:spPr>
          <a:xfrm>
            <a:off x="2590800" y="3787100"/>
            <a:ext cx="4038599" cy="2881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048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5ADE75-C5F4-551F-82BE-603AF462E2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98C97-112E-FE00-66AA-9E81E5C34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366" y="646854"/>
            <a:ext cx="8288868" cy="1136227"/>
          </a:xfrm>
        </p:spPr>
        <p:txBody>
          <a:bodyPr/>
          <a:lstStyle/>
          <a:p>
            <a:r>
              <a:rPr lang="en-US" dirty="0"/>
              <a:t>Number of base sequence repetitions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AB3A9E-D2F3-F584-A472-3AF3684577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707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pPr marL="0" marR="0" lvl="0" indent="0" algn="ct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75386" algn="l"/>
                  <a:tab pos="1950772" algn="l"/>
                  <a:tab pos="2926158" algn="l"/>
                  <a:tab pos="3901544" algn="l"/>
                  <a:tab pos="4876930" algn="l"/>
                  <a:tab pos="5852315" algn="l"/>
                  <a:tab pos="6827701" algn="l"/>
                  <a:tab pos="7803087" algn="l"/>
                  <a:tab pos="8778473" algn="l"/>
                  <a:tab pos="9753859" algn="l"/>
                  <a:tab pos="10729245" algn="l"/>
                </a:tabLst>
                <a:defRPr/>
              </a:pPr>
              <a:t>7</a:t>
            </a:fld>
            <a:endParaRPr kumimoji="0" lang="en-GB" sz="1707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CA1624-D31F-326E-6D03-949898B4738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EE0FEE7-862B-6910-948C-8643734B4A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E4E718-081B-4AD3-B8FE-5ACF1236B7A5}"/>
              </a:ext>
            </a:extLst>
          </p:cNvPr>
          <p:cNvSpPr txBox="1"/>
          <p:nvPr/>
        </p:nvSpPr>
        <p:spPr>
          <a:xfrm>
            <a:off x="373881" y="1524000"/>
            <a:ext cx="887137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propose to use 3 repetitions of base sequence to have good SYNC vs DATA field margin for both 2 us and 0.5 us chip durations</a:t>
            </a:r>
          </a:p>
          <a:p>
            <a:pPr marL="1128272" lvl="1" indent="-3429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More number of repetitions =&gt; Better the SYNC </a:t>
            </a:r>
            <a:r>
              <a:rPr lang="en-US" sz="2400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Pmiss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performance</a:t>
            </a:r>
          </a:p>
          <a:p>
            <a:pPr marL="1128272" lvl="1" indent="-3429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Additionally, more repetitions result in better clock error estimation</a:t>
            </a:r>
          </a:p>
          <a:p>
            <a:pPr marL="1128272" lvl="1" indent="-342900">
              <a:buFont typeface="Arial" panose="020B0604020202020204" pitchFamily="34" charset="0"/>
              <a:buChar char="•"/>
              <a:defRPr/>
            </a:pP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90F1A73-C4CF-9CB5-CA98-44CF320F16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08444"/>
              </p:ext>
            </p:extLst>
          </p:nvPr>
        </p:nvGraphicFramePr>
        <p:xfrm>
          <a:off x="731738" y="3828469"/>
          <a:ext cx="3748188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4094">
                  <a:extLst>
                    <a:ext uri="{9D8B030D-6E8A-4147-A177-3AD203B41FA5}">
                      <a16:colId xmlns:a16="http://schemas.microsoft.com/office/drawing/2014/main" val="2792553418"/>
                    </a:ext>
                  </a:extLst>
                </a:gridCol>
                <a:gridCol w="1874094">
                  <a:extLst>
                    <a:ext uri="{9D8B030D-6E8A-4147-A177-3AD203B41FA5}">
                      <a16:colId xmlns:a16="http://schemas.microsoft.com/office/drawing/2014/main" val="37172227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Data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Ideal DATA SNR for 10% PER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7219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250 kbps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-3.5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734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Mbps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0.5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296405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AA0B323-43AD-CCF2-794E-770BD8F90E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114343"/>
              </p:ext>
            </p:extLst>
          </p:nvPr>
        </p:nvGraphicFramePr>
        <p:xfrm>
          <a:off x="732366" y="5367789"/>
          <a:ext cx="3748189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8058">
                  <a:extLst>
                    <a:ext uri="{9D8B030D-6E8A-4147-A177-3AD203B41FA5}">
                      <a16:colId xmlns:a16="http://schemas.microsoft.com/office/drawing/2014/main" val="2792553418"/>
                    </a:ext>
                  </a:extLst>
                </a:gridCol>
                <a:gridCol w="2220131">
                  <a:extLst>
                    <a:ext uri="{9D8B030D-6E8A-4147-A177-3AD203B41FA5}">
                      <a16:colId xmlns:a16="http://schemas.microsoft.com/office/drawing/2014/main" val="3717222705"/>
                    </a:ext>
                  </a:extLst>
                </a:gridCol>
              </a:tblGrid>
              <a:tr h="145626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Chip Duration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1% Miss Detection SNR (100k ppm)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7219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 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-4.3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734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0.5 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296405"/>
                  </a:ext>
                </a:extLst>
              </a:tr>
            </a:tbl>
          </a:graphicData>
        </a:graphic>
      </p:graphicFrame>
      <p:pic>
        <p:nvPicPr>
          <p:cNvPr id="12" name="Picture 11" descr="A graph of a graph with red and blue lines&#10;&#10;AI-generated content may be incorrect.">
            <a:extLst>
              <a:ext uri="{FF2B5EF4-FFF2-40B4-BE49-F238E27FC236}">
                <a16:creationId xmlns:a16="http://schemas.microsoft.com/office/drawing/2014/main" id="{DC4DEA51-120D-FECE-263C-73B74CD4B9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80" t="5284" r="7890" b="2090"/>
          <a:stretch/>
        </p:blipFill>
        <p:spPr>
          <a:xfrm>
            <a:off x="4749453" y="3420832"/>
            <a:ext cx="4495801" cy="347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860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2E2A4D-AD52-7ECE-9FE6-5BE1BD33A7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F9C57-56E0-F410-DE8A-F97DB8746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AED193-17EF-DE9D-D2AF-DD7283B823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707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pPr marL="0" marR="0" lvl="0" indent="0" algn="ct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75386" algn="l"/>
                  <a:tab pos="1950772" algn="l"/>
                  <a:tab pos="2926158" algn="l"/>
                  <a:tab pos="3901544" algn="l"/>
                  <a:tab pos="4876930" algn="l"/>
                  <a:tab pos="5852315" algn="l"/>
                  <a:tab pos="6827701" algn="l"/>
                  <a:tab pos="7803087" algn="l"/>
                  <a:tab pos="8778473" algn="l"/>
                  <a:tab pos="9753859" algn="l"/>
                  <a:tab pos="10729245" algn="l"/>
                </a:tabLst>
                <a:defRPr/>
              </a:pPr>
              <a:t>8</a:t>
            </a:fld>
            <a:endParaRPr kumimoji="0" lang="en-GB" sz="1707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24CE99-A372-D537-DC4F-88739CD65C8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2BD6D6-4DDE-36DF-BEA9-66A088EEDCD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957933-02DF-DA44-694A-D51BED98DAE6}"/>
              </a:ext>
            </a:extLst>
          </p:cNvPr>
          <p:cNvSpPr txBox="1"/>
          <p:nvPr/>
        </p:nvSpPr>
        <p:spPr>
          <a:xfrm>
            <a:off x="348827" y="1676400"/>
            <a:ext cx="8763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repeated structure in the SYNC sequence is useful to estimate the large clock error(10%)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Length 8 base sequence length is chosen to have timing drift less than 1 chip.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Proposed a new 8-chip base sequence with good correlation and 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side lobes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 repetitions of base sequence is good to provide good SNR margin for SYNC </a:t>
            </a:r>
            <a:r>
              <a:rPr lang="en-US" sz="2400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Pmiss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DATA PER</a:t>
            </a:r>
          </a:p>
          <a:p>
            <a:pPr>
              <a:defRPr/>
            </a:pP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357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3CCAF-A9E4-9AC1-6C18-250F8C465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C133F-B140-4646-3308-A78FC99ED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Manideep et.al., “High Level Thoughts on Uplink SYNC Field Design for Backscatter STAs,” IEEE 802.11-25/799, May 2025</a:t>
            </a:r>
            <a:br>
              <a:rPr lang="en-US" sz="2000" dirty="0"/>
            </a:br>
            <a:br>
              <a:rPr lang="en-US" sz="2000" dirty="0"/>
            </a:b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E98FE6-E26D-9A71-4B56-E9C7DC7C33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4FAA81-633C-3577-B34F-147196FA5D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A00E86-D0C8-7588-421C-4FD3049AB13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9970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cb7bf9ba09275f6c9e703ddea0e32ee2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06a83e924979ae1e4335821a3d2d66ae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AB144ED-8E92-49A4-85A2-77939E9841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E69BC2-544F-40E3-A89C-E7EF5D8FF4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4508BCB-4C98-4D9D-B1D1-79CEF24D056F}">
  <ds:schemaRefs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31121</TotalTime>
  <Words>1019</Words>
  <Application>Microsoft Office PowerPoint</Application>
  <PresentationFormat>Custom</PresentationFormat>
  <Paragraphs>180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Arial Unicode MS</vt:lpstr>
      <vt:lpstr>Calibri</vt:lpstr>
      <vt:lpstr>Courier New</vt:lpstr>
      <vt:lpstr>Times New Roman</vt:lpstr>
      <vt:lpstr>Office Theme</vt:lpstr>
      <vt:lpstr>Uplink Backscatter SYNC Field Design</vt:lpstr>
      <vt:lpstr>Backscatter Uplink Constraints</vt:lpstr>
      <vt:lpstr>SYNC Design Objectives</vt:lpstr>
      <vt:lpstr>High Level SYNC Structure</vt:lpstr>
      <vt:lpstr>Length of Base sequence W</vt:lpstr>
      <vt:lpstr>Choice of Base sequence W</vt:lpstr>
      <vt:lpstr>Number of base sequence repetitions</vt:lpstr>
      <vt:lpstr>Conclusion</vt:lpstr>
      <vt:lpstr>References</vt:lpstr>
      <vt:lpstr>SP #1</vt:lpstr>
      <vt:lpstr>SP #2</vt:lpstr>
      <vt:lpstr>SP #3</vt:lpstr>
      <vt:lpstr>SP #4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Manideep  Dunna</cp:lastModifiedBy>
  <cp:revision>529</cp:revision>
  <cp:lastPrinted>2017-11-22T00:49:17Z</cp:lastPrinted>
  <dcterms:created xsi:type="dcterms:W3CDTF">2014-10-30T17:06:39Z</dcterms:created>
  <dcterms:modified xsi:type="dcterms:W3CDTF">2025-07-22T21:41:55Z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-1006949419</vt:i4>
  </property>
  <property fmtid="{D5CDD505-2E9C-101B-9397-08002B2CF9AE}" pid="3" name="_NewReviewCycle">
    <vt:lpwstr/>
  </property>
  <property fmtid="{D5CDD505-2E9C-101B-9397-08002B2CF9AE}" pid="4" name="_EmailSubject">
    <vt:lpwstr>HARQ F2F presentation on feedback unit and granularity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ContentTypeId">
    <vt:lpwstr>0x010100EB28163D68FE8E4D9361964FDD814FC4</vt:lpwstr>
  </property>
</Properties>
</file>