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0" r:id="rId5"/>
    <p:sldId id="141170243" r:id="rId6"/>
    <p:sldId id="141170250" r:id="rId7"/>
    <p:sldId id="141170268" r:id="rId8"/>
    <p:sldId id="141170252" r:id="rId9"/>
    <p:sldId id="141170253" r:id="rId10"/>
    <p:sldId id="141170254" r:id="rId11"/>
    <p:sldId id="141170257" r:id="rId12"/>
    <p:sldId id="141170255" r:id="rId13"/>
    <p:sldId id="141170261" r:id="rId14"/>
    <p:sldId id="141170267" r:id="rId15"/>
    <p:sldId id="141170256" r:id="rId16"/>
    <p:sldId id="141170251" r:id="rId17"/>
    <p:sldId id="141170271" r:id="rId18"/>
    <p:sldId id="141170145" r:id="rId19"/>
    <p:sldId id="141170258" r:id="rId20"/>
    <p:sldId id="141170259" r:id="rId21"/>
    <p:sldId id="141170260" r:id="rId22"/>
    <p:sldId id="141170270" r:id="rId23"/>
    <p:sldId id="141170262" r:id="rId24"/>
    <p:sldId id="141170263" r:id="rId25"/>
    <p:sldId id="141170264" r:id="rId26"/>
    <p:sldId id="141170265" r:id="rId27"/>
    <p:sldId id="141170266" r:id="rId28"/>
    <p:sldId id="141170269" r:id="rId29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3D13D-5DB4-1CDE-6627-6D2DBF8DD2C8}" name="Abhishek Patil" initials="AP" userId="S::appatil@qti.qualcomm.com::4a57f103-40b4-4474-a113-d3340a5396d8" providerId="AD"/>
  <p188:author id="{C6154C81-C790-C50A-D394-05139FB9BC3E}" name="r2" initials="r2" userId="r2" providerId="None"/>
  <p188:author id="{118ABBB4-5C5D-9821-4C17-83656CC7D11E}" name="Gaurang Naik" initials="GN" userId="S::gnaik@qti.qualcomm.com::095fd180-9166-4a3e-8ca1-a5959fa5cd48" providerId="AD"/>
  <p188:author id="{6A23C2B9-0C50-A134-54C3-FD051D555190}" name="Yanjun Sun" initials="YS" userId="S::yanjuns@qti.qualcomm.com::b36047ec-8c33-4551-bc74-961d47fe2d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jun Sun" initials="YS" lastIdx="3" clrIdx="0">
    <p:extLst>
      <p:ext uri="{19B8F6BF-5375-455C-9EA6-DF929625EA0E}">
        <p15:presenceInfo xmlns:p15="http://schemas.microsoft.com/office/powerpoint/2012/main" userId="S::yanjuns@qti.qualcomm.com::b36047ec-8c33-4551-bc74-961d47fe2d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DD7EE"/>
    <a:srgbClr val="BDFBEE"/>
    <a:srgbClr val="DBDBDB"/>
    <a:srgbClr val="FFE699"/>
    <a:srgbClr val="FFC000"/>
    <a:srgbClr val="FEC8C4"/>
    <a:srgbClr val="FC3728"/>
    <a:srgbClr val="C9D0F1"/>
    <a:srgbClr val="C49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E221D-B470-4D34-814F-A1988B99E06D}" v="18" dt="2025-07-22T21:07:17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0" y="10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Chen" userId="7b3df222-37f2-4ef5-b6ff-21f127db4b9a" providerId="ADAL" clId="{B1EEE13E-D4D6-46F2-AC9E-9EB0F80D887D}"/>
    <pc:docChg chg="undo redo custSel addSld delSld modSld sldOrd modMainMaster">
      <pc:chgData name="Alice Chen" userId="7b3df222-37f2-4ef5-b6ff-21f127db4b9a" providerId="ADAL" clId="{B1EEE13E-D4D6-46F2-AC9E-9EB0F80D887D}" dt="2024-12-19T02:04:16.124" v="6487" actId="20577"/>
      <pc:docMkLst>
        <pc:docMk/>
      </pc:docMkLst>
      <pc:sldChg chg="modSp mod">
        <pc:chgData name="Alice Chen" userId="7b3df222-37f2-4ef5-b6ff-21f127db4b9a" providerId="ADAL" clId="{B1EEE13E-D4D6-46F2-AC9E-9EB0F80D887D}" dt="2024-12-19T02:04:16.124" v="6487" actId="20577"/>
        <pc:sldMkLst>
          <pc:docMk/>
          <pc:sldMk cId="1089148663" sldId="270"/>
        </pc:sldMkLst>
      </pc:sldChg>
      <pc:sldChg chg="modSp mod">
        <pc:chgData name="Alice Chen" userId="7b3df222-37f2-4ef5-b6ff-21f127db4b9a" providerId="ADAL" clId="{B1EEE13E-D4D6-46F2-AC9E-9EB0F80D887D}" dt="2024-12-18T23:26:46.480" v="2359" actId="1036"/>
        <pc:sldMkLst>
          <pc:docMk/>
          <pc:sldMk cId="487931915" sldId="141170187"/>
        </pc:sldMkLst>
      </pc:sldChg>
      <pc:sldChg chg="modSp mod">
        <pc:chgData name="Alice Chen" userId="7b3df222-37f2-4ef5-b6ff-21f127db4b9a" providerId="ADAL" clId="{B1EEE13E-D4D6-46F2-AC9E-9EB0F80D887D}" dt="2024-12-19T01:53:41.592" v="6269" actId="20577"/>
        <pc:sldMkLst>
          <pc:docMk/>
          <pc:sldMk cId="3637830992" sldId="141170219"/>
        </pc:sldMkLst>
      </pc:sldChg>
      <pc:sldChg chg="modSp mod">
        <pc:chgData name="Alice Chen" userId="7b3df222-37f2-4ef5-b6ff-21f127db4b9a" providerId="ADAL" clId="{B1EEE13E-D4D6-46F2-AC9E-9EB0F80D887D}" dt="2024-12-19T00:53:31.295" v="3618" actId="20577"/>
        <pc:sldMkLst>
          <pc:docMk/>
          <pc:sldMk cId="3136311437" sldId="141170220"/>
        </pc:sldMkLst>
      </pc:sldChg>
      <pc:sldChg chg="modSp mod">
        <pc:chgData name="Alice Chen" userId="7b3df222-37f2-4ef5-b6ff-21f127db4b9a" providerId="ADAL" clId="{B1EEE13E-D4D6-46F2-AC9E-9EB0F80D887D}" dt="2024-12-18T23:33:33.029" v="2520" actId="20577"/>
        <pc:sldMkLst>
          <pc:docMk/>
          <pc:sldMk cId="1939787931" sldId="141170221"/>
        </pc:sldMkLst>
      </pc:sldChg>
      <pc:sldChg chg="modSp mod">
        <pc:chgData name="Alice Chen" userId="7b3df222-37f2-4ef5-b6ff-21f127db4b9a" providerId="ADAL" clId="{B1EEE13E-D4D6-46F2-AC9E-9EB0F80D887D}" dt="2024-12-19T01:41:55.287" v="5812" actId="6549"/>
        <pc:sldMkLst>
          <pc:docMk/>
          <pc:sldMk cId="4010626959" sldId="141170222"/>
        </pc:sldMkLst>
      </pc:sldChg>
      <pc:sldChg chg="modSp mod">
        <pc:chgData name="Alice Chen" userId="7b3df222-37f2-4ef5-b6ff-21f127db4b9a" providerId="ADAL" clId="{B1EEE13E-D4D6-46F2-AC9E-9EB0F80D887D}" dt="2024-12-19T01:41:46.588" v="5808" actId="20577"/>
        <pc:sldMkLst>
          <pc:docMk/>
          <pc:sldMk cId="1254546954" sldId="141170223"/>
        </pc:sldMkLst>
      </pc:sldChg>
      <pc:sldChg chg="modSp mod">
        <pc:chgData name="Alice Chen" userId="7b3df222-37f2-4ef5-b6ff-21f127db4b9a" providerId="ADAL" clId="{B1EEE13E-D4D6-46F2-AC9E-9EB0F80D887D}" dt="2024-12-19T00:59:25.974" v="3899" actId="1035"/>
        <pc:sldMkLst>
          <pc:docMk/>
          <pc:sldMk cId="574294509" sldId="141170224"/>
        </pc:sldMkLst>
      </pc:sldChg>
      <pc:sldChg chg="modSp mod">
        <pc:chgData name="Alice Chen" userId="7b3df222-37f2-4ef5-b6ff-21f127db4b9a" providerId="ADAL" clId="{B1EEE13E-D4D6-46F2-AC9E-9EB0F80D887D}" dt="2024-12-19T01:42:33.270" v="5837" actId="14"/>
        <pc:sldMkLst>
          <pc:docMk/>
          <pc:sldMk cId="1966898938" sldId="141170225"/>
        </pc:sldMkLst>
      </pc:sldChg>
      <pc:sldChg chg="modSp mod">
        <pc:chgData name="Alice Chen" userId="7b3df222-37f2-4ef5-b6ff-21f127db4b9a" providerId="ADAL" clId="{B1EEE13E-D4D6-46F2-AC9E-9EB0F80D887D}" dt="2024-12-18T02:03:54.989" v="1779" actId="20577"/>
        <pc:sldMkLst>
          <pc:docMk/>
          <pc:sldMk cId="3108861317" sldId="141170226"/>
        </pc:sldMkLst>
      </pc:sldChg>
      <pc:sldChg chg="modSp mod">
        <pc:chgData name="Alice Chen" userId="7b3df222-37f2-4ef5-b6ff-21f127db4b9a" providerId="ADAL" clId="{B1EEE13E-D4D6-46F2-AC9E-9EB0F80D887D}" dt="2024-12-18T02:01:22.026" v="1448" actId="20577"/>
        <pc:sldMkLst>
          <pc:docMk/>
          <pc:sldMk cId="1508592034" sldId="141170228"/>
        </pc:sldMkLst>
      </pc:sldChg>
      <pc:sldChg chg="modSp mod">
        <pc:chgData name="Alice Chen" userId="7b3df222-37f2-4ef5-b6ff-21f127db4b9a" providerId="ADAL" clId="{B1EEE13E-D4D6-46F2-AC9E-9EB0F80D887D}" dt="2024-12-19T01:04:29.375" v="4285" actId="404"/>
        <pc:sldMkLst>
          <pc:docMk/>
          <pc:sldMk cId="2837376961" sldId="141170229"/>
        </pc:sldMkLst>
      </pc:sldChg>
      <pc:sldChg chg="modSp mod">
        <pc:chgData name="Alice Chen" userId="7b3df222-37f2-4ef5-b6ff-21f127db4b9a" providerId="ADAL" clId="{B1EEE13E-D4D6-46F2-AC9E-9EB0F80D887D}" dt="2024-12-18T02:10:46.698" v="2075"/>
        <pc:sldMkLst>
          <pc:docMk/>
          <pc:sldMk cId="767149838" sldId="141170230"/>
        </pc:sldMkLst>
      </pc:sldChg>
      <pc:sldChg chg="addSp modSp new mod ord">
        <pc:chgData name="Alice Chen" userId="7b3df222-37f2-4ef5-b6ff-21f127db4b9a" providerId="ADAL" clId="{B1EEE13E-D4D6-46F2-AC9E-9EB0F80D887D}" dt="2024-12-18T02:15:00.432" v="2198" actId="6549"/>
        <pc:sldMkLst>
          <pc:docMk/>
          <pc:sldMk cId="1405487696" sldId="141170231"/>
        </pc:sldMkLst>
      </pc:sldChg>
      <pc:sldChg chg="addSp modSp new mod ord">
        <pc:chgData name="Alice Chen" userId="7b3df222-37f2-4ef5-b6ff-21f127db4b9a" providerId="ADAL" clId="{B1EEE13E-D4D6-46F2-AC9E-9EB0F80D887D}" dt="2024-12-18T02:12:53.061" v="2140"/>
        <pc:sldMkLst>
          <pc:docMk/>
          <pc:sldMk cId="96287456" sldId="141170232"/>
        </pc:sldMkLst>
      </pc:sldChg>
      <pc:sldChg chg="addSp delSp modSp new mod">
        <pc:chgData name="Alice Chen" userId="7b3df222-37f2-4ef5-b6ff-21f127db4b9a" providerId="ADAL" clId="{B1EEE13E-D4D6-46F2-AC9E-9EB0F80D887D}" dt="2024-12-19T02:02:23.995" v="6452" actId="20577"/>
        <pc:sldMkLst>
          <pc:docMk/>
          <pc:sldMk cId="1999589886" sldId="141170233"/>
        </pc:sldMkLst>
      </pc:sldChg>
      <pc:sldChg chg="new del">
        <pc:chgData name="Alice Chen" userId="7b3df222-37f2-4ef5-b6ff-21f127db4b9a" providerId="ADAL" clId="{B1EEE13E-D4D6-46F2-AC9E-9EB0F80D887D}" dt="2024-12-19T01:14:58.070" v="4483" actId="680"/>
        <pc:sldMkLst>
          <pc:docMk/>
          <pc:sldMk cId="308792645" sldId="141170234"/>
        </pc:sldMkLst>
      </pc:sldChg>
      <pc:sldChg chg="new del">
        <pc:chgData name="Alice Chen" userId="7b3df222-37f2-4ef5-b6ff-21f127db4b9a" providerId="ADAL" clId="{B1EEE13E-D4D6-46F2-AC9E-9EB0F80D887D}" dt="2024-12-19T01:14:53.007" v="4481" actId="680"/>
        <pc:sldMkLst>
          <pc:docMk/>
          <pc:sldMk cId="2308905051" sldId="141170234"/>
        </pc:sldMkLst>
      </pc:sldChg>
      <pc:sldChg chg="addSp delSp modSp add mod">
        <pc:chgData name="Alice Chen" userId="7b3df222-37f2-4ef5-b6ff-21f127db4b9a" providerId="ADAL" clId="{B1EEE13E-D4D6-46F2-AC9E-9EB0F80D887D}" dt="2024-12-19T02:02:59.662" v="6459" actId="255"/>
        <pc:sldMkLst>
          <pc:docMk/>
          <pc:sldMk cId="3225105147" sldId="141170234"/>
        </pc:sldMkLst>
      </pc:sldChg>
      <pc:sldChg chg="new del">
        <pc:chgData name="Alice Chen" userId="7b3df222-37f2-4ef5-b6ff-21f127db4b9a" providerId="ADAL" clId="{B1EEE13E-D4D6-46F2-AC9E-9EB0F80D887D}" dt="2024-12-19T01:20:18.288" v="4697" actId="680"/>
        <pc:sldMkLst>
          <pc:docMk/>
          <pc:sldMk cId="2587660160" sldId="141170235"/>
        </pc:sldMkLst>
      </pc:sldChg>
      <pc:sldChg chg="delSp modSp add mod">
        <pc:chgData name="Alice Chen" userId="7b3df222-37f2-4ef5-b6ff-21f127db4b9a" providerId="ADAL" clId="{B1EEE13E-D4D6-46F2-AC9E-9EB0F80D887D}" dt="2024-12-19T01:43:51.741" v="5852" actId="20577"/>
        <pc:sldMkLst>
          <pc:docMk/>
          <pc:sldMk cId="2693986145" sldId="141170235"/>
        </pc:sldMkLst>
      </pc:sldChg>
      <pc:sldChg chg="new del">
        <pc:chgData name="Alice Chen" userId="7b3df222-37f2-4ef5-b6ff-21f127db4b9a" providerId="ADAL" clId="{B1EEE13E-D4D6-46F2-AC9E-9EB0F80D887D}" dt="2024-12-19T01:31:18.278" v="5294" actId="680"/>
        <pc:sldMkLst>
          <pc:docMk/>
          <pc:sldMk cId="398196487" sldId="141170236"/>
        </pc:sldMkLst>
      </pc:sldChg>
      <pc:sldChg chg="modSp add mod">
        <pc:chgData name="Alice Chen" userId="7b3df222-37f2-4ef5-b6ff-21f127db4b9a" providerId="ADAL" clId="{B1EEE13E-D4D6-46F2-AC9E-9EB0F80D887D}" dt="2024-12-19T01:43:55.382" v="5853"/>
        <pc:sldMkLst>
          <pc:docMk/>
          <pc:sldMk cId="790999115" sldId="141170236"/>
        </pc:sldMkLst>
      </pc:sldChg>
      <pc:sldChg chg="modSp add mod">
        <pc:chgData name="Alice Chen" userId="7b3df222-37f2-4ef5-b6ff-21f127db4b9a" providerId="ADAL" clId="{B1EEE13E-D4D6-46F2-AC9E-9EB0F80D887D}" dt="2024-12-19T01:54:45.153" v="6361" actId="20577"/>
        <pc:sldMkLst>
          <pc:docMk/>
          <pc:sldMk cId="361399844" sldId="141170237"/>
        </pc:sldMkLst>
      </pc:sldChg>
      <pc:sldMasterChg chg="modSp mod">
        <pc:chgData name="Alice Chen" userId="7b3df222-37f2-4ef5-b6ff-21f127db4b9a" providerId="ADAL" clId="{B1EEE13E-D4D6-46F2-AC9E-9EB0F80D887D}" dt="2024-12-19T00:00:13.790" v="3516" actId="20577"/>
        <pc:sldMasterMkLst>
          <pc:docMk/>
          <pc:sldMasterMk cId="0" sldId="2147483648"/>
        </pc:sldMasterMkLst>
      </pc:sldMasterChg>
    </pc:docChg>
  </pc:docChgLst>
  <pc:docChgLst>
    <pc:chgData name="Alice Chen" userId="7b3df222-37f2-4ef5-b6ff-21f127db4b9a" providerId="ADAL" clId="{9424BFBD-6F3B-4AD9-8F0B-F4B1342B732E}"/>
    <pc:docChg chg="custSel modSld">
      <pc:chgData name="Alice Chen" userId="7b3df222-37f2-4ef5-b6ff-21f127db4b9a" providerId="ADAL" clId="{9424BFBD-6F3B-4AD9-8F0B-F4B1342B732E}" dt="2025-03-03T07:36:06.789" v="3" actId="14100"/>
      <pc:docMkLst>
        <pc:docMk/>
      </pc:docMkLst>
      <pc:sldChg chg="modSp mod">
        <pc:chgData name="Alice Chen" userId="7b3df222-37f2-4ef5-b6ff-21f127db4b9a" providerId="ADAL" clId="{9424BFBD-6F3B-4AD9-8F0B-F4B1342B732E}" dt="2025-03-03T07:30:20.145" v="1" actId="207"/>
        <pc:sldMkLst>
          <pc:docMk/>
          <pc:sldMk cId="2051762123" sldId="141170302"/>
        </pc:sldMkLst>
      </pc:sldChg>
      <pc:sldChg chg="modSp mod">
        <pc:chgData name="Alice Chen" userId="7b3df222-37f2-4ef5-b6ff-21f127db4b9a" providerId="ADAL" clId="{9424BFBD-6F3B-4AD9-8F0B-F4B1342B732E}" dt="2025-03-03T07:34:49.081" v="2" actId="14100"/>
        <pc:sldMkLst>
          <pc:docMk/>
          <pc:sldMk cId="198612926" sldId="141170316"/>
        </pc:sldMkLst>
      </pc:sldChg>
      <pc:sldChg chg="modSp mod">
        <pc:chgData name="Alice Chen" userId="7b3df222-37f2-4ef5-b6ff-21f127db4b9a" providerId="ADAL" clId="{9424BFBD-6F3B-4AD9-8F0B-F4B1342B732E}" dt="2025-03-03T07:36:06.789" v="3" actId="14100"/>
        <pc:sldMkLst>
          <pc:docMk/>
          <pc:sldMk cId="2414054701" sldId="2147473585"/>
        </pc:sldMkLst>
      </pc:sldChg>
    </pc:docChg>
  </pc:docChgLst>
  <pc:docChgLst>
    <pc:chgData name="Sameer Vermani" userId="9be839be-9431-4430-9a85-afa36f2ea81d" providerId="ADAL" clId="{A3B47D5D-045F-4296-80A8-9432BF9C2622}"/>
    <pc:docChg chg="undo custSel addSld delSld modSld sldOrd">
      <pc:chgData name="Sameer Vermani" userId="9be839be-9431-4430-9a85-afa36f2ea81d" providerId="ADAL" clId="{A3B47D5D-045F-4296-80A8-9432BF9C2622}" dt="2024-11-06T17:13:44.570" v="5019" actId="20577"/>
      <pc:docMkLst>
        <pc:docMk/>
      </pc:docMkLst>
      <pc:sldChg chg="modSp mod">
        <pc:chgData name="Sameer Vermani" userId="9be839be-9431-4430-9a85-afa36f2ea81d" providerId="ADAL" clId="{A3B47D5D-045F-4296-80A8-9432BF9C2622}" dt="2024-11-04T21:00:11.133" v="3914" actId="20577"/>
        <pc:sldMkLst>
          <pc:docMk/>
          <pc:sldMk cId="1089148663" sldId="270"/>
        </pc:sldMkLst>
      </pc:sldChg>
      <pc:sldChg chg="del">
        <pc:chgData name="Sameer Vermani" userId="9be839be-9431-4430-9a85-afa36f2ea81d" providerId="ADAL" clId="{A3B47D5D-045F-4296-80A8-9432BF9C2622}" dt="2024-11-04T21:05:54.503" v="4233" actId="47"/>
        <pc:sldMkLst>
          <pc:docMk/>
          <pc:sldMk cId="3131313011" sldId="141170141"/>
        </pc:sldMkLst>
      </pc:sldChg>
      <pc:sldChg chg="del">
        <pc:chgData name="Sameer Vermani" userId="9be839be-9431-4430-9a85-afa36f2ea81d" providerId="ADAL" clId="{A3B47D5D-045F-4296-80A8-9432BF9C2622}" dt="2024-11-04T20:59:24.361" v="3894" actId="47"/>
        <pc:sldMkLst>
          <pc:docMk/>
          <pc:sldMk cId="1010259240" sldId="141170165"/>
        </pc:sldMkLst>
      </pc:sldChg>
      <pc:sldChg chg="modSp del mod">
        <pc:chgData name="Sameer Vermani" userId="9be839be-9431-4430-9a85-afa36f2ea81d" providerId="ADAL" clId="{A3B47D5D-045F-4296-80A8-9432BF9C2622}" dt="2024-11-04T22:05:51.202" v="4486" actId="47"/>
        <pc:sldMkLst>
          <pc:docMk/>
          <pc:sldMk cId="1826660087" sldId="141170170"/>
        </pc:sldMkLst>
      </pc:sldChg>
      <pc:sldChg chg="addSp modSp mod ord">
        <pc:chgData name="Sameer Vermani" userId="9be839be-9431-4430-9a85-afa36f2ea81d" providerId="ADAL" clId="{A3B47D5D-045F-4296-80A8-9432BF9C2622}" dt="2024-11-04T22:06:04.501" v="4492" actId="20577"/>
        <pc:sldMkLst>
          <pc:docMk/>
          <pc:sldMk cId="2219599652" sldId="141170174"/>
        </pc:sldMkLst>
      </pc:sldChg>
      <pc:sldChg chg="modSp mod">
        <pc:chgData name="Sameer Vermani" userId="9be839be-9431-4430-9a85-afa36f2ea81d" providerId="ADAL" clId="{A3B47D5D-045F-4296-80A8-9432BF9C2622}" dt="2024-11-04T23:59:46.107" v="4822" actId="20577"/>
        <pc:sldMkLst>
          <pc:docMk/>
          <pc:sldMk cId="3543160289" sldId="141170175"/>
        </pc:sldMkLst>
      </pc:sldChg>
      <pc:sldChg chg="modSp modAnim">
        <pc:chgData name="Sameer Vermani" userId="9be839be-9431-4430-9a85-afa36f2ea81d" providerId="ADAL" clId="{A3B47D5D-045F-4296-80A8-9432BF9C2622}" dt="2024-11-06T17:04:59.943" v="4900" actId="20577"/>
        <pc:sldMkLst>
          <pc:docMk/>
          <pc:sldMk cId="2294384424" sldId="141170176"/>
        </pc:sldMkLst>
      </pc:sldChg>
      <pc:sldChg chg="del">
        <pc:chgData name="Sameer Vermani" userId="9be839be-9431-4430-9a85-afa36f2ea81d" providerId="ADAL" clId="{A3B47D5D-045F-4296-80A8-9432BF9C2622}" dt="2024-11-04T20:59:15.498" v="3893" actId="47"/>
        <pc:sldMkLst>
          <pc:docMk/>
          <pc:sldMk cId="3250687973" sldId="141170180"/>
        </pc:sldMkLst>
      </pc:sldChg>
      <pc:sldChg chg="del">
        <pc:chgData name="Sameer Vermani" userId="9be839be-9431-4430-9a85-afa36f2ea81d" providerId="ADAL" clId="{A3B47D5D-045F-4296-80A8-9432BF9C2622}" dt="2024-11-04T20:59:38.921" v="3897" actId="47"/>
        <pc:sldMkLst>
          <pc:docMk/>
          <pc:sldMk cId="4175003007" sldId="141170181"/>
        </pc:sldMkLst>
      </pc:sldChg>
      <pc:sldChg chg="del">
        <pc:chgData name="Sameer Vermani" userId="9be839be-9431-4430-9a85-afa36f2ea81d" providerId="ADAL" clId="{A3B47D5D-045F-4296-80A8-9432BF9C2622}" dt="2024-11-04T20:59:32.955" v="3896" actId="47"/>
        <pc:sldMkLst>
          <pc:docMk/>
          <pc:sldMk cId="4050797143" sldId="141170182"/>
        </pc:sldMkLst>
      </pc:sldChg>
      <pc:sldChg chg="del">
        <pc:chgData name="Sameer Vermani" userId="9be839be-9431-4430-9a85-afa36f2ea81d" providerId="ADAL" clId="{A3B47D5D-045F-4296-80A8-9432BF9C2622}" dt="2024-11-04T20:59:10.226" v="3892" actId="47"/>
        <pc:sldMkLst>
          <pc:docMk/>
          <pc:sldMk cId="3793406829" sldId="141170184"/>
        </pc:sldMkLst>
      </pc:sldChg>
      <pc:sldChg chg="modSp mod">
        <pc:chgData name="Sameer Vermani" userId="9be839be-9431-4430-9a85-afa36f2ea81d" providerId="ADAL" clId="{A3B47D5D-045F-4296-80A8-9432BF9C2622}" dt="2024-11-06T17:04:23.409" v="4898" actId="20577"/>
        <pc:sldMkLst>
          <pc:docMk/>
          <pc:sldMk cId="687439189" sldId="141170200"/>
        </pc:sldMkLst>
      </pc:sldChg>
      <pc:sldChg chg="del">
        <pc:chgData name="Sameer Vermani" userId="9be839be-9431-4430-9a85-afa36f2ea81d" providerId="ADAL" clId="{A3B47D5D-045F-4296-80A8-9432BF9C2622}" dt="2024-11-04T21:06:34.151" v="4234" actId="47"/>
        <pc:sldMkLst>
          <pc:docMk/>
          <pc:sldMk cId="1123642350" sldId="141170201"/>
        </pc:sldMkLst>
      </pc:sldChg>
      <pc:sldChg chg="del">
        <pc:chgData name="Sameer Vermani" userId="9be839be-9431-4430-9a85-afa36f2ea81d" providerId="ADAL" clId="{A3B47D5D-045F-4296-80A8-9432BF9C2622}" dt="2024-11-04T20:59:30.590" v="3895" actId="47"/>
        <pc:sldMkLst>
          <pc:docMk/>
          <pc:sldMk cId="3343939585" sldId="141170203"/>
        </pc:sldMkLst>
      </pc:sldChg>
      <pc:sldChg chg="modSp mod">
        <pc:chgData name="Sameer Vermani" userId="9be839be-9431-4430-9a85-afa36f2ea81d" providerId="ADAL" clId="{A3B47D5D-045F-4296-80A8-9432BF9C2622}" dt="2024-11-06T17:03:03.987" v="4883" actId="20577"/>
        <pc:sldMkLst>
          <pc:docMk/>
          <pc:sldMk cId="152565761" sldId="141170204"/>
        </pc:sldMkLst>
      </pc:sldChg>
      <pc:sldChg chg="modSp mod">
        <pc:chgData name="Sameer Vermani" userId="9be839be-9431-4430-9a85-afa36f2ea81d" providerId="ADAL" clId="{A3B47D5D-045F-4296-80A8-9432BF9C2622}" dt="2024-11-04T19:38:35.813" v="1165" actId="20577"/>
        <pc:sldMkLst>
          <pc:docMk/>
          <pc:sldMk cId="4173309426" sldId="141170205"/>
        </pc:sldMkLst>
      </pc:sldChg>
      <pc:sldChg chg="del">
        <pc:chgData name="Sameer Vermani" userId="9be839be-9431-4430-9a85-afa36f2ea81d" providerId="ADAL" clId="{A3B47D5D-045F-4296-80A8-9432BF9C2622}" dt="2024-11-04T21:05:52.990" v="4231" actId="47"/>
        <pc:sldMkLst>
          <pc:docMk/>
          <pc:sldMk cId="2628435699" sldId="141170206"/>
        </pc:sldMkLst>
      </pc:sldChg>
      <pc:sldChg chg="del">
        <pc:chgData name="Sameer Vermani" userId="9be839be-9431-4430-9a85-afa36f2ea81d" providerId="ADAL" clId="{A3B47D5D-045F-4296-80A8-9432BF9C2622}" dt="2024-11-04T21:05:52.322" v="4230" actId="47"/>
        <pc:sldMkLst>
          <pc:docMk/>
          <pc:sldMk cId="750791263" sldId="141170207"/>
        </pc:sldMkLst>
      </pc:sldChg>
      <pc:sldChg chg="del">
        <pc:chgData name="Sameer Vermani" userId="9be839be-9431-4430-9a85-afa36f2ea81d" providerId="ADAL" clId="{A3B47D5D-045F-4296-80A8-9432BF9C2622}" dt="2024-11-04T20:42:02.571" v="2576" actId="47"/>
        <pc:sldMkLst>
          <pc:docMk/>
          <pc:sldMk cId="3442037196" sldId="141170209"/>
        </pc:sldMkLst>
      </pc:sldChg>
      <pc:sldChg chg="del">
        <pc:chgData name="Sameer Vermani" userId="9be839be-9431-4430-9a85-afa36f2ea81d" providerId="ADAL" clId="{A3B47D5D-045F-4296-80A8-9432BF9C2622}" dt="2024-11-04T21:05:53.525" v="4232" actId="47"/>
        <pc:sldMkLst>
          <pc:docMk/>
          <pc:sldMk cId="2568132287" sldId="141170216"/>
        </pc:sldMkLst>
      </pc:sldChg>
      <pc:sldChg chg="modSp mod ord">
        <pc:chgData name="Sameer Vermani" userId="9be839be-9431-4430-9a85-afa36f2ea81d" providerId="ADAL" clId="{A3B47D5D-045F-4296-80A8-9432BF9C2622}" dt="2024-11-04T22:00:11.172" v="4403" actId="20577"/>
        <pc:sldMkLst>
          <pc:docMk/>
          <pc:sldMk cId="448717157" sldId="141170217"/>
        </pc:sldMkLst>
      </pc:sldChg>
      <pc:sldChg chg="modSp mod">
        <pc:chgData name="Sameer Vermani" userId="9be839be-9431-4430-9a85-afa36f2ea81d" providerId="ADAL" clId="{A3B47D5D-045F-4296-80A8-9432BF9C2622}" dt="2024-11-04T22:05:54.202" v="4488" actId="20577"/>
        <pc:sldMkLst>
          <pc:docMk/>
          <pc:sldMk cId="1484136720" sldId="141170218"/>
        </pc:sldMkLst>
      </pc:sldChg>
      <pc:sldChg chg="modSp mod">
        <pc:chgData name="Sameer Vermani" userId="9be839be-9431-4430-9a85-afa36f2ea81d" providerId="ADAL" clId="{A3B47D5D-045F-4296-80A8-9432BF9C2622}" dt="2024-11-06T17:11:48.352" v="4977" actId="20577"/>
        <pc:sldMkLst>
          <pc:docMk/>
          <pc:sldMk cId="3637830992" sldId="141170219"/>
        </pc:sldMkLst>
      </pc:sldChg>
      <pc:sldChg chg="addSp delSp modSp mod">
        <pc:chgData name="Sameer Vermani" userId="9be839be-9431-4430-9a85-afa36f2ea81d" providerId="ADAL" clId="{A3B47D5D-045F-4296-80A8-9432BF9C2622}" dt="2024-11-04T21:13:10.713" v="4401" actId="20577"/>
        <pc:sldMkLst>
          <pc:docMk/>
          <pc:sldMk cId="3341944065" sldId="141170220"/>
        </pc:sldMkLst>
      </pc:sldChg>
      <pc:sldChg chg="modSp new mod">
        <pc:chgData name="Sameer Vermani" userId="9be839be-9431-4430-9a85-afa36f2ea81d" providerId="ADAL" clId="{A3B47D5D-045F-4296-80A8-9432BF9C2622}" dt="2024-11-06T17:06:14.881" v="4932" actId="20577"/>
        <pc:sldMkLst>
          <pc:docMk/>
          <pc:sldMk cId="3681440205" sldId="141170222"/>
        </pc:sldMkLst>
      </pc:sldChg>
      <pc:sldChg chg="addSp delSp modSp new mod">
        <pc:chgData name="Sameer Vermani" userId="9be839be-9431-4430-9a85-afa36f2ea81d" providerId="ADAL" clId="{A3B47D5D-045F-4296-80A8-9432BF9C2622}" dt="2024-11-06T17:07:33.294" v="4935" actId="20577"/>
        <pc:sldMkLst>
          <pc:docMk/>
          <pc:sldMk cId="3788712624" sldId="141170223"/>
        </pc:sldMkLst>
      </pc:sldChg>
      <pc:sldChg chg="addSp delSp modSp new del mod">
        <pc:chgData name="Sameer Vermani" userId="9be839be-9431-4430-9a85-afa36f2ea81d" providerId="ADAL" clId="{A3B47D5D-045F-4296-80A8-9432BF9C2622}" dt="2024-11-04T22:01:45.715" v="4441" actId="47"/>
        <pc:sldMkLst>
          <pc:docMk/>
          <pc:sldMk cId="1223139876" sldId="141170224"/>
        </pc:sldMkLst>
      </pc:sldChg>
      <pc:sldChg chg="modSp new mod">
        <pc:chgData name="Sameer Vermani" userId="9be839be-9431-4430-9a85-afa36f2ea81d" providerId="ADAL" clId="{A3B47D5D-045F-4296-80A8-9432BF9C2622}" dt="2024-11-06T17:10:42.170" v="4946" actId="20577"/>
        <pc:sldMkLst>
          <pc:docMk/>
          <pc:sldMk cId="1313653509" sldId="141170225"/>
        </pc:sldMkLst>
      </pc:sldChg>
      <pc:sldChg chg="modSp new mod">
        <pc:chgData name="Sameer Vermani" userId="9be839be-9431-4430-9a85-afa36f2ea81d" providerId="ADAL" clId="{A3B47D5D-045F-4296-80A8-9432BF9C2622}" dt="2024-11-04T22:05:58.266" v="4490" actId="20577"/>
        <pc:sldMkLst>
          <pc:docMk/>
          <pc:sldMk cId="2208708737" sldId="141170226"/>
        </pc:sldMkLst>
      </pc:sldChg>
      <pc:sldChg chg="modSp new mod">
        <pc:chgData name="Sameer Vermani" userId="9be839be-9431-4430-9a85-afa36f2ea81d" providerId="ADAL" clId="{A3B47D5D-045F-4296-80A8-9432BF9C2622}" dt="2024-11-05T00:31:44.487" v="4847" actId="20577"/>
        <pc:sldMkLst>
          <pc:docMk/>
          <pc:sldMk cId="3580421385" sldId="141170227"/>
        </pc:sldMkLst>
      </pc:sldChg>
      <pc:sldChg chg="modSp new mod">
        <pc:chgData name="Sameer Vermani" userId="9be839be-9431-4430-9a85-afa36f2ea81d" providerId="ADAL" clId="{A3B47D5D-045F-4296-80A8-9432BF9C2622}" dt="2024-11-04T22:10:04.572" v="4496" actId="20577"/>
        <pc:sldMkLst>
          <pc:docMk/>
          <pc:sldMk cId="1947309842" sldId="141170228"/>
        </pc:sldMkLst>
      </pc:sldChg>
      <pc:sldChg chg="modSp new mod">
        <pc:chgData name="Sameer Vermani" userId="9be839be-9431-4430-9a85-afa36f2ea81d" providerId="ADAL" clId="{A3B47D5D-045F-4296-80A8-9432BF9C2622}" dt="2024-11-04T23:59:50.194" v="4824" actId="20577"/>
        <pc:sldMkLst>
          <pc:docMk/>
          <pc:sldMk cId="1107734570" sldId="141170229"/>
        </pc:sldMkLst>
      </pc:sldChg>
      <pc:sldChg chg="modSp new mod">
        <pc:chgData name="Sameer Vermani" userId="9be839be-9431-4430-9a85-afa36f2ea81d" providerId="ADAL" clId="{A3B47D5D-045F-4296-80A8-9432BF9C2622}" dt="2024-11-04T23:59:55.262" v="4826" actId="20577"/>
        <pc:sldMkLst>
          <pc:docMk/>
          <pc:sldMk cId="834124995" sldId="141170230"/>
        </pc:sldMkLst>
      </pc:sldChg>
      <pc:sldChg chg="modSp new del mod">
        <pc:chgData name="Sameer Vermani" userId="9be839be-9431-4430-9a85-afa36f2ea81d" providerId="ADAL" clId="{A3B47D5D-045F-4296-80A8-9432BF9C2622}" dt="2024-11-04T20:55:31.679" v="3584" actId="47"/>
        <pc:sldMkLst>
          <pc:docMk/>
          <pc:sldMk cId="2790881824" sldId="141170231"/>
        </pc:sldMkLst>
      </pc:sldChg>
      <pc:sldChg chg="addSp modSp new del mod">
        <pc:chgData name="Sameer Vermani" userId="9be839be-9431-4430-9a85-afa36f2ea81d" providerId="ADAL" clId="{A3B47D5D-045F-4296-80A8-9432BF9C2622}" dt="2024-11-04T22:03:38.023" v="4483" actId="47"/>
        <pc:sldMkLst>
          <pc:docMk/>
          <pc:sldMk cId="3401219262" sldId="141170231"/>
        </pc:sldMkLst>
      </pc:sldChg>
      <pc:sldChg chg="addSp modSp new mod">
        <pc:chgData name="Sameer Vermani" userId="9be839be-9431-4430-9a85-afa36f2ea81d" providerId="ADAL" clId="{A3B47D5D-045F-4296-80A8-9432BF9C2622}" dt="2024-11-06T17:13:44.570" v="5019" actId="20577"/>
        <pc:sldMkLst>
          <pc:docMk/>
          <pc:sldMk cId="4125121385" sldId="141170232"/>
        </pc:sldMkLst>
      </pc:sldChg>
      <pc:sldChg chg="modSp new mod">
        <pc:chgData name="Sameer Vermani" userId="9be839be-9431-4430-9a85-afa36f2ea81d" providerId="ADAL" clId="{A3B47D5D-045F-4296-80A8-9432BF9C2622}" dt="2024-11-04T23:58:17.452" v="4672" actId="20577"/>
        <pc:sldMkLst>
          <pc:docMk/>
          <pc:sldMk cId="2255593783" sldId="141170233"/>
        </pc:sldMkLst>
      </pc:sldChg>
      <pc:sldChg chg="modSp new mod ord">
        <pc:chgData name="Sameer Vermani" userId="9be839be-9431-4430-9a85-afa36f2ea81d" providerId="ADAL" clId="{A3B47D5D-045F-4296-80A8-9432BF9C2622}" dt="2024-11-06T17:13:07.382" v="5018" actId="20577"/>
        <pc:sldMkLst>
          <pc:docMk/>
          <pc:sldMk cId="3392618808" sldId="141170234"/>
        </pc:sldMkLst>
      </pc:sldChg>
    </pc:docChg>
  </pc:docChgLst>
  <pc:docChgLst>
    <pc:chgData name="Alice Chen" userId="7b3df222-37f2-4ef5-b6ff-21f127db4b9a" providerId="ADAL" clId="{B9EE221D-B470-4D34-814F-A1988B99E06D}"/>
    <pc:docChg chg="undo custSel addSld delSld modSld">
      <pc:chgData name="Alice Chen" userId="7b3df222-37f2-4ef5-b6ff-21f127db4b9a" providerId="ADAL" clId="{B9EE221D-B470-4D34-814F-A1988B99E06D}" dt="2025-07-23T23:53:48.817" v="1561" actId="6549"/>
      <pc:docMkLst>
        <pc:docMk/>
      </pc:docMkLst>
      <pc:sldChg chg="modSp mod">
        <pc:chgData name="Alice Chen" userId="7b3df222-37f2-4ef5-b6ff-21f127db4b9a" providerId="ADAL" clId="{B9EE221D-B470-4D34-814F-A1988B99E06D}" dt="2025-07-22T20:44:33.123" v="485" actId="404"/>
        <pc:sldMkLst>
          <pc:docMk/>
          <pc:sldMk cId="2186972390" sldId="141170250"/>
        </pc:sldMkLst>
        <pc:spChg chg="mod">
          <ac:chgData name="Alice Chen" userId="7b3df222-37f2-4ef5-b6ff-21f127db4b9a" providerId="ADAL" clId="{B9EE221D-B470-4D34-814F-A1988B99E06D}" dt="2025-07-22T20:44:33.123" v="485" actId="404"/>
          <ac:spMkLst>
            <pc:docMk/>
            <pc:sldMk cId="2186972390" sldId="141170250"/>
            <ac:spMk id="2" creationId="{9073A839-C76A-2A83-A198-77FCDB8BF2E6}"/>
          </ac:spMkLst>
        </pc:spChg>
      </pc:sldChg>
      <pc:sldChg chg="modSp mod">
        <pc:chgData name="Alice Chen" userId="7b3df222-37f2-4ef5-b6ff-21f127db4b9a" providerId="ADAL" clId="{B9EE221D-B470-4D34-814F-A1988B99E06D}" dt="2025-07-22T20:40:23.688" v="389" actId="6549"/>
        <pc:sldMkLst>
          <pc:docMk/>
          <pc:sldMk cId="1480096733" sldId="141170251"/>
        </pc:sldMkLst>
        <pc:spChg chg="mod">
          <ac:chgData name="Alice Chen" userId="7b3df222-37f2-4ef5-b6ff-21f127db4b9a" providerId="ADAL" clId="{B9EE221D-B470-4D34-814F-A1988B99E06D}" dt="2025-07-22T20:40:23.688" v="389" actId="6549"/>
          <ac:spMkLst>
            <pc:docMk/>
            <pc:sldMk cId="1480096733" sldId="141170251"/>
            <ac:spMk id="2" creationId="{C58A40D8-0B15-38C4-3668-567C279484A6}"/>
          </ac:spMkLst>
        </pc:spChg>
      </pc:sldChg>
      <pc:sldChg chg="modSp mod">
        <pc:chgData name="Alice Chen" userId="7b3df222-37f2-4ef5-b6ff-21f127db4b9a" providerId="ADAL" clId="{B9EE221D-B470-4D34-814F-A1988B99E06D}" dt="2025-07-22T20:38:16.192" v="384" actId="1036"/>
        <pc:sldMkLst>
          <pc:docMk/>
          <pc:sldMk cId="752657077" sldId="141170253"/>
        </pc:sldMkLst>
        <pc:spChg chg="mod">
          <ac:chgData name="Alice Chen" userId="7b3df222-37f2-4ef5-b6ff-21f127db4b9a" providerId="ADAL" clId="{B9EE221D-B470-4D34-814F-A1988B99E06D}" dt="2025-07-22T20:38:01.281" v="373"/>
          <ac:spMkLst>
            <pc:docMk/>
            <pc:sldMk cId="752657077" sldId="141170253"/>
            <ac:spMk id="2" creationId="{CE6DB0EC-36F6-1ACE-5108-799C15942B82}"/>
          </ac:spMkLst>
        </pc:spChg>
        <pc:graphicFrameChg chg="mod">
          <ac:chgData name="Alice Chen" userId="7b3df222-37f2-4ef5-b6ff-21f127db4b9a" providerId="ADAL" clId="{B9EE221D-B470-4D34-814F-A1988B99E06D}" dt="2025-07-22T20:38:16.192" v="384" actId="1036"/>
          <ac:graphicFrameMkLst>
            <pc:docMk/>
            <pc:sldMk cId="752657077" sldId="141170253"/>
            <ac:graphicFrameMk id="8" creationId="{BA04D9ED-2E93-66BE-FE82-F1CA0121D741}"/>
          </ac:graphicFrameMkLst>
        </pc:graphicFrameChg>
        <pc:graphicFrameChg chg="mod">
          <ac:chgData name="Alice Chen" userId="7b3df222-37f2-4ef5-b6ff-21f127db4b9a" providerId="ADAL" clId="{B9EE221D-B470-4D34-814F-A1988B99E06D}" dt="2025-07-22T20:38:16.192" v="384" actId="1036"/>
          <ac:graphicFrameMkLst>
            <pc:docMk/>
            <pc:sldMk cId="752657077" sldId="141170253"/>
            <ac:graphicFrameMk id="10" creationId="{8AE513E7-C6CB-9E72-71F9-A53B05AA9C6F}"/>
          </ac:graphicFrameMkLst>
        </pc:graphicFrameChg>
      </pc:sldChg>
      <pc:sldChg chg="delSp modSp mod">
        <pc:chgData name="Alice Chen" userId="7b3df222-37f2-4ef5-b6ff-21f127db4b9a" providerId="ADAL" clId="{B9EE221D-B470-4D34-814F-A1988B99E06D}" dt="2025-07-22T20:38:31.920" v="385" actId="403"/>
        <pc:sldMkLst>
          <pc:docMk/>
          <pc:sldMk cId="3845275475" sldId="141170254"/>
        </pc:sldMkLst>
        <pc:spChg chg="mod">
          <ac:chgData name="Alice Chen" userId="7b3df222-37f2-4ef5-b6ff-21f127db4b9a" providerId="ADAL" clId="{B9EE221D-B470-4D34-814F-A1988B99E06D}" dt="2025-07-22T20:38:31.920" v="385" actId="403"/>
          <ac:spMkLst>
            <pc:docMk/>
            <pc:sldMk cId="3845275475" sldId="141170254"/>
            <ac:spMk id="2" creationId="{2E62787B-D075-BDD7-64E7-54575D5FF849}"/>
          </ac:spMkLst>
        </pc:spChg>
      </pc:sldChg>
      <pc:sldChg chg="modSp mod">
        <pc:chgData name="Alice Chen" userId="7b3df222-37f2-4ef5-b6ff-21f127db4b9a" providerId="ADAL" clId="{B9EE221D-B470-4D34-814F-A1988B99E06D}" dt="2025-07-22T21:07:22.526" v="1443" actId="6549"/>
        <pc:sldMkLst>
          <pc:docMk/>
          <pc:sldMk cId="1163622804" sldId="141170256"/>
        </pc:sldMkLst>
        <pc:spChg chg="mod">
          <ac:chgData name="Alice Chen" userId="7b3df222-37f2-4ef5-b6ff-21f127db4b9a" providerId="ADAL" clId="{B9EE221D-B470-4D34-814F-A1988B99E06D}" dt="2025-07-22T21:07:22.526" v="1443" actId="6549"/>
          <ac:spMkLst>
            <pc:docMk/>
            <pc:sldMk cId="1163622804" sldId="141170256"/>
            <ac:spMk id="2" creationId="{CED5FE3A-7907-5503-D04A-B46AD0057C9D}"/>
          </ac:spMkLst>
        </pc:spChg>
      </pc:sldChg>
      <pc:sldChg chg="modSp mod">
        <pc:chgData name="Alice Chen" userId="7b3df222-37f2-4ef5-b6ff-21f127db4b9a" providerId="ADAL" clId="{B9EE221D-B470-4D34-814F-A1988B99E06D}" dt="2025-07-23T23:53:48.817" v="1561" actId="6549"/>
        <pc:sldMkLst>
          <pc:docMk/>
          <pc:sldMk cId="2070969809" sldId="141170267"/>
        </pc:sldMkLst>
        <pc:spChg chg="mod">
          <ac:chgData name="Alice Chen" userId="7b3df222-37f2-4ef5-b6ff-21f127db4b9a" providerId="ADAL" clId="{B9EE221D-B470-4D34-814F-A1988B99E06D}" dt="2025-07-23T23:53:48.817" v="1561" actId="6549"/>
          <ac:spMkLst>
            <pc:docMk/>
            <pc:sldMk cId="2070969809" sldId="141170267"/>
            <ac:spMk id="2" creationId="{EB896786-FE46-769E-574F-DA80E1524ABA}"/>
          </ac:spMkLst>
        </pc:spChg>
      </pc:sldChg>
      <pc:sldChg chg="modSp mod">
        <pc:chgData name="Alice Chen" userId="7b3df222-37f2-4ef5-b6ff-21f127db4b9a" providerId="ADAL" clId="{B9EE221D-B470-4D34-814F-A1988B99E06D}" dt="2025-07-22T20:39:30.968" v="388" actId="6549"/>
        <pc:sldMkLst>
          <pc:docMk/>
          <pc:sldMk cId="450587543" sldId="141170268"/>
        </pc:sldMkLst>
        <pc:spChg chg="mod">
          <ac:chgData name="Alice Chen" userId="7b3df222-37f2-4ef5-b6ff-21f127db4b9a" providerId="ADAL" clId="{B9EE221D-B470-4D34-814F-A1988B99E06D}" dt="2025-07-22T20:39:13.160" v="386" actId="6549"/>
          <ac:spMkLst>
            <pc:docMk/>
            <pc:sldMk cId="450587543" sldId="141170268"/>
            <ac:spMk id="2" creationId="{49ED99A3-1C37-8D8C-9DF4-51D5A6AB711D}"/>
          </ac:spMkLst>
        </pc:spChg>
        <pc:graphicFrameChg chg="modGraphic">
          <ac:chgData name="Alice Chen" userId="7b3df222-37f2-4ef5-b6ff-21f127db4b9a" providerId="ADAL" clId="{B9EE221D-B470-4D34-814F-A1988B99E06D}" dt="2025-07-22T20:39:30.968" v="388" actId="6549"/>
          <ac:graphicFrameMkLst>
            <pc:docMk/>
            <pc:sldMk cId="450587543" sldId="141170268"/>
            <ac:graphicFrameMk id="8" creationId="{D8C2697D-8C95-7822-2543-1E54AFC09B41}"/>
          </ac:graphicFrameMkLst>
        </pc:graphicFrameChg>
      </pc:sldChg>
      <pc:sldChg chg="add del">
        <pc:chgData name="Alice Chen" userId="7b3df222-37f2-4ef5-b6ff-21f127db4b9a" providerId="ADAL" clId="{B9EE221D-B470-4D34-814F-A1988B99E06D}" dt="2025-07-22T21:07:43.189" v="1444" actId="47"/>
        <pc:sldMkLst>
          <pc:docMk/>
          <pc:sldMk cId="2875956367" sldId="141170272"/>
        </pc:sldMkLst>
      </pc:sldChg>
    </pc:docChg>
  </pc:docChgLst>
  <pc:docChgLst>
    <pc:chgData name="Alice Chen" userId="7b3df222-37f2-4ef5-b6ff-21f127db4b9a" providerId="ADAL" clId="{DE61E8E4-AC6D-48E7-880E-04011F711F5B}"/>
    <pc:docChg chg="undo custSel addSld delSld modSld">
      <pc:chgData name="Alice Chen" userId="7b3df222-37f2-4ef5-b6ff-21f127db4b9a" providerId="ADAL" clId="{DE61E8E4-AC6D-48E7-880E-04011F711F5B}" dt="2025-07-02T18:54:42.023" v="3106" actId="20577"/>
      <pc:docMkLst>
        <pc:docMk/>
      </pc:docMkLst>
      <pc:sldChg chg="modSp mod">
        <pc:chgData name="Alice Chen" userId="7b3df222-37f2-4ef5-b6ff-21f127db4b9a" providerId="ADAL" clId="{DE61E8E4-AC6D-48E7-880E-04011F711F5B}" dt="2025-06-17T22:24:58.868" v="2233"/>
        <pc:sldMkLst>
          <pc:docMk/>
          <pc:sldMk cId="1089148663" sldId="270"/>
        </pc:sldMkLst>
        <pc:spChg chg="mod">
          <ac:chgData name="Alice Chen" userId="7b3df222-37f2-4ef5-b6ff-21f127db4b9a" providerId="ADAL" clId="{DE61E8E4-AC6D-48E7-880E-04011F711F5B}" dt="2025-06-12T00:12:56.105" v="2187" actId="404"/>
          <ac:spMkLst>
            <pc:docMk/>
            <pc:sldMk cId="1089148663" sldId="270"/>
            <ac:spMk id="2" creationId="{00000000-0000-0000-0000-000000000000}"/>
          </ac:spMkLst>
        </pc:spChg>
        <pc:graphicFrameChg chg="mod modGraphic">
          <ac:chgData name="Alice Chen" userId="7b3df222-37f2-4ef5-b6ff-21f127db4b9a" providerId="ADAL" clId="{DE61E8E4-AC6D-48E7-880E-04011F711F5B}" dt="2025-06-17T22:24:58.868" v="2233"/>
          <ac:graphicFrameMkLst>
            <pc:docMk/>
            <pc:sldMk cId="1089148663" sldId="270"/>
            <ac:graphicFrameMk id="9" creationId="{71496AAA-2D19-46D7-A60C-3C3E1D5316C1}"/>
          </ac:graphicFrameMkLst>
        </pc:graphicFrameChg>
      </pc:sldChg>
      <pc:sldChg chg="modSp mod">
        <pc:chgData name="Alice Chen" userId="7b3df222-37f2-4ef5-b6ff-21f127db4b9a" providerId="ADAL" clId="{DE61E8E4-AC6D-48E7-880E-04011F711F5B}" dt="2025-06-17T22:25:58.118" v="2258" actId="20577"/>
        <pc:sldMkLst>
          <pc:docMk/>
          <pc:sldMk cId="4031896557" sldId="141170243"/>
        </pc:sldMkLst>
        <pc:spChg chg="mod">
          <ac:chgData name="Alice Chen" userId="7b3df222-37f2-4ef5-b6ff-21f127db4b9a" providerId="ADAL" clId="{DE61E8E4-AC6D-48E7-880E-04011F711F5B}" dt="2025-06-17T22:25:58.118" v="2258" actId="20577"/>
          <ac:spMkLst>
            <pc:docMk/>
            <pc:sldMk cId="4031896557" sldId="141170243"/>
            <ac:spMk id="2" creationId="{0B63FBDA-204B-BF93-E7B3-71816FC50891}"/>
          </ac:spMkLst>
        </pc:spChg>
      </pc:sldChg>
      <pc:sldChg chg="delSp modSp mod">
        <pc:chgData name="Alice Chen" userId="7b3df222-37f2-4ef5-b6ff-21f127db4b9a" providerId="ADAL" clId="{DE61E8E4-AC6D-48E7-880E-04011F711F5B}" dt="2025-06-17T22:29:40.893" v="2313" actId="403"/>
        <pc:sldMkLst>
          <pc:docMk/>
          <pc:sldMk cId="2186972390" sldId="141170250"/>
        </pc:sldMkLst>
        <pc:spChg chg="mod">
          <ac:chgData name="Alice Chen" userId="7b3df222-37f2-4ef5-b6ff-21f127db4b9a" providerId="ADAL" clId="{DE61E8E4-AC6D-48E7-880E-04011F711F5B}" dt="2025-06-17T22:29:40.893" v="2313" actId="403"/>
          <ac:spMkLst>
            <pc:docMk/>
            <pc:sldMk cId="2186972390" sldId="141170250"/>
            <ac:spMk id="2" creationId="{9073A839-C76A-2A83-A198-77FCDB8BF2E6}"/>
          </ac:spMkLst>
        </pc:spChg>
        <pc:spChg chg="mod">
          <ac:chgData name="Alice Chen" userId="7b3df222-37f2-4ef5-b6ff-21f127db4b9a" providerId="ADAL" clId="{DE61E8E4-AC6D-48E7-880E-04011F711F5B}" dt="2025-06-11T23:39:48.233" v="312" actId="20577"/>
          <ac:spMkLst>
            <pc:docMk/>
            <pc:sldMk cId="2186972390" sldId="141170250"/>
            <ac:spMk id="3" creationId="{FB4FBA76-8088-74AC-3ADC-D27267082847}"/>
          </ac:spMkLst>
        </pc:spChg>
      </pc:sldChg>
      <pc:sldChg chg="modSp mod">
        <pc:chgData name="Alice Chen" userId="7b3df222-37f2-4ef5-b6ff-21f127db4b9a" providerId="ADAL" clId="{DE61E8E4-AC6D-48E7-880E-04011F711F5B}" dt="2025-06-18T21:59:35.235" v="2881" actId="404"/>
        <pc:sldMkLst>
          <pc:docMk/>
          <pc:sldMk cId="1480096733" sldId="141170251"/>
        </pc:sldMkLst>
        <pc:spChg chg="mod">
          <ac:chgData name="Alice Chen" userId="7b3df222-37f2-4ef5-b6ff-21f127db4b9a" providerId="ADAL" clId="{DE61E8E4-AC6D-48E7-880E-04011F711F5B}" dt="2025-06-18T21:59:35.235" v="2881" actId="404"/>
          <ac:spMkLst>
            <pc:docMk/>
            <pc:sldMk cId="1480096733" sldId="141170251"/>
            <ac:spMk id="2" creationId="{C58A40D8-0B15-38C4-3668-567C279484A6}"/>
          </ac:spMkLst>
        </pc:spChg>
      </pc:sldChg>
      <pc:sldChg chg="modSp mod">
        <pc:chgData name="Alice Chen" userId="7b3df222-37f2-4ef5-b6ff-21f127db4b9a" providerId="ADAL" clId="{DE61E8E4-AC6D-48E7-880E-04011F711F5B}" dt="2025-06-18T22:03:44.513" v="3055" actId="1036"/>
        <pc:sldMkLst>
          <pc:docMk/>
          <pc:sldMk cId="168322870" sldId="141170252"/>
        </pc:sldMkLst>
        <pc:spChg chg="mod">
          <ac:chgData name="Alice Chen" userId="7b3df222-37f2-4ef5-b6ff-21f127db4b9a" providerId="ADAL" clId="{DE61E8E4-AC6D-48E7-880E-04011F711F5B}" dt="2025-06-18T22:03:40.490" v="3043" actId="20577"/>
          <ac:spMkLst>
            <pc:docMk/>
            <pc:sldMk cId="168322870" sldId="141170252"/>
            <ac:spMk id="2" creationId="{100F07CD-7725-1068-F9B7-1FA7D7FA246C}"/>
          </ac:spMkLst>
        </pc:spChg>
        <pc:graphicFrameChg chg="mod">
          <ac:chgData name="Alice Chen" userId="7b3df222-37f2-4ef5-b6ff-21f127db4b9a" providerId="ADAL" clId="{DE61E8E4-AC6D-48E7-880E-04011F711F5B}" dt="2025-06-18T22:03:44.513" v="3055" actId="1036"/>
          <ac:graphicFrameMkLst>
            <pc:docMk/>
            <pc:sldMk cId="168322870" sldId="141170252"/>
            <ac:graphicFrameMk id="8" creationId="{D9B1D768-E3E0-FE16-1375-A04E38A402EC}"/>
          </ac:graphicFrameMkLst>
        </pc:graphicFrameChg>
      </pc:sldChg>
      <pc:sldChg chg="addSp modSp mod">
        <pc:chgData name="Alice Chen" userId="7b3df222-37f2-4ef5-b6ff-21f127db4b9a" providerId="ADAL" clId="{DE61E8E4-AC6D-48E7-880E-04011F711F5B}" dt="2025-06-18T22:06:15.254" v="3086" actId="14100"/>
        <pc:sldMkLst>
          <pc:docMk/>
          <pc:sldMk cId="3845275475" sldId="141170254"/>
        </pc:sldMkLst>
        <pc:spChg chg="mod">
          <ac:chgData name="Alice Chen" userId="7b3df222-37f2-4ef5-b6ff-21f127db4b9a" providerId="ADAL" clId="{DE61E8E4-AC6D-48E7-880E-04011F711F5B}" dt="2025-06-18T22:06:15.254" v="3086" actId="14100"/>
          <ac:spMkLst>
            <pc:docMk/>
            <pc:sldMk cId="3845275475" sldId="141170254"/>
            <ac:spMk id="2" creationId="{2E62787B-D075-BDD7-64E7-54575D5FF849}"/>
          </ac:spMkLst>
        </pc:spChg>
      </pc:sldChg>
      <pc:sldChg chg="modSp mod">
        <pc:chgData name="Alice Chen" userId="7b3df222-37f2-4ef5-b6ff-21f127db4b9a" providerId="ADAL" clId="{DE61E8E4-AC6D-48E7-880E-04011F711F5B}" dt="2025-06-18T22:15:22.826" v="3101" actId="20577"/>
        <pc:sldMkLst>
          <pc:docMk/>
          <pc:sldMk cId="1051278958" sldId="141170255"/>
        </pc:sldMkLst>
        <pc:spChg chg="mod">
          <ac:chgData name="Alice Chen" userId="7b3df222-37f2-4ef5-b6ff-21f127db4b9a" providerId="ADAL" clId="{DE61E8E4-AC6D-48E7-880E-04011F711F5B}" dt="2025-06-18T22:15:22.826" v="3101" actId="20577"/>
          <ac:spMkLst>
            <pc:docMk/>
            <pc:sldMk cId="1051278958" sldId="141170255"/>
            <ac:spMk id="2" creationId="{0A0F8A51-29BB-4424-DCC2-41FE5E09FA53}"/>
          </ac:spMkLst>
        </pc:spChg>
      </pc:sldChg>
      <pc:sldChg chg="modSp mod">
        <pc:chgData name="Alice Chen" userId="7b3df222-37f2-4ef5-b6ff-21f127db4b9a" providerId="ADAL" clId="{DE61E8E4-AC6D-48E7-880E-04011F711F5B}" dt="2025-06-12T00:11:47.463" v="2184" actId="20577"/>
        <pc:sldMkLst>
          <pc:docMk/>
          <pc:sldMk cId="1163622804" sldId="141170256"/>
        </pc:sldMkLst>
        <pc:spChg chg="mod">
          <ac:chgData name="Alice Chen" userId="7b3df222-37f2-4ef5-b6ff-21f127db4b9a" providerId="ADAL" clId="{DE61E8E4-AC6D-48E7-880E-04011F711F5B}" dt="2025-06-12T00:11:47.463" v="2184" actId="20577"/>
          <ac:spMkLst>
            <pc:docMk/>
            <pc:sldMk cId="1163622804" sldId="141170256"/>
            <ac:spMk id="2" creationId="{CED5FE3A-7907-5503-D04A-B46AD0057C9D}"/>
          </ac:spMkLst>
        </pc:spChg>
      </pc:sldChg>
      <pc:sldChg chg="modSp mod">
        <pc:chgData name="Alice Chen" userId="7b3df222-37f2-4ef5-b6ff-21f127db4b9a" providerId="ADAL" clId="{DE61E8E4-AC6D-48E7-880E-04011F711F5B}" dt="2025-07-02T18:54:42.023" v="3106" actId="20577"/>
        <pc:sldMkLst>
          <pc:docMk/>
          <pc:sldMk cId="3093281576" sldId="141170261"/>
        </pc:sldMkLst>
        <pc:spChg chg="mod">
          <ac:chgData name="Alice Chen" userId="7b3df222-37f2-4ef5-b6ff-21f127db4b9a" providerId="ADAL" clId="{DE61E8E4-AC6D-48E7-880E-04011F711F5B}" dt="2025-06-17T22:33:02.753" v="2385" actId="6549"/>
          <ac:spMkLst>
            <pc:docMk/>
            <pc:sldMk cId="3093281576" sldId="141170261"/>
            <ac:spMk id="2" creationId="{50B7091F-9F78-E782-D318-9B6E0B24D991}"/>
          </ac:spMkLst>
        </pc:spChg>
        <pc:graphicFrameChg chg="mod modGraphic">
          <ac:chgData name="Alice Chen" userId="7b3df222-37f2-4ef5-b6ff-21f127db4b9a" providerId="ADAL" clId="{DE61E8E4-AC6D-48E7-880E-04011F711F5B}" dt="2025-06-17T22:33:16.119" v="2392" actId="1036"/>
          <ac:graphicFrameMkLst>
            <pc:docMk/>
            <pc:sldMk cId="3093281576" sldId="141170261"/>
            <ac:graphicFrameMk id="8" creationId="{4E9E48F1-F4E4-3C87-D97F-D2649F2372DA}"/>
          </ac:graphicFrameMkLst>
        </pc:graphicFrameChg>
        <pc:graphicFrameChg chg="mod modGraphic">
          <ac:chgData name="Alice Chen" userId="7b3df222-37f2-4ef5-b6ff-21f127db4b9a" providerId="ADAL" clId="{DE61E8E4-AC6D-48E7-880E-04011F711F5B}" dt="2025-07-02T18:54:42.023" v="3106" actId="20577"/>
          <ac:graphicFrameMkLst>
            <pc:docMk/>
            <pc:sldMk cId="3093281576" sldId="141170261"/>
            <ac:graphicFrameMk id="9" creationId="{60693DDF-3B9A-711E-F77C-4D034ACC276B}"/>
          </ac:graphicFrameMkLst>
        </pc:graphicFrameChg>
      </pc:sldChg>
      <pc:sldChg chg="modSp mod">
        <pc:chgData name="Alice Chen" userId="7b3df222-37f2-4ef5-b6ff-21f127db4b9a" providerId="ADAL" clId="{DE61E8E4-AC6D-48E7-880E-04011F711F5B}" dt="2025-06-17T22:35:33.473" v="2470" actId="20577"/>
        <pc:sldMkLst>
          <pc:docMk/>
          <pc:sldMk cId="2070969809" sldId="141170267"/>
        </pc:sldMkLst>
        <pc:spChg chg="mod">
          <ac:chgData name="Alice Chen" userId="7b3df222-37f2-4ef5-b6ff-21f127db4b9a" providerId="ADAL" clId="{DE61E8E4-AC6D-48E7-880E-04011F711F5B}" dt="2025-06-17T22:35:33.473" v="2470" actId="20577"/>
          <ac:spMkLst>
            <pc:docMk/>
            <pc:sldMk cId="2070969809" sldId="141170267"/>
            <ac:spMk id="2" creationId="{EB896786-FE46-769E-574F-DA80E1524ABA}"/>
          </ac:spMkLst>
        </pc:spChg>
      </pc:sldChg>
      <pc:sldChg chg="modSp add mod">
        <pc:chgData name="Alice Chen" userId="7b3df222-37f2-4ef5-b6ff-21f127db4b9a" providerId="ADAL" clId="{DE61E8E4-AC6D-48E7-880E-04011F711F5B}" dt="2025-06-11T23:47:18.933" v="958" actId="20577"/>
        <pc:sldMkLst>
          <pc:docMk/>
          <pc:sldMk cId="450587543" sldId="141170268"/>
        </pc:sldMkLst>
        <pc:spChg chg="mod">
          <ac:chgData name="Alice Chen" userId="7b3df222-37f2-4ef5-b6ff-21f127db4b9a" providerId="ADAL" clId="{DE61E8E4-AC6D-48E7-880E-04011F711F5B}" dt="2025-06-11T23:47:18.933" v="958" actId="20577"/>
          <ac:spMkLst>
            <pc:docMk/>
            <pc:sldMk cId="450587543" sldId="141170268"/>
            <ac:spMk id="2" creationId="{49ED99A3-1C37-8D8C-9DF4-51D5A6AB711D}"/>
          </ac:spMkLst>
        </pc:spChg>
        <pc:graphicFrameChg chg="mod">
          <ac:chgData name="Alice Chen" userId="7b3df222-37f2-4ef5-b6ff-21f127db4b9a" providerId="ADAL" clId="{DE61E8E4-AC6D-48E7-880E-04011F711F5B}" dt="2025-06-11T23:46:56.059" v="927" actId="1035"/>
          <ac:graphicFrameMkLst>
            <pc:docMk/>
            <pc:sldMk cId="450587543" sldId="141170268"/>
            <ac:graphicFrameMk id="8" creationId="{D8C2697D-8C95-7822-2543-1E54AFC09B41}"/>
          </ac:graphicFrameMkLst>
        </pc:graphicFrameChg>
      </pc:sldChg>
      <pc:sldChg chg="modSp add mod">
        <pc:chgData name="Alice Chen" userId="7b3df222-37f2-4ef5-b6ff-21f127db4b9a" providerId="ADAL" clId="{DE61E8E4-AC6D-48E7-880E-04011F711F5B}" dt="2025-06-17T22:40:36.648" v="2758" actId="404"/>
        <pc:sldMkLst>
          <pc:docMk/>
          <pc:sldMk cId="1298769350" sldId="141170269"/>
        </pc:sldMkLst>
        <pc:spChg chg="mod">
          <ac:chgData name="Alice Chen" userId="7b3df222-37f2-4ef5-b6ff-21f127db4b9a" providerId="ADAL" clId="{DE61E8E4-AC6D-48E7-880E-04011F711F5B}" dt="2025-06-17T22:40:36.648" v="2758" actId="404"/>
          <ac:spMkLst>
            <pc:docMk/>
            <pc:sldMk cId="1298769350" sldId="141170269"/>
            <ac:spMk id="2" creationId="{8227C28D-2F12-8E1D-862D-9AC0FEECE132}"/>
          </ac:spMkLst>
        </pc:spChg>
        <pc:spChg chg="mod">
          <ac:chgData name="Alice Chen" userId="7b3df222-37f2-4ef5-b6ff-21f127db4b9a" providerId="ADAL" clId="{DE61E8E4-AC6D-48E7-880E-04011F711F5B}" dt="2025-06-11T23:53:26.802" v="1138" actId="20577"/>
          <ac:spMkLst>
            <pc:docMk/>
            <pc:sldMk cId="1298769350" sldId="141170269"/>
            <ac:spMk id="3" creationId="{425D3142-F0B7-0F59-C910-5702B9F6A895}"/>
          </ac:spMkLst>
        </pc:spChg>
      </pc:sldChg>
      <pc:sldChg chg="addSp modSp add mod">
        <pc:chgData name="Alice Chen" userId="7b3df222-37f2-4ef5-b6ff-21f127db4b9a" providerId="ADAL" clId="{DE61E8E4-AC6D-48E7-880E-04011F711F5B}" dt="2025-06-17T23:19:10.620" v="2819" actId="1037"/>
        <pc:sldMkLst>
          <pc:docMk/>
          <pc:sldMk cId="745987064" sldId="141170270"/>
        </pc:sldMkLst>
        <pc:spChg chg="mod">
          <ac:chgData name="Alice Chen" userId="7b3df222-37f2-4ef5-b6ff-21f127db4b9a" providerId="ADAL" clId="{DE61E8E4-AC6D-48E7-880E-04011F711F5B}" dt="2025-06-17T23:18:26.777" v="2793" actId="20577"/>
          <ac:spMkLst>
            <pc:docMk/>
            <pc:sldMk cId="745987064" sldId="141170270"/>
            <ac:spMk id="2" creationId="{3CBD0FBD-DD81-7F74-FA70-7A5C480F4DB4}"/>
          </ac:spMkLst>
        </pc:spChg>
        <pc:spChg chg="mod">
          <ac:chgData name="Alice Chen" userId="7b3df222-37f2-4ef5-b6ff-21f127db4b9a" providerId="ADAL" clId="{DE61E8E4-AC6D-48E7-880E-04011F711F5B}" dt="2025-06-17T23:18:33.737" v="2806" actId="20577"/>
          <ac:spMkLst>
            <pc:docMk/>
            <pc:sldMk cId="745987064" sldId="141170270"/>
            <ac:spMk id="3" creationId="{356EF9BB-3A15-F9FB-8334-8485A68E8BA4}"/>
          </ac:spMkLst>
        </pc:spChg>
        <pc:picChg chg="add mod">
          <ac:chgData name="Alice Chen" userId="7b3df222-37f2-4ef5-b6ff-21f127db4b9a" providerId="ADAL" clId="{DE61E8E4-AC6D-48E7-880E-04011F711F5B}" dt="2025-06-17T23:19:10.620" v="2819" actId="1037"/>
          <ac:picMkLst>
            <pc:docMk/>
            <pc:sldMk cId="745987064" sldId="141170270"/>
            <ac:picMk id="8" creationId="{963A9724-F1A4-30AC-0768-0E8957822AF9}"/>
          </ac:picMkLst>
        </pc:picChg>
      </pc:sldChg>
      <pc:sldChg chg="new del">
        <pc:chgData name="Alice Chen" userId="7b3df222-37f2-4ef5-b6ff-21f127db4b9a" providerId="ADAL" clId="{DE61E8E4-AC6D-48E7-880E-04011F711F5B}" dt="2025-06-17T23:18:03.363" v="2790" actId="680"/>
        <pc:sldMkLst>
          <pc:docMk/>
          <pc:sldMk cId="3991805180" sldId="141170270"/>
        </pc:sldMkLst>
      </pc:sldChg>
    </pc:docChg>
  </pc:docChgLst>
  <pc:docChgLst>
    <pc:chgData name="Alice Chen" userId="7b3df222-37f2-4ef5-b6ff-21f127db4b9a" providerId="ADAL" clId="{EF2C8C94-C642-4DA8-BEFF-AC41307BC2EA}"/>
    <pc:docChg chg="addSld modSld">
      <pc:chgData name="Alice Chen" userId="7b3df222-37f2-4ef5-b6ff-21f127db4b9a" providerId="ADAL" clId="{EF2C8C94-C642-4DA8-BEFF-AC41307BC2EA}" dt="2025-03-05T02:12:40.306" v="17" actId="6549"/>
      <pc:docMkLst>
        <pc:docMk/>
      </pc:docMkLst>
      <pc:sldChg chg="modSp add mod">
        <pc:chgData name="Alice Chen" userId="7b3df222-37f2-4ef5-b6ff-21f127db4b9a" providerId="ADAL" clId="{EF2C8C94-C642-4DA8-BEFF-AC41307BC2EA}" dt="2025-03-05T02:12:09.741" v="1" actId="20577"/>
        <pc:sldMkLst>
          <pc:docMk/>
          <pc:sldMk cId="4097834379" sldId="141170237"/>
        </pc:sldMkLst>
      </pc:sldChg>
      <pc:sldChg chg="modSp add mod">
        <pc:chgData name="Alice Chen" userId="7b3df222-37f2-4ef5-b6ff-21f127db4b9a" providerId="ADAL" clId="{EF2C8C94-C642-4DA8-BEFF-AC41307BC2EA}" dt="2025-03-05T02:12:12.737" v="2" actId="20577"/>
        <pc:sldMkLst>
          <pc:docMk/>
          <pc:sldMk cId="1109718452" sldId="141170284"/>
        </pc:sldMkLst>
      </pc:sldChg>
      <pc:sldChg chg="modSp mod">
        <pc:chgData name="Alice Chen" userId="7b3df222-37f2-4ef5-b6ff-21f127db4b9a" providerId="ADAL" clId="{EF2C8C94-C642-4DA8-BEFF-AC41307BC2EA}" dt="2025-03-05T02:12:24.930" v="7" actId="20577"/>
        <pc:sldMkLst>
          <pc:docMk/>
          <pc:sldMk cId="4171610231" sldId="2147473593"/>
        </pc:sldMkLst>
      </pc:sldChg>
      <pc:sldChg chg="modSp mod">
        <pc:chgData name="Alice Chen" userId="7b3df222-37f2-4ef5-b6ff-21f127db4b9a" providerId="ADAL" clId="{EF2C8C94-C642-4DA8-BEFF-AC41307BC2EA}" dt="2025-03-05T02:12:28.874" v="9" actId="20577"/>
        <pc:sldMkLst>
          <pc:docMk/>
          <pc:sldMk cId="978102267" sldId="2147473594"/>
        </pc:sldMkLst>
      </pc:sldChg>
      <pc:sldChg chg="modSp mod">
        <pc:chgData name="Alice Chen" userId="7b3df222-37f2-4ef5-b6ff-21f127db4b9a" providerId="ADAL" clId="{EF2C8C94-C642-4DA8-BEFF-AC41307BC2EA}" dt="2025-03-05T02:12:36.533" v="15" actId="6549"/>
        <pc:sldMkLst>
          <pc:docMk/>
          <pc:sldMk cId="56890006" sldId="2147473595"/>
        </pc:sldMkLst>
      </pc:sldChg>
      <pc:sldChg chg="modSp mod">
        <pc:chgData name="Alice Chen" userId="7b3df222-37f2-4ef5-b6ff-21f127db4b9a" providerId="ADAL" clId="{EF2C8C94-C642-4DA8-BEFF-AC41307BC2EA}" dt="2025-03-05T02:12:33.201" v="12" actId="20577"/>
        <pc:sldMkLst>
          <pc:docMk/>
          <pc:sldMk cId="3935874979" sldId="2147473596"/>
        </pc:sldMkLst>
      </pc:sldChg>
      <pc:sldChg chg="modSp mod">
        <pc:chgData name="Alice Chen" userId="7b3df222-37f2-4ef5-b6ff-21f127db4b9a" providerId="ADAL" clId="{EF2C8C94-C642-4DA8-BEFF-AC41307BC2EA}" dt="2025-03-05T02:12:40.306" v="17" actId="6549"/>
        <pc:sldMkLst>
          <pc:docMk/>
          <pc:sldMk cId="451137473" sldId="2147473597"/>
        </pc:sldMkLst>
      </pc:sldChg>
      <pc:sldChg chg="modSp mod">
        <pc:chgData name="Alice Chen" userId="7b3df222-37f2-4ef5-b6ff-21f127db4b9a" providerId="ADAL" clId="{EF2C8C94-C642-4DA8-BEFF-AC41307BC2EA}" dt="2025-03-05T02:12:17.076" v="3" actId="20577"/>
        <pc:sldMkLst>
          <pc:docMk/>
          <pc:sldMk cId="496322164" sldId="2147473602"/>
        </pc:sldMkLst>
      </pc:sldChg>
      <pc:sldChg chg="modSp mod">
        <pc:chgData name="Alice Chen" userId="7b3df222-37f2-4ef5-b6ff-21f127db4b9a" providerId="ADAL" clId="{EF2C8C94-C642-4DA8-BEFF-AC41307BC2EA}" dt="2025-03-05T02:12:21.226" v="5" actId="20577"/>
        <pc:sldMkLst>
          <pc:docMk/>
          <pc:sldMk cId="1975482563" sldId="2147473603"/>
        </pc:sldMkLst>
      </pc:sldChg>
    </pc:docChg>
  </pc:docChgLst>
  <pc:docChgLst>
    <pc:chgData name="Alice Chen" userId="7b3df222-37f2-4ef5-b6ff-21f127db4b9a" providerId="ADAL" clId="{AE6AE856-C965-4252-A579-5CA7037A55EB}"/>
    <pc:docChg chg="undo custSel modSld">
      <pc:chgData name="Alice Chen" userId="7b3df222-37f2-4ef5-b6ff-21f127db4b9a" providerId="ADAL" clId="{AE6AE856-C965-4252-A579-5CA7037A55EB}" dt="2025-02-11T17:56:02.785" v="572" actId="1035"/>
      <pc:docMkLst>
        <pc:docMk/>
      </pc:docMkLst>
      <pc:sldChg chg="modSp mod">
        <pc:chgData name="Alice Chen" userId="7b3df222-37f2-4ef5-b6ff-21f127db4b9a" providerId="ADAL" clId="{AE6AE856-C965-4252-A579-5CA7037A55EB}" dt="2025-02-11T17:56:02.785" v="572" actId="1035"/>
        <pc:sldMkLst>
          <pc:docMk/>
          <pc:sldMk cId="2507866590" sldId="141170290"/>
        </pc:sldMkLst>
      </pc:sldChg>
      <pc:sldChg chg="modSp mod">
        <pc:chgData name="Alice Chen" userId="7b3df222-37f2-4ef5-b6ff-21f127db4b9a" providerId="ADAL" clId="{AE6AE856-C965-4252-A579-5CA7037A55EB}" dt="2025-02-11T17:55:40.688" v="568" actId="1035"/>
        <pc:sldMkLst>
          <pc:docMk/>
          <pc:sldMk cId="2885056826" sldId="141170295"/>
        </pc:sldMkLst>
      </pc:sldChg>
      <pc:sldChg chg="modSp mod">
        <pc:chgData name="Alice Chen" userId="7b3df222-37f2-4ef5-b6ff-21f127db4b9a" providerId="ADAL" clId="{AE6AE856-C965-4252-A579-5CA7037A55EB}" dt="2025-02-11T17:53:51.951" v="507" actId="20577"/>
        <pc:sldMkLst>
          <pc:docMk/>
          <pc:sldMk cId="1114568814" sldId="141170296"/>
        </pc:sldMkLst>
      </pc:sldChg>
    </pc:docChg>
  </pc:docChgLst>
  <pc:docChgLst>
    <pc:chgData name="Alice Chen" userId="7b3df222-37f2-4ef5-b6ff-21f127db4b9a" providerId="ADAL" clId="{952CE1E2-92DC-45E6-A8AA-9A82464B5E93}"/>
    <pc:docChg chg="undo custSel modSld sldOrd">
      <pc:chgData name="Alice Chen" userId="7b3df222-37f2-4ef5-b6ff-21f127db4b9a" providerId="ADAL" clId="{952CE1E2-92DC-45E6-A8AA-9A82464B5E93}" dt="2025-02-25T17:58:46.104" v="360" actId="404"/>
      <pc:docMkLst>
        <pc:docMk/>
      </pc:docMkLst>
      <pc:sldChg chg="ord">
        <pc:chgData name="Alice Chen" userId="7b3df222-37f2-4ef5-b6ff-21f127db4b9a" providerId="ADAL" clId="{952CE1E2-92DC-45E6-A8AA-9A82464B5E93}" dt="2025-02-25T17:51:19.749" v="77"/>
        <pc:sldMkLst>
          <pc:docMk/>
          <pc:sldMk cId="3231458301" sldId="141170279"/>
        </pc:sldMkLst>
      </pc:sldChg>
      <pc:sldChg chg="ord">
        <pc:chgData name="Alice Chen" userId="7b3df222-37f2-4ef5-b6ff-21f127db4b9a" providerId="ADAL" clId="{952CE1E2-92DC-45E6-A8AA-9A82464B5E93}" dt="2025-02-25T17:51:19.749" v="77"/>
        <pc:sldMkLst>
          <pc:docMk/>
          <pc:sldMk cId="2501562231" sldId="141170280"/>
        </pc:sldMkLst>
      </pc:sldChg>
      <pc:sldChg chg="modSp mod">
        <pc:chgData name="Alice Chen" userId="7b3df222-37f2-4ef5-b6ff-21f127db4b9a" providerId="ADAL" clId="{952CE1E2-92DC-45E6-A8AA-9A82464B5E93}" dt="2025-02-25T17:46:16.204" v="14" actId="6549"/>
        <pc:sldMkLst>
          <pc:docMk/>
          <pc:sldMk cId="2507866590" sldId="141170290"/>
        </pc:sldMkLst>
      </pc:sldChg>
      <pc:sldChg chg="modSp mod">
        <pc:chgData name="Alice Chen" userId="7b3df222-37f2-4ef5-b6ff-21f127db4b9a" providerId="ADAL" clId="{952CE1E2-92DC-45E6-A8AA-9A82464B5E93}" dt="2025-02-25T17:58:46.104" v="360" actId="404"/>
        <pc:sldMkLst>
          <pc:docMk/>
          <pc:sldMk cId="1572704319" sldId="141170309"/>
        </pc:sldMkLst>
      </pc:sldChg>
      <pc:sldChg chg="modSp mod">
        <pc:chgData name="Alice Chen" userId="7b3df222-37f2-4ef5-b6ff-21f127db4b9a" providerId="ADAL" clId="{952CE1E2-92DC-45E6-A8AA-9A82464B5E93}" dt="2025-02-25T17:57:29.583" v="299" actId="6549"/>
        <pc:sldMkLst>
          <pc:docMk/>
          <pc:sldMk cId="3783021252" sldId="141170319"/>
        </pc:sldMkLst>
      </pc:sldChg>
      <pc:sldChg chg="addSp modSp mod">
        <pc:chgData name="Alice Chen" userId="7b3df222-37f2-4ef5-b6ff-21f127db4b9a" providerId="ADAL" clId="{952CE1E2-92DC-45E6-A8AA-9A82464B5E93}" dt="2025-02-25T17:54:44.858" v="203" actId="20577"/>
        <pc:sldMkLst>
          <pc:docMk/>
          <pc:sldMk cId="1383750940" sldId="141170325"/>
        </pc:sldMkLst>
      </pc:sldChg>
      <pc:sldChg chg="addSp modSp">
        <pc:chgData name="Alice Chen" userId="7b3df222-37f2-4ef5-b6ff-21f127db4b9a" providerId="ADAL" clId="{952CE1E2-92DC-45E6-A8AA-9A82464B5E93}" dt="2025-02-25T17:54:21.684" v="192"/>
        <pc:sldMkLst>
          <pc:docMk/>
          <pc:sldMk cId="3256769896" sldId="141170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CBF2F-FBA8-43A2-9548-8828359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DE47F8-4EA0-44BF-92FF-88592040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B84937-B6DA-4270-8D01-413EFAA9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ACF55DD-7D91-4890-3D39-1C5534EDF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41216" y="6475413"/>
            <a:ext cx="3102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66D42A-356D-4E5D-B9D3-4A0DB37C9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DE1EDF-5947-4192-94C2-92848A83BAE0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6198C6D-7629-4E6F-9080-303E501DEC7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17BF70-D85E-4E0C-9CD2-5CB507281D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662" y="6475413"/>
            <a:ext cx="29712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 dirty="0"/>
              <a:t>Alice Chen, et al., Qualcomm Technologies Inc.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802.11-25/1215r1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4/11-24-1794-00-00bp-robust-method-for-amp-active-uplink-multiple-data-rate-support.pptx" TargetMode="External"/><Relationship Id="rId7" Type="http://schemas.openxmlformats.org/officeDocument/2006/relationships/hyperlink" Target="https://mentor.ieee.org/802.11/dcn/25/11-25-1002-00-00bp-comparison-between-fec-no-fec-for-ul-of-active-tx-amp-sta.pptx" TargetMode="External"/><Relationship Id="rId2" Type="http://schemas.openxmlformats.org/officeDocument/2006/relationships/hyperlink" Target="https://mentor.ieee.org/802.11/dcn/24/11-24-1497-00-00bp-uplink-rates-for-active-transmission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ntor.ieee.org/802.11/dcn/25/11-25-0862-00-00bp-discussion-on-uplink-sync-field-design-for-active-transmitters.pptx" TargetMode="External"/><Relationship Id="rId5" Type="http://schemas.openxmlformats.org/officeDocument/2006/relationships/hyperlink" Target="https://mentor.ieee.org/802.11/dcn/25/11-25-0790-00-00bp-remaining-issues-of-amp-ppdu-design.pptx" TargetMode="External"/><Relationship Id="rId4" Type="http://schemas.openxmlformats.org/officeDocument/2006/relationships/hyperlink" Target="https://mentor.ieee.org/802.11/dcn/25/11-25-0317-00-00bp-amp-ul-transmission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73" y="1066799"/>
            <a:ext cx="8083465" cy="571501"/>
          </a:xfrm>
        </p:spPr>
        <p:txBody>
          <a:bodyPr/>
          <a:lstStyle/>
          <a:p>
            <a:r>
              <a:rPr lang="en-US" dirty="0"/>
              <a:t>Discussion on AMP Active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73974" y="169129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2025-07-18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91071" y="212528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41216" y="6475413"/>
            <a:ext cx="3102709" cy="184666"/>
          </a:xfrm>
        </p:spPr>
        <p:txBody>
          <a:bodyPr/>
          <a:lstStyle/>
          <a:p>
            <a:pPr>
              <a:defRPr/>
            </a:pPr>
            <a:r>
              <a:rPr lang="fr-FR" altLang="ko-KR" dirty="0"/>
              <a:t>Alice Chen, et al., Qualcomm Technologies Inc.</a:t>
            </a:r>
            <a:endParaRPr lang="en-US" altLang="ko-KR" dirty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71496AAA-2D19-46D7-A60C-3C3E1D531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95834"/>
              </p:ext>
            </p:extLst>
          </p:nvPr>
        </p:nvGraphicFramePr>
        <p:xfrm>
          <a:off x="791071" y="2696787"/>
          <a:ext cx="7752854" cy="1851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Name</a:t>
                      </a:r>
                      <a:endParaRPr lang="en-US" sz="700" b="1" kern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Affiliations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Address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Phone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email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24015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Qualcomm Technologies Inc.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49291"/>
                  </a:ext>
                </a:extLst>
              </a:tr>
              <a:tr h="26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Steve Shellhammer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50932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455957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24755"/>
                  </a:ext>
                </a:extLst>
              </a:tr>
              <a:tr h="26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@qti.qualcomm.com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652449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7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EE6D-24A4-9FF6-C91D-DB83F6BF8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7091F-9F78-E782-D318-9B6E0B24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Plots in Appendix</a:t>
            </a:r>
          </a:p>
          <a:p>
            <a:r>
              <a:rPr lang="en-US" dirty="0"/>
              <a:t>Rows in black (resp. </a:t>
            </a:r>
            <a:r>
              <a:rPr lang="en-US" dirty="0">
                <a:solidFill>
                  <a:schemeClr val="accent2"/>
                </a:solidFill>
              </a:rPr>
              <a:t>blue</a:t>
            </a:r>
            <a:r>
              <a:rPr lang="en-US" dirty="0"/>
              <a:t>) are applicable to Data field option 1 (resp. option 2)</a:t>
            </a:r>
          </a:p>
          <a:p>
            <a:r>
              <a:rPr lang="en-US" dirty="0"/>
              <a:t>Case A: With 20MHz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 B: With narrow BW filter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2DFCB-54DD-9DE3-4332-D5BDBC74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SYNC Field Length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B541-E4E9-E8B1-40BD-6D6EC7D6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5AC75-E9A8-3EC2-D238-A159685F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8541-FB69-8827-5365-BE79FF22F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7829C19-FD26-6492-B0E2-93B8C611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9E48F1-F4E4-3C87-D97F-D2649F237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92052"/>
              </p:ext>
            </p:extLst>
          </p:nvPr>
        </p:nvGraphicFramePr>
        <p:xfrm>
          <a:off x="908050" y="3106610"/>
          <a:ext cx="7376160" cy="15182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8489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638889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61190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941861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31031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2994378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192156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Chip Duration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Noise BW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Receiver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SNR(dB)@10%PER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 Sync Sequence Length for 16us Gap Period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5253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9731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-5.8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6648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970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0.25us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-2.3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25761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0.125us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1628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693DDF-3B9A-711E-F77C-4D034ACC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96219"/>
              </p:ext>
            </p:extLst>
          </p:nvPr>
        </p:nvGraphicFramePr>
        <p:xfrm>
          <a:off x="885508" y="4950065"/>
          <a:ext cx="7376160" cy="12896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9109742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390936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7382908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0653425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5181714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628065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7201012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Chip Duration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Noise BW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Receiver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SNR(dB)@10%PER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 Sync Sequence Length for 16us Gap Period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2977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4444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-7.8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9278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000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0.25us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-3.2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6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8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901C5-2E9F-6E27-CB8C-F53063E7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96786-FE46-769E-574F-DA80E152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W/o FEC, a length-16 base sync sequence S could be used</a:t>
            </a:r>
          </a:p>
          <a:p>
            <a:pPr lvl="1"/>
            <a:r>
              <a:rPr lang="en-US" sz="1600" dirty="0"/>
              <a:t>250kbps uses the length-16 sequence S </a:t>
            </a:r>
            <a:r>
              <a:rPr lang="en-US" sz="1600" dirty="0">
                <a:sym typeface="Wingdings" panose="05000000000000000000" pitchFamily="2" charset="2"/>
              </a:rPr>
              <a:t>(SYNC field duration of 32us)</a:t>
            </a:r>
            <a:endParaRPr lang="en-US" sz="1600" dirty="0"/>
          </a:p>
          <a:p>
            <a:pPr lvl="1"/>
            <a:r>
              <a:rPr lang="en-US" sz="1600" dirty="0"/>
              <a:t>1Mbps can use the length-16 sequence S (</a:t>
            </a:r>
            <a:r>
              <a:rPr lang="en-US" sz="1600" dirty="0">
                <a:sym typeface="Wingdings" panose="05000000000000000000" pitchFamily="2" charset="2"/>
              </a:rPr>
              <a:t>SYNC field duration of 8us</a:t>
            </a:r>
            <a:r>
              <a:rPr lang="en-US" sz="1600" dirty="0"/>
              <a:t>), or alternatively, a length-32 sequence of [S S] (</a:t>
            </a:r>
            <a:r>
              <a:rPr lang="en-US" sz="1600" dirty="0">
                <a:sym typeface="Wingdings" panose="05000000000000000000" pitchFamily="2" charset="2"/>
              </a:rPr>
              <a:t>SYNC field duration of 16us</a:t>
            </a:r>
            <a:r>
              <a:rPr lang="en-US" sz="1600" dirty="0"/>
              <a:t>) to further improve </a:t>
            </a:r>
            <a:r>
              <a:rPr lang="en-US" sz="1600" dirty="0" err="1"/>
              <a:t>SYNC+Data</a:t>
            </a:r>
            <a:r>
              <a:rPr lang="en-US" sz="1600" dirty="0"/>
              <a:t> performance</a:t>
            </a:r>
          </a:p>
          <a:p>
            <a:pPr lvl="1"/>
            <a:r>
              <a:rPr lang="en-US" sz="1600" dirty="0"/>
              <a:t>4Mbps uses the length-32 sequence of [S S]</a:t>
            </a:r>
          </a:p>
          <a:p>
            <a:endParaRPr lang="en-US" dirty="0"/>
          </a:p>
          <a:p>
            <a:r>
              <a:rPr lang="en-US" dirty="0"/>
              <a:t>W/ FEC, Data SNRs are lower and longer sync sequence may be needed. Our high level thoughts are</a:t>
            </a:r>
          </a:p>
          <a:p>
            <a:pPr lvl="1"/>
            <a:r>
              <a:rPr lang="en-US" sz="1600" dirty="0"/>
              <a:t>Preferably, use a same length-32 sequence for different data rates</a:t>
            </a:r>
          </a:p>
          <a:p>
            <a:pPr lvl="2"/>
            <a:r>
              <a:rPr lang="en-US" sz="1200" dirty="0"/>
              <a:t>FEC is still beneficial since it makes Data performance more robust</a:t>
            </a:r>
          </a:p>
          <a:p>
            <a:pPr lvl="2"/>
            <a:r>
              <a:rPr lang="en-US" sz="1200" dirty="0"/>
              <a:t>Note that SYNC field durations are 32us for 250kbps and 8us for 1Mbps, with same overhead of the no FEC case using a length-16 sync sequence</a:t>
            </a:r>
          </a:p>
          <a:p>
            <a:pPr lvl="1"/>
            <a:r>
              <a:rPr lang="en-US" sz="1600" dirty="0"/>
              <a:t>Alternatively, if longer SYNC field is preferred</a:t>
            </a:r>
            <a:r>
              <a:rPr lang="en-US" sz="1600"/>
              <a:t>, use </a:t>
            </a:r>
            <a:r>
              <a:rPr lang="en-US" sz="1600" dirty="0"/>
              <a:t>a length-16 base sequence, and derive longer sync sequences through repetition</a:t>
            </a:r>
          </a:p>
          <a:p>
            <a:pPr lvl="2"/>
            <a:r>
              <a:rPr lang="en-US" sz="1400" dirty="0"/>
              <a:t>For example, derive a length-48 and length-64 sequences through 3x and 4x repetition for 250kbps and 1Mbps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834FD-EB87-41A2-DDF9-8E91D9FA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Length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45875-9100-7767-E880-09FAF820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D4A2-512D-299B-E00B-9914BE66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55D7-ABB1-CA07-7C32-32AB29F5A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AF380B-048E-1EE6-BB51-B43A23BA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4DA7-B797-BE36-48EA-81A0A19A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D5FE3A-7907-5503-D04A-B46AD005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Suggest to have a single design in Data field for each data rate</a:t>
            </a:r>
          </a:p>
          <a:p>
            <a:endParaRPr lang="en-US" dirty="0"/>
          </a:p>
          <a:p>
            <a:r>
              <a:rPr lang="en-US" dirty="0"/>
              <a:t>Suggest to use FEC for 250kbps and 1Mbps, because FEC makes Data field performance much more reliable </a:t>
            </a:r>
          </a:p>
          <a:p>
            <a:pPr lvl="1"/>
            <a:r>
              <a:rPr lang="en-US" sz="1600" dirty="0"/>
              <a:t>Consistent 2ish dB gain with non-coherent receiver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High level thoughts for the sync sequence design </a:t>
            </a:r>
          </a:p>
          <a:p>
            <a:pPr lvl="1"/>
            <a:r>
              <a:rPr lang="en-US" dirty="0"/>
              <a:t>W/o FEC, use a length-16 base sequence</a:t>
            </a:r>
          </a:p>
          <a:p>
            <a:pPr lvl="1"/>
            <a:r>
              <a:rPr lang="en-US" dirty="0"/>
              <a:t>W/ FEC, suggest to limit to a same length-32 sequence for different data rates, so FEC is still beneficial since it makes Data performance more robust</a:t>
            </a:r>
          </a:p>
          <a:p>
            <a:pPr lvl="2"/>
            <a:r>
              <a:rPr lang="en-US" dirty="0"/>
              <a:t>Keep same overhead as the no FEC case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ECF2C-7EA2-BF89-F459-988C9689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A42B-08A9-96E4-4D0C-59BD0582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4DE7E-2982-027C-35A4-7E575215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9679-B1CF-A28D-F6E2-E4FC1B20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6F0457-A426-86AF-0F66-69B25765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F658-E032-CF8A-3059-9FAFC66BF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A40D8-0B15-38C4-3668-567C2794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hlinkClick r:id="rId2"/>
              </a:rPr>
              <a:t>11-24/1497r0</a:t>
            </a:r>
            <a:r>
              <a:rPr lang="en-US" sz="1800" dirty="0"/>
              <a:t>, Uplink Rates for Active Transmission, Amichai </a:t>
            </a:r>
            <a:r>
              <a:rPr lang="en-US" sz="1800" dirty="0" err="1"/>
              <a:t>Sanderovich</a:t>
            </a:r>
            <a:r>
              <a:rPr lang="en-US" sz="1800" dirty="0"/>
              <a:t>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hlinkClick r:id="rId3"/>
              </a:rPr>
              <a:t>11-24/1794r0</a:t>
            </a:r>
            <a:r>
              <a:rPr lang="en-US" sz="1800" dirty="0"/>
              <a:t>, </a:t>
            </a:r>
            <a:r>
              <a:rPr lang="en-GB" sz="1800" dirty="0">
                <a:cs typeface="Calibri" panose="020F0502020204030204" pitchFamily="34" charset="0"/>
              </a:rPr>
              <a:t>Robust Method for AMP Active Uplink Multiple Data Rate Support, Steve Shellhammer,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4"/>
              </a:rPr>
              <a:t>11-25/0317r0</a:t>
            </a:r>
            <a:r>
              <a:rPr lang="en-GB" sz="1800" dirty="0">
                <a:cs typeface="Calibri" panose="020F0502020204030204" pitchFamily="34" charset="0"/>
              </a:rPr>
              <a:t>, AMP UL Transmission, Yinan Qi,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5"/>
              </a:rPr>
              <a:t>11-25/0790r0</a:t>
            </a:r>
            <a:r>
              <a:rPr lang="en-GB" sz="1800" dirty="0">
                <a:cs typeface="Calibri" panose="020F0502020204030204" pitchFamily="34" charset="0"/>
              </a:rPr>
              <a:t>, </a:t>
            </a:r>
            <a:r>
              <a:rPr lang="en-US" sz="1800" dirty="0">
                <a:cs typeface="Calibri" panose="020F0502020204030204" pitchFamily="34" charset="0"/>
              </a:rPr>
              <a:t>Remaining Issues of AMP PPDU Design, Yinan Qi, et al.</a:t>
            </a:r>
            <a:endParaRPr lang="en-GB" sz="1800" dirty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6"/>
              </a:rPr>
              <a:t>11-25/0862r0</a:t>
            </a:r>
            <a:r>
              <a:rPr lang="en-GB" sz="1800" dirty="0">
                <a:cs typeface="Calibri" panose="020F0502020204030204" pitchFamily="34" charset="0"/>
              </a:rPr>
              <a:t>, </a:t>
            </a:r>
            <a:r>
              <a:rPr lang="en-US" sz="1800" dirty="0">
                <a:cs typeface="Calibri" panose="020F0502020204030204" pitchFamily="34" charset="0"/>
              </a:rPr>
              <a:t>Discussion on uplink sync field design for active transmitters, Bin Qian,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alibri" panose="020F0502020204030204" pitchFamily="34" charset="0"/>
                <a:hlinkClick r:id="rId7"/>
              </a:rPr>
              <a:t>11-25/1002r0</a:t>
            </a:r>
            <a:r>
              <a:rPr lang="en-US" sz="1800" dirty="0">
                <a:cs typeface="Calibri" panose="020F0502020204030204" pitchFamily="34" charset="0"/>
              </a:rPr>
              <a:t>, Comparison between FEC/no-FEC for UL of active TX AMP STA, </a:t>
            </a:r>
            <a:r>
              <a:rPr lang="en-US" sz="1800" dirty="0"/>
              <a:t>Amichai </a:t>
            </a:r>
            <a:r>
              <a:rPr lang="en-US" sz="1800" dirty="0" err="1"/>
              <a:t>Sanderovich</a:t>
            </a:r>
            <a:r>
              <a:rPr lang="en-US" sz="1800" dirty="0"/>
              <a:t>, et al.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1F327-6672-4E34-62EF-F019EE03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D13-44DA-4ECE-BC08-28E01A7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073BE-F9FB-1D54-4512-E22F8C7D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B2ED0-A301-2F5B-6B7C-EDD4F4B0B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6F017-9550-A5E5-9269-E81AB7B6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9996-BD5C-D0F0-5646-534C8A36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4508B-52D5-5EC8-0BA1-16B675D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Do you agree to add the following to the 11bp SFD:</a:t>
            </a:r>
          </a:p>
          <a:p>
            <a:pPr lvl="1"/>
            <a:r>
              <a:rPr lang="en-US" dirty="0"/>
              <a:t>In the data field of AMP UL active transmission in 2.4 GHz, 250kbps data rate only uses 1us chip duration and rate 1/2 binary convolution code (BCC), and 1Mbps data rate only uses 0.25us chip duration and the same rate 1/2 BCC</a:t>
            </a:r>
          </a:p>
          <a:p>
            <a:pPr lvl="2"/>
            <a:r>
              <a:rPr lang="en-US" dirty="0"/>
              <a:t>4Mbps doesn’t use BCC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C793A-2B6E-A74D-321C-1D65AAD1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911B-72D1-CA38-4DCF-1A497922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435DB-C055-7B68-C89D-E775F3A2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353-E44B-FDF3-691A-56C9C49F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9FC558-BDC5-AC00-2D70-7B84CBCE4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FEFD5E-E518-DE82-4A13-C65C3162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69ADA-29D0-8DB9-D2C8-44B317B8F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2454A-393C-86A9-3938-48066E77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62FE-B334-2C23-F031-27CBCDB00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C01B-ABBB-C182-EDD5-3A2DC90CA7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6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B01C-55F0-D44B-0EC7-BD562C03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2A599B-D4E1-5371-D127-BF78B797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B7CB6-8F06-6EF3-8921-A9344378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BNLoS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D2AB-C664-C535-B6F6-D266CBD1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60A4-3CF7-FD22-1362-24F0221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5C090-902D-E374-EDF5-B72769623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BA83BEB-C27F-1C8D-3B25-F076EDCD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857A7-EB4E-0C60-7872-B41DBADF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28793" cy="3771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07304E-4727-7FEB-A6C7-BA1258AF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0" y="2713037"/>
            <a:ext cx="5000515" cy="37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BBA8-7801-851E-2808-DE58CAC3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2BA367-BC2F-0285-FA3E-A8427725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7A85-AD34-46DF-8F45-D6ECB522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DLoS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B5B3-073B-A086-B80C-BEC6874D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DB9FB-230F-9D57-7583-B2E5B04B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A69F-CF62-558E-77DF-2D3AEA62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EC1FE0-6C21-C153-2D20-AF91A8DD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C672F3-EC1E-47B6-D855-DB5C13ED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6" y="2703816"/>
            <a:ext cx="5000515" cy="3750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674DBF-D378-8EAF-6479-C5CB15C5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1" y="2703817"/>
            <a:ext cx="5012811" cy="37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53C58-E231-B962-E5E2-1F5B22DE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87FEE-010F-179C-319A-FFDA7A30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200DA-EE43-13E7-0EC0-4040208F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B793-DC59-AEEA-26DD-4D9820C5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CD2B-B9B6-532B-0694-4CA436F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B622-6DA3-6F90-95B6-C6962F33E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700B49-24EA-16F7-FC95-5B542A0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DC28C8-CAED-4E59-516E-7ED80FE3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28793" cy="3771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F1669-5130-54AC-D2A5-0C745272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1" y="2713037"/>
            <a:ext cx="5000830" cy="37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F62DE-9D95-3AFD-33EA-25281E5B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D0FBD-DD81-7F74-FA70-7A5C480F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Correlation-based Sync Field Detector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6EF9BB-3A15-F9FB-8334-8485A68E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BE7F-0D48-E5CA-617E-D21C688E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32C87-76BF-5718-BFA1-9128222D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8F0F-6EBC-6B9C-E2C3-431E7283C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F7AFA3-DF1B-BFA9-C19B-052A40EA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3A9724-F1A4-30AC-0768-0E895782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8" y="2659223"/>
            <a:ext cx="8586788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71BA4-D195-A042-05E5-B61AB167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3FBDA-204B-BF93-E7B3-71816FC5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bandwidth, chip duration, and modulation and coding for the three data rates (250kbps, 1Mbps, 4Mbps) in UL active transmission is TBD</a:t>
            </a:r>
          </a:p>
          <a:p>
            <a:pPr lvl="1"/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Consensus was reach in Motion #78 that “the chip duration of data portion is different for different data rates. 4Mbps is TBD”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The sync field design for UL active transmission, which greatly relies on the data field design, is also TBD</a:t>
            </a:r>
          </a:p>
          <a:p>
            <a:pPr lvl="1"/>
            <a:r>
              <a:rPr lang="en-US" sz="1600" dirty="0"/>
              <a:t>Consensus was reach in Motion #69 to use “1 base sequence, S3, for UL active transmission SYNC field”</a:t>
            </a:r>
          </a:p>
          <a:p>
            <a:endParaRPr lang="en-US" dirty="0"/>
          </a:p>
          <a:p>
            <a:r>
              <a:rPr lang="en-US" dirty="0"/>
              <a:t>In this presentation, we discuss our design for 250kbps and 1Mbps</a:t>
            </a:r>
          </a:p>
          <a:p>
            <a:pPr lvl="1"/>
            <a:r>
              <a:rPr lang="en-US" sz="1600" dirty="0"/>
              <a:t>Bandwidth, chip duration, modulation and coding in Data field</a:t>
            </a:r>
          </a:p>
          <a:p>
            <a:pPr lvl="1"/>
            <a:r>
              <a:rPr lang="en-US" sz="1600" dirty="0"/>
              <a:t>Sync field duration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173B9-EA84-D3DF-FBA3-E4A9DACD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D00F-15E6-82B5-FB01-2FD5913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5D320-9C20-3878-BF3C-92046942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53488-ADD3-157E-9C0D-40CBEF9D1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70FFF2-DB41-0F37-62FD-6782ED35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D543C-3BD4-365A-4EF4-AC9989E7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752E2-2426-AA96-AF9D-DE4F9918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250kbps Data SNR is -3.4dB and -5.4dB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BDE28-0AC1-4764-DA2F-3C03EF9F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2us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676E-F2D2-6683-C7CC-227D5EF2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39F4C-AC60-8926-4546-CCC363F5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4642-9E32-2268-67A3-F2EE428D4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C78066E-91C3-4697-92B5-257F9E8B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F7AE5-2AE3-2CCC-E7A2-42268E0B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1" y="2703818"/>
            <a:ext cx="5000518" cy="3750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B1F5EE-A836-1B5A-ACB1-FED968C9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703819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90F9-286B-3912-2B63-6555C067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34C69-E1D3-9155-F767-D0557B76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250kbps Data SNR is -5.8dB and -7.8dB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6D00-47A8-FE7C-5D42-D7FC90F2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1us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9F70-4B9A-D063-420B-60CF5B25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20EBE-8B22-8C98-E218-E0A293F4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D9E43-6A01-58D8-A54C-93A9E9323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BC73BBB-75B3-DDDB-CDEE-8B8E38F5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D46470-8531-6D8C-4529-16DAA283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703818"/>
            <a:ext cx="5028792" cy="3771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9C8D0-3191-3AC9-5A5F-575A9E72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F826-3296-AC6C-89F1-A584A34C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ABAA6-97B2-7615-4330-CF6CF76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1Mbps Data SNR is 0.5dB and -0.7dB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F12D7-CCA2-601A-59CC-D71CDD1A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8A72-DF0D-4AD4-B899-1114C8DF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52CEC-17BC-BA24-4E01-54CD4B6D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D8A1-453E-B808-3D59-AAE762519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2F50AB-EE9B-C6C5-265D-F9D83430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1996F-D7E2-77D1-F200-C2873BC6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699604"/>
            <a:ext cx="5028792" cy="3771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5768E-618A-C83C-BA0E-4AFA1BA4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432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C488-7C6E-7457-8BEE-BDAE4EA2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19E8E-EC21-BE19-43AD-7C881954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1Mbps Data SNR is -2.3dB and -3.2dB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063B2-7A37-B89B-E9BF-23127C5D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0.25us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45592-F1E5-2F4F-852A-70124587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EDF4-29F9-11C6-3D6E-A46A5C38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DF9A-6759-C4C9-5884-96E696172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0D5B053-A0E4-D4BE-5936-8A887144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9CDC5-9197-89F8-E937-D6FAEEE5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703817"/>
            <a:ext cx="5028792" cy="3771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25A58-7AF2-1103-B6D5-737FCAD4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A6EE-4283-F74F-2069-D790C8B6E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611A2-004B-6F9A-EF1C-35F9FA59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4Mbps Data SNR is 4.5dB with a 20MHz filter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ACCEF-8C5A-BFAC-1FBD-79088E71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0.125us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7803-8C90-33A2-F3C9-6A8CE977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1470F-A3B4-B1AC-FA14-D4669CD4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B0155-BBFB-5174-6F10-A2B83B13D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BB3E88-0910-9A77-9226-E0E472B1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762CF5-B742-084A-470D-CE7F5437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2" y="2707112"/>
            <a:ext cx="5024278" cy="3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31AD-C3C5-B6D0-DEB7-FBFF4132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7C28D-2F12-8E1D-862D-9AC0FEEC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sz="1800" dirty="0"/>
              <a:t>The discussion is for the Data field design Option 1 (</a:t>
            </a:r>
            <a:r>
              <a:rPr lang="en-US" sz="1800" u="none" strike="noStrike" dirty="0">
                <a:effectLst/>
              </a:rPr>
              <a:t>Scalable chip duration)</a:t>
            </a:r>
            <a:endParaRPr lang="en-US" sz="1800" dirty="0"/>
          </a:p>
          <a:p>
            <a:r>
              <a:rPr lang="en-US" sz="1800" dirty="0"/>
              <a:t>It was shown in [5] that “</a:t>
            </a:r>
            <a:r>
              <a:rPr lang="en-US" altLang="zh-CN" sz="1800" dirty="0"/>
              <a:t>In AWGN, one sequence could be used for different data rates under non-coherent detector</a:t>
            </a:r>
            <a:r>
              <a:rPr lang="en-US" sz="1800" dirty="0"/>
              <a:t>”</a:t>
            </a:r>
          </a:p>
          <a:p>
            <a:pPr lvl="1"/>
            <a:r>
              <a:rPr lang="en-US" sz="1600" dirty="0"/>
              <a:t>E.g., length-16, 24, 32</a:t>
            </a:r>
            <a:endParaRPr lang="en-US" altLang="zh-CN" sz="1600" dirty="0"/>
          </a:p>
          <a:p>
            <a:r>
              <a:rPr lang="en-US" sz="1800" dirty="0"/>
              <a:t>Our results show that</a:t>
            </a:r>
          </a:p>
          <a:p>
            <a:pPr lvl="1"/>
            <a:r>
              <a:rPr lang="en-US" sz="1600" dirty="0"/>
              <a:t>Length-16 is enough for 250kbps</a:t>
            </a:r>
          </a:p>
          <a:p>
            <a:pPr lvl="1"/>
            <a:r>
              <a:rPr lang="en-US" sz="1600" dirty="0"/>
              <a:t>Need length-16 for 1Mbps with a 20MHz filter but length-20 for 1Mbps with a narrow BW filter</a:t>
            </a:r>
          </a:p>
          <a:p>
            <a:pPr lvl="1"/>
            <a:r>
              <a:rPr lang="en-US" sz="1600" dirty="0"/>
              <a:t>Need length-28 for 4Mbps</a:t>
            </a:r>
          </a:p>
          <a:p>
            <a:r>
              <a:rPr lang="en-US" sz="1800" dirty="0"/>
              <a:t>Comparison</a:t>
            </a:r>
          </a:p>
          <a:p>
            <a:pPr lvl="1"/>
            <a:r>
              <a:rPr lang="en-US" sz="1600" dirty="0"/>
              <a:t>The difference is partly due to the difference in AWGN Data SNR at 10% PER with non-coherent receiver</a:t>
            </a:r>
          </a:p>
          <a:p>
            <a:pPr lvl="2"/>
            <a:r>
              <a:rPr lang="en-US" sz="1200" dirty="0"/>
              <a:t>The Data SNR at 10% PER in [5] were -3dB, 1dB and 6dB for 250kbps, 1Mbps and 4Mbps, respectively</a:t>
            </a:r>
          </a:p>
          <a:p>
            <a:pPr lvl="2"/>
            <a:r>
              <a:rPr lang="en-US" sz="1200" dirty="0"/>
              <a:t>They are -3.4dB, 0.5dB and 4.5dB, respectively, with a 20MHz filter in our results</a:t>
            </a:r>
          </a:p>
          <a:p>
            <a:pPr lvl="1"/>
            <a:r>
              <a:rPr lang="en-US" sz="1600" dirty="0"/>
              <a:t>The selection criterion is also different</a:t>
            </a:r>
          </a:p>
          <a:p>
            <a:pPr lvl="2"/>
            <a:r>
              <a:rPr lang="en-US" sz="1200" dirty="0"/>
              <a:t>[5] compared SNR at same </a:t>
            </a:r>
            <a:r>
              <a:rPr lang="en-US" sz="1200" dirty="0" err="1"/>
              <a:t>Pmiss</a:t>
            </a:r>
            <a:r>
              <a:rPr lang="en-US" sz="1200" dirty="0"/>
              <a:t> and PER</a:t>
            </a:r>
          </a:p>
          <a:p>
            <a:pPr lvl="2"/>
            <a:r>
              <a:rPr lang="en-US" sz="1200" dirty="0"/>
              <a:t>Ours requires SNR at 1% </a:t>
            </a:r>
            <a:r>
              <a:rPr lang="en-US" sz="1200" dirty="0" err="1"/>
              <a:t>Pmiss</a:t>
            </a:r>
            <a:r>
              <a:rPr lang="en-US" sz="1200" dirty="0"/>
              <a:t> to be smaller than Data SNR at 10% PER for sufficient margin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D3142-F0B7-0F59-C910-5702B9F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[5]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8543-F32B-432C-22C0-EFDBA087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BCCA1-8CF3-0161-8A4F-362082E0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CD40-A996-8D72-A269-E1218C795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1AF575-8A02-92AF-1A6A-FD8192BF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C580-4180-6C45-8B7A-94601F6E1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3A839-C76A-2A83-A198-77FCDB8B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It’s been shown that FEC [1-4, 6] provides performance gain over non-FEC scheme for the same data rate</a:t>
            </a:r>
          </a:p>
          <a:p>
            <a:pPr lvl="1"/>
            <a:r>
              <a:rPr lang="en-US" sz="1600" dirty="0"/>
              <a:t>Our results will be shown in later slides</a:t>
            </a:r>
          </a:p>
          <a:p>
            <a:r>
              <a:rPr lang="en-US" dirty="0"/>
              <a:t>FEC is already implemented at APs and encoder is easy to implement at active transmitters</a:t>
            </a:r>
          </a:p>
          <a:p>
            <a:r>
              <a:rPr lang="en-US" dirty="0"/>
              <a:t>While FEC improves Data performance, it may require longer SYNC field</a:t>
            </a:r>
          </a:p>
          <a:p>
            <a:pPr lvl="1"/>
            <a:r>
              <a:rPr lang="en-US" sz="1600" dirty="0"/>
              <a:t>But even with same SYNC field durations (same overhead) for non-FEC schemes, FEC is still beneficial since it makes Data performance more robust</a:t>
            </a:r>
          </a:p>
          <a:p>
            <a:pPr lvl="1"/>
            <a:r>
              <a:rPr lang="en-US" sz="1600" dirty="0"/>
              <a:t>Same SYNC field duration means the sync sequence has 2x length w/ FEC compared to w/o FEC, since the chip duration w/ FEC is half that of the chip duration w/o FEC </a:t>
            </a:r>
          </a:p>
          <a:p>
            <a:endParaRPr lang="en-US" dirty="0"/>
          </a:p>
          <a:p>
            <a:r>
              <a:rPr lang="en-US" dirty="0"/>
              <a:t>Prefer to limit to only one design for each data rate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FBA76-8088-74AC-3ADC-D2726708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4BA8-663D-0C09-1E41-4FA61826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EAFFC-92BA-8EEF-38CF-3EF9FA6D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E8FD7-6170-941F-906B-3C5C1AB41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F8D2F6-36C1-5BC0-2CDE-983CAAB2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3F1A-228A-647A-ED46-01BF92353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D99A3-1C37-8D8C-9DF4-51D5A6AB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Compare two options – focusing on two lower rates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600" dirty="0"/>
              <a:t>In option 2, suggest to use the 802.11 rate 1/2 BCC to leverage existing design</a:t>
            </a:r>
          </a:p>
          <a:p>
            <a:endParaRPr lang="en-US" dirty="0"/>
          </a:p>
          <a:p>
            <a:r>
              <a:rPr lang="en-US" dirty="0"/>
              <a:t>We prefer option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CB731-483D-E40A-71D4-E0E33FD9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4EE8-3819-C77A-0A26-072D401A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8CBFC-E596-0476-A048-437CBEE4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DA6ED-73CF-AD6A-33E1-9FAF1EA1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BE4636-DC4D-20E9-99B9-57C623BF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C2697D-8C95-7822-2543-1E54AFC09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41223"/>
              </p:ext>
            </p:extLst>
          </p:nvPr>
        </p:nvGraphicFramePr>
        <p:xfrm>
          <a:off x="1043940" y="2165544"/>
          <a:ext cx="7132320" cy="197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930009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22883016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7730074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90907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250kbps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1Mbps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4Mbps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Option 1: No FEC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2us chip duration with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0.5us chip duration with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TBD but no FEC (one example is to use 0.125us chip duration with Manchester encoding)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12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Option 2: Using FEC for two lower data rates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(our preference)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1us chip duration with rate 1/2 FEC and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0.25us chip duration with rate 1/2 FEC and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21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58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77EC-CA1B-00E1-69BF-DF1A3BF8F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F07CD-7725-1068-F9B7-1FA7D7FA2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In the data field simulation, no packet detection is assumed. Use perfect timing</a:t>
            </a:r>
          </a:p>
          <a:p>
            <a:r>
              <a:rPr lang="en-US" dirty="0"/>
              <a:t>Use pulse waveform</a:t>
            </a:r>
          </a:p>
          <a:p>
            <a:r>
              <a:rPr lang="en-US" dirty="0"/>
              <a:t>Other parameters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BFE2D-EA57-C6ED-BDCD-5AB3DCD6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Assumptions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CA0C-DEB4-F1AA-5F31-3A7E2AA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2BA7-B53B-58D9-31A6-0C2AD72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A701D-40A7-DD3A-F616-D17472D5A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A47C31-3129-2036-86EE-C04EF383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B1D768-E3E0-FE16-1375-A04E38A40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38041"/>
              </p:ext>
            </p:extLst>
          </p:nvPr>
        </p:nvGraphicFramePr>
        <p:xfrm>
          <a:off x="1292469" y="3170076"/>
          <a:ext cx="6858000" cy="243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3692013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325194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Parameter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Value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4266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Transmit Bandwidth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&lt; 20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742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Transmit Waveform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Simple OOK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90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 Transmitter Clock Accuracy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866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Data Field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Octets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496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Long term SNR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 signal power divided by noise power in 20MHz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552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Rx Filtering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Case A: 20MHz filter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Case B: Narrow BW filter of B+5MHz, where B is the signal null-to-null BW for 250kbps and 1Mbps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9862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Sampling frequency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105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Rx Assumption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Non-coherent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072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431F-13E4-1A9F-D196-E487FC93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DB0EC-36F6-1ACE-5108-799C1594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Consistent ~2ish dB gain of option 2 over option 1 at 10% PER</a:t>
            </a:r>
          </a:p>
          <a:p>
            <a:pPr lvl="1"/>
            <a:r>
              <a:rPr lang="en-US" sz="1600" dirty="0"/>
              <a:t>It was shown in [3] that for the same data rate, a rate 1/2 convolutional code had 2.5dB gain over the no FEC scheme at 10% PER (I think with non-coherent detection in AWGN)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 A: With 20MHz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 B: With narrow BW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plots in Appendix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B3560-362F-ABEC-F192-9C414E57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 Field Performance for 250kbps &amp; 1Mbps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4B6E8-65B6-87DF-139A-6F1949BB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35C9B-CB21-1DE7-2C76-7BB11784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A76D-4B37-A6C2-2F5F-6B797B9FD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900C073-4B21-E737-F826-0ED83226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04D9ED-2E93-66BE-FE82-F1CA0121D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28369"/>
              </p:ext>
            </p:extLst>
          </p:nvPr>
        </p:nvGraphicFramePr>
        <p:xfrm>
          <a:off x="1005840" y="5057503"/>
          <a:ext cx="713232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735210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7201059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575540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120579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177623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831577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Data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AWGN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779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250kbps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1.8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933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1Mbps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4983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E513E7-C6CB-9E72-71F9-A53B05AA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08588"/>
              </p:ext>
            </p:extLst>
          </p:nvPr>
        </p:nvGraphicFramePr>
        <p:xfrm>
          <a:off x="1005840" y="3628446"/>
          <a:ext cx="713232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735210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7201059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575540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120579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177623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831577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Data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AWGN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779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250kbps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933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1Mbps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49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6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8DFA-3D49-5653-C04B-F9FFB3C1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2787B-D075-BDD7-64E7-54575D5F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17431"/>
            <a:ext cx="7858125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BCE87C-4483-179A-4F48-56D7D6DF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AWGN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38DD-FEFA-6C03-886E-E28B1CF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317CE-EFED-5006-E01D-B930BD79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56CE-FC35-8699-4386-22AD1AEBB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F8D65D-81D5-C209-4601-458B0308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A40E4-3657-16B8-48AC-433056A3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03378" cy="3750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21C97-F1BD-B4A8-69DA-2874A112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3" y="2713037"/>
            <a:ext cx="5003378" cy="37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F4DD-5CDC-9382-C0D1-E713E52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21D694-3EF2-DCD9-1D79-3F1C86A5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A629A-F39A-D68A-218C-4A7F3252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BLoS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79C1-82D4-C168-05D2-CCDDB4DF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742E2-4EBA-7689-39BD-6DD01301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21BD-26AE-C321-4AAE-9C5A03601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00FEB6-B3BC-4CCA-EAAC-DCCCC9B0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A48D1-B9CD-882F-0606-878D8D44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12811" cy="3759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3DF9E-6609-9EB7-1FFE-1ED0DFC7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86" y="2703817"/>
            <a:ext cx="5012811" cy="37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1027-0DAB-B4EE-A828-49C8EAD4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F8A51-29BB-4424-DCC2-41FE5E09F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SYNC field design needs to support reliable detection at SNR lower than that of the DATA field. For example: </a:t>
            </a:r>
          </a:p>
          <a:p>
            <a:pPr lvl="1"/>
            <a:r>
              <a:rPr lang="en-US" sz="1600" dirty="0"/>
              <a:t>1% False alarm rate over a gap period of AWGN input</a:t>
            </a:r>
          </a:p>
          <a:p>
            <a:pPr lvl="2"/>
            <a:r>
              <a:rPr lang="en-US" sz="1400" dirty="0"/>
              <a:t>The gap period may be 16us (=SIFS)</a:t>
            </a:r>
            <a:endParaRPr lang="en-US" dirty="0"/>
          </a:p>
          <a:p>
            <a:pPr lvl="1"/>
            <a:r>
              <a:rPr lang="en-US" sz="1600" dirty="0"/>
              <a:t>1% Sync Miss-Detection rate at 10% data PER SNR </a:t>
            </a:r>
          </a:p>
          <a:p>
            <a:endParaRPr lang="en-US" dirty="0"/>
          </a:p>
          <a:p>
            <a:r>
              <a:rPr lang="en-US" dirty="0"/>
              <a:t>The first high level question is about the SYNC field duration</a:t>
            </a:r>
          </a:p>
          <a:p>
            <a:endParaRPr lang="en-US" dirty="0"/>
          </a:p>
          <a:p>
            <a:r>
              <a:rPr lang="en-US" dirty="0"/>
              <a:t>In our simulation, assume</a:t>
            </a:r>
          </a:p>
          <a:p>
            <a:pPr lvl="1"/>
            <a:r>
              <a:rPr lang="en-US" sz="1600" dirty="0"/>
              <a:t>AWGN channel </a:t>
            </a:r>
          </a:p>
          <a:p>
            <a:pPr lvl="1"/>
            <a:r>
              <a:rPr lang="en-US" sz="1600" dirty="0"/>
              <a:t>40MHz sampling frequency</a:t>
            </a:r>
          </a:p>
          <a:p>
            <a:pPr lvl="1"/>
            <a:r>
              <a:rPr lang="en-US" sz="1600" dirty="0"/>
              <a:t>Non-coherent correlation-based detector (see Appendix)</a:t>
            </a:r>
          </a:p>
          <a:p>
            <a:pPr lvl="1"/>
            <a:r>
              <a:rPr lang="en-US" sz="1600" dirty="0"/>
              <a:t>The chip duration in SYNC field is the same as in Data field</a:t>
            </a:r>
          </a:p>
          <a:p>
            <a:pPr lvl="1"/>
            <a:r>
              <a:rPr lang="en-US" sz="1600" dirty="0"/>
              <a:t>Sync sequence length starts from length-16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33E20-A98F-9E07-81BD-88E3BA5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9F54-6D68-5DB9-429E-AB445C8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4BC75-5DE6-4950-08D1-AA6186C8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772-5705-8E38-B48D-7524A48C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AF6870-6B01-87A4-96C1-0A54DB09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895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E0DBD6A62E6D4E94B00A30ED7EAA53" ma:contentTypeVersion="6" ma:contentTypeDescription="Create a new document." ma:contentTypeScope="" ma:versionID="52562e7458d5232c649a07dd7c90563e">
  <xsd:schema xmlns:xsd="http://www.w3.org/2001/XMLSchema" xmlns:xs="http://www.w3.org/2001/XMLSchema" xmlns:p="http://schemas.microsoft.com/office/2006/metadata/properties" xmlns:ns2="4cb1c834-fb5e-4db1-b5fe-b760d2c58fa7" targetNamespace="http://schemas.microsoft.com/office/2006/metadata/properties" ma:root="true" ma:fieldsID="d088a6d317092d8fda928d50b01663b2" ns2:_="">
    <xsd:import namespace="4cb1c834-fb5e-4db1-b5fe-b760d2c58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1c834-fb5e-4db1-b5fe-b760d2c58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6F482-2B8C-46B6-A2EB-C6199CC6C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1c834-fb5e-4db1-b5fe-b760d2c58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754DE-018A-47B4-99F5-4DE3DC20C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BCFC8-6392-455F-94EF-B2BFA21CB3E7}">
  <ds:schemaRefs>
    <ds:schemaRef ds:uri="http://purl.org/dc/terms/"/>
    <ds:schemaRef ds:uri="http://purl.org/dc/elements/1.1/"/>
    <ds:schemaRef ds:uri="4cb1c834-fb5e-4db1-b5fe-b760d2c58fa7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127745</TotalTime>
  <Words>2083</Words>
  <Application>Microsoft Office PowerPoint</Application>
  <PresentationFormat>On-screen Show (4:3)</PresentationFormat>
  <Paragraphs>385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Sans Serif (Body)</vt:lpstr>
      <vt:lpstr>Aptos Narrow</vt:lpstr>
      <vt:lpstr>Arial</vt:lpstr>
      <vt:lpstr>Calibri</vt:lpstr>
      <vt:lpstr>Times New Roman</vt:lpstr>
      <vt:lpstr>Wingdings</vt:lpstr>
      <vt:lpstr>802-11-Submission</vt:lpstr>
      <vt:lpstr>Discussion on AMP Active Transmission</vt:lpstr>
      <vt:lpstr>Introduction</vt:lpstr>
      <vt:lpstr>Overview</vt:lpstr>
      <vt:lpstr>Data Field Design</vt:lpstr>
      <vt:lpstr>Simulation Assumptions</vt:lpstr>
      <vt:lpstr>Summary of Data Field Performance for 250kbps &amp; 1Mbps</vt:lpstr>
      <vt:lpstr>Data Field Performance: AWGN</vt:lpstr>
      <vt:lpstr>Data Field Performance: BLoS</vt:lpstr>
      <vt:lpstr>SYNC Field Discussion</vt:lpstr>
      <vt:lpstr>Summary of SYNC Field Length Study</vt:lpstr>
      <vt:lpstr>SYNC Field Length Discussion</vt:lpstr>
      <vt:lpstr>Summary</vt:lpstr>
      <vt:lpstr>Reference</vt:lpstr>
      <vt:lpstr>SP 1</vt:lpstr>
      <vt:lpstr>appendix</vt:lpstr>
      <vt:lpstr>Data Field Performance: BNLoS</vt:lpstr>
      <vt:lpstr>Data Field Performance: DLoS</vt:lpstr>
      <vt:lpstr>Data Field Performance: DNLoS</vt:lpstr>
      <vt:lpstr>SYNC Detector</vt:lpstr>
      <vt:lpstr>SYNC Field Pmiss: 2us Chip Duration</vt:lpstr>
      <vt:lpstr>SYNC Field Pmiss: 1us Chip Duration</vt:lpstr>
      <vt:lpstr>SYNC Field Pmiss: 0.5us Chip Duration</vt:lpstr>
      <vt:lpstr>SYNC Field Pmiss: 0.25us Chip Duration</vt:lpstr>
      <vt:lpstr>SYNC Field Pmiss: 0.125us Chip Duration</vt:lpstr>
      <vt:lpstr>Comparison with [5]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alicel@qti.qualcomm.com</dc:creator>
  <cp:lastModifiedBy>Alice Chen</cp:lastModifiedBy>
  <cp:revision>205</cp:revision>
  <cp:lastPrinted>1998-02-10T13:28:06Z</cp:lastPrinted>
  <dcterms:created xsi:type="dcterms:W3CDTF">2007-05-21T21:00:37Z</dcterms:created>
  <dcterms:modified xsi:type="dcterms:W3CDTF">2025-09-04T00:22:35Z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0x0101000AE0DBD6A62E6D4E94B00A30ED7EAA53</vt:lpwstr>
  </property>
</Properties>
</file>