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4" r:id="rId3"/>
    <p:sldId id="258" r:id="rId4"/>
    <p:sldId id="283" r:id="rId5"/>
    <p:sldId id="284" r:id="rId6"/>
    <p:sldId id="262" r:id="rId7"/>
    <p:sldId id="275" r:id="rId8"/>
    <p:sldId id="285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1149C0-2FE7-48CA-AEEC-C935DC19CC2F}" v="6" dt="2025-07-23T15:27:51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5" autoAdjust="0"/>
    <p:restoredTop sz="94660"/>
  </p:normalViewPr>
  <p:slideViewPr>
    <p:cSldViewPr>
      <p:cViewPr varScale="1">
        <p:scale>
          <a:sx n="90" d="100"/>
          <a:sy n="90" d="100"/>
        </p:scale>
        <p:origin x="307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B71149C0-2FE7-48CA-AEEC-C935DC19CC2F}"/>
    <pc:docChg chg="custSel modSld">
      <pc:chgData name="Jiayi Zhang" userId="0b5fc417-5b02-48cb-ab13-a55777ac8eb1" providerId="ADAL" clId="{B71149C0-2FE7-48CA-AEEC-C935DC19CC2F}" dt="2025-07-23T15:29:58.240" v="293" actId="14100"/>
      <pc:docMkLst>
        <pc:docMk/>
      </pc:docMkLst>
      <pc:sldChg chg="modSp mod">
        <pc:chgData name="Jiayi Zhang" userId="0b5fc417-5b02-48cb-ab13-a55777ac8eb1" providerId="ADAL" clId="{B71149C0-2FE7-48CA-AEEC-C935DC19CC2F}" dt="2025-07-23T10:15:05.853" v="178" actId="6549"/>
        <pc:sldMkLst>
          <pc:docMk/>
          <pc:sldMk cId="0" sldId="256"/>
        </pc:sldMkLst>
        <pc:spChg chg="mod">
          <ac:chgData name="Jiayi Zhang" userId="0b5fc417-5b02-48cb-ab13-a55777ac8eb1" providerId="ADAL" clId="{B71149C0-2FE7-48CA-AEEC-C935DC19CC2F}" dt="2025-07-23T10:15:05.853" v="178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B71149C0-2FE7-48CA-AEEC-C935DC19CC2F}" dt="2025-07-23T15:28:24.597" v="289" actId="404"/>
        <pc:sldMkLst>
          <pc:docMk/>
          <pc:sldMk cId="0" sldId="258"/>
        </pc:sldMkLst>
        <pc:spChg chg="mod">
          <ac:chgData name="Jiayi Zhang" userId="0b5fc417-5b02-48cb-ab13-a55777ac8eb1" providerId="ADAL" clId="{B71149C0-2FE7-48CA-AEEC-C935DC19CC2F}" dt="2025-07-23T15:28:24.597" v="289" actId="404"/>
          <ac:spMkLst>
            <pc:docMk/>
            <pc:sldMk cId="0" sldId="258"/>
            <ac:spMk id="9" creationId="{9154A7C0-8E00-E7E6-9B19-D0019917A637}"/>
          </ac:spMkLst>
        </pc:spChg>
        <pc:spChg chg="mod">
          <ac:chgData name="Jiayi Zhang" userId="0b5fc417-5b02-48cb-ab13-a55777ac8eb1" providerId="ADAL" clId="{B71149C0-2FE7-48CA-AEEC-C935DC19CC2F}" dt="2025-07-23T15:21:29.591" v="206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Jiayi Zhang" userId="0b5fc417-5b02-48cb-ab13-a55777ac8eb1" providerId="ADAL" clId="{B71149C0-2FE7-48CA-AEEC-C935DC19CC2F}" dt="2025-07-23T15:28:22.614" v="288" actId="404"/>
          <ac:spMkLst>
            <pc:docMk/>
            <pc:sldMk cId="0" sldId="258"/>
            <ac:spMk id="5122" creationId="{00000000-0000-0000-0000-000000000000}"/>
          </ac:spMkLst>
        </pc:spChg>
      </pc:sldChg>
      <pc:sldChg chg="modSp">
        <pc:chgData name="Jiayi Zhang" userId="0b5fc417-5b02-48cb-ab13-a55777ac8eb1" providerId="ADAL" clId="{B71149C0-2FE7-48CA-AEEC-C935DC19CC2F}" dt="2025-07-23T10:04:25.895" v="39" actId="20578"/>
        <pc:sldMkLst>
          <pc:docMk/>
          <pc:sldMk cId="0" sldId="264"/>
        </pc:sldMkLst>
        <pc:spChg chg="mod">
          <ac:chgData name="Jiayi Zhang" userId="0b5fc417-5b02-48cb-ab13-a55777ac8eb1" providerId="ADAL" clId="{B71149C0-2FE7-48CA-AEEC-C935DC19CC2F}" dt="2025-07-23T10:04:25.895" v="39" actId="20578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iayi Zhang" userId="0b5fc417-5b02-48cb-ab13-a55777ac8eb1" providerId="ADAL" clId="{B71149C0-2FE7-48CA-AEEC-C935DC19CC2F}" dt="2025-07-23T15:27:37.685" v="280" actId="113"/>
        <pc:sldMkLst>
          <pc:docMk/>
          <pc:sldMk cId="575561552" sldId="274"/>
        </pc:sldMkLst>
        <pc:spChg chg="mod">
          <ac:chgData name="Jiayi Zhang" userId="0b5fc417-5b02-48cb-ab13-a55777ac8eb1" providerId="ADAL" clId="{B71149C0-2FE7-48CA-AEEC-C935DC19CC2F}" dt="2025-07-23T15:27:37.685" v="280" actId="113"/>
          <ac:spMkLst>
            <pc:docMk/>
            <pc:sldMk cId="575561552" sldId="274"/>
            <ac:spMk id="5122" creationId="{B6427820-C2ED-2B56-4C31-07998E7D15B1}"/>
          </ac:spMkLst>
        </pc:spChg>
      </pc:sldChg>
      <pc:sldChg chg="addSp delSp modSp mod">
        <pc:chgData name="Jiayi Zhang" userId="0b5fc417-5b02-48cb-ab13-a55777ac8eb1" providerId="ADAL" clId="{B71149C0-2FE7-48CA-AEEC-C935DC19CC2F}" dt="2025-07-23T15:29:58.240" v="293" actId="14100"/>
        <pc:sldMkLst>
          <pc:docMk/>
          <pc:sldMk cId="612411123" sldId="283"/>
        </pc:sldMkLst>
        <pc:spChg chg="mod">
          <ac:chgData name="Jiayi Zhang" userId="0b5fc417-5b02-48cb-ab13-a55777ac8eb1" providerId="ADAL" clId="{B71149C0-2FE7-48CA-AEEC-C935DC19CC2F}" dt="2025-07-23T15:29:58.240" v="293" actId="14100"/>
          <ac:spMkLst>
            <pc:docMk/>
            <pc:sldMk cId="612411123" sldId="283"/>
            <ac:spMk id="3" creationId="{DB151EB4-1D23-9B1D-2780-2AD157262E4D}"/>
          </ac:spMkLst>
        </pc:spChg>
        <pc:spChg chg="mod">
          <ac:chgData name="Jiayi Zhang" userId="0b5fc417-5b02-48cb-ab13-a55777ac8eb1" providerId="ADAL" clId="{B71149C0-2FE7-48CA-AEEC-C935DC19CC2F}" dt="2025-07-23T15:26:51.629" v="277" actId="20577"/>
          <ac:spMkLst>
            <pc:docMk/>
            <pc:sldMk cId="612411123" sldId="283"/>
            <ac:spMk id="5121" creationId="{AC7E0082-2977-819D-F902-2815B490F1E9}"/>
          </ac:spMkLst>
        </pc:spChg>
        <pc:spChg chg="mod">
          <ac:chgData name="Jiayi Zhang" userId="0b5fc417-5b02-48cb-ab13-a55777ac8eb1" providerId="ADAL" clId="{B71149C0-2FE7-48CA-AEEC-C935DC19CC2F}" dt="2025-07-23T15:29:34.653" v="290" actId="20577"/>
          <ac:spMkLst>
            <pc:docMk/>
            <pc:sldMk cId="612411123" sldId="283"/>
            <ac:spMk id="5122" creationId="{C1067528-D22D-35AD-4624-363F9875FC1F}"/>
          </ac:spMkLst>
        </pc:spChg>
        <pc:picChg chg="add del mod">
          <ac:chgData name="Jiayi Zhang" userId="0b5fc417-5b02-48cb-ab13-a55777ac8eb1" providerId="ADAL" clId="{B71149C0-2FE7-48CA-AEEC-C935DC19CC2F}" dt="2025-07-23T10:13:11.533" v="160" actId="478"/>
          <ac:picMkLst>
            <pc:docMk/>
            <pc:sldMk cId="612411123" sldId="283"/>
            <ac:picMk id="7" creationId="{EF6CF59E-455E-B770-097A-D522E17E26F0}"/>
          </ac:picMkLst>
        </pc:picChg>
        <pc:picChg chg="add mod">
          <ac:chgData name="Jiayi Zhang" userId="0b5fc417-5b02-48cb-ab13-a55777ac8eb1" providerId="ADAL" clId="{B71149C0-2FE7-48CA-AEEC-C935DC19CC2F}" dt="2025-07-23T15:29:55.361" v="292" actId="14100"/>
          <ac:picMkLst>
            <pc:docMk/>
            <pc:sldMk cId="612411123" sldId="283"/>
            <ac:picMk id="9" creationId="{849AC709-F6A4-8D11-0736-DCFA6923EDC1}"/>
          </ac:picMkLst>
        </pc:picChg>
        <pc:picChg chg="del">
          <ac:chgData name="Jiayi Zhang" userId="0b5fc417-5b02-48cb-ab13-a55777ac8eb1" providerId="ADAL" clId="{B71149C0-2FE7-48CA-AEEC-C935DC19CC2F}" dt="2025-07-23T10:12:56.110" v="156" actId="478"/>
          <ac:picMkLst>
            <pc:docMk/>
            <pc:sldMk cId="612411123" sldId="283"/>
            <ac:picMk id="10" creationId="{63BB92B8-1404-BB21-4188-44C60A1CD129}"/>
          </ac:picMkLst>
        </pc:picChg>
      </pc:sldChg>
      <pc:sldChg chg="addSp delSp modSp mod">
        <pc:chgData name="Jiayi Zhang" userId="0b5fc417-5b02-48cb-ab13-a55777ac8eb1" providerId="ADAL" clId="{B71149C0-2FE7-48CA-AEEC-C935DC19CC2F}" dt="2025-07-23T10:14:50.405" v="174" actId="1076"/>
        <pc:sldMkLst>
          <pc:docMk/>
          <pc:sldMk cId="723903255" sldId="284"/>
        </pc:sldMkLst>
        <pc:picChg chg="add mod">
          <ac:chgData name="Jiayi Zhang" userId="0b5fc417-5b02-48cb-ab13-a55777ac8eb1" providerId="ADAL" clId="{B71149C0-2FE7-48CA-AEEC-C935DC19CC2F}" dt="2025-07-23T10:14:50.405" v="174" actId="1076"/>
          <ac:picMkLst>
            <pc:docMk/>
            <pc:sldMk cId="723903255" sldId="284"/>
            <ac:picMk id="7" creationId="{0B39AFED-B9BD-AF9E-747E-CB8E4F91B20C}"/>
          </ac:picMkLst>
        </pc:picChg>
        <pc:picChg chg="del">
          <ac:chgData name="Jiayi Zhang" userId="0b5fc417-5b02-48cb-ab13-a55777ac8eb1" providerId="ADAL" clId="{B71149C0-2FE7-48CA-AEEC-C935DC19CC2F}" dt="2025-07-23T10:14:45.223" v="172" actId="478"/>
          <ac:picMkLst>
            <pc:docMk/>
            <pc:sldMk cId="723903255" sldId="284"/>
            <ac:picMk id="9" creationId="{1FE4873A-34EB-80E5-077D-F166C71AB15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239DEF-CD06-EEEA-32ED-428AC6A16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8E8697E-2A27-26CF-3822-70E4B7F6FC5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CC80A1-6EFE-891E-C185-D55FB32B6F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C01EA-FFCC-97C6-8661-FBD0E50BDC6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8ACDA7-65C0-48D6-429D-2466242A6A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3BE35EA-CBC7-BA85-5ABC-73170D26911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8D7EBB1F-9B48-1DC8-A3EC-50049BA978D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8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A91F6B-7A08-44CD-96ED-216DF9ED98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8F72BC3-7655-795E-7D64-A915C6E12D0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E4E473-B97B-67E4-D38F-A37D65B7525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B863E5-2B0B-B802-689B-E3FC9128BBA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C346289-F122-A325-BA00-254401A0AC2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DE048014-D1FA-94E2-4E59-E526FFA4C76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C8D19B0-3C3B-4EC7-C904-E4C4F137608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30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912C8B-EB84-6E9E-B9D4-940901307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69BAC03-D3C3-F0C0-1AE5-9DE965C31F8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787EB3A-BE3F-8E62-DA03-EDF94505A5C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7D77A0-523B-4384-C553-F39A23E668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DF12BC8-FEF9-713D-1E69-E520EFBCF6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5549AA1-6054-3186-D699-C38D88D9C06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CF9B5030-06C7-99AB-D409-667DA344DDC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85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3DB52F-0863-201D-0D24-512EAA4A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013E48-EC9F-DAA3-D32C-E104CAA8AB0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9B662-BABE-CF9A-A610-9F43695A95F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E01D28-1B72-DD8E-6165-2155EF98D54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CE19577-205B-8707-0BC5-B69FBB4544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4F2D09E-2A7F-AC25-3EF7-5A9EA703529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C511F34-E207-9C78-58DC-DFB8B74F176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22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D74AAD-D6FB-45FB-99B4-8BD98FF01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90A843E-9323-D8E1-10A0-296F9170EC6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A035CD-3204-AA52-462D-75EF0FFE248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058690-0FA1-4E26-ED5E-8E56CA33345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55CDB45-96E8-5B6C-7297-0A471A7EED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6E8D89B5-0235-A223-135C-40D3E1D11DB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CAACBA0-6584-7AA9-D899-88AD0E9B8CA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8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Co-BF Procedure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81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2025-07-23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494220"/>
              </p:ext>
            </p:extLst>
          </p:nvPr>
        </p:nvGraphicFramePr>
        <p:xfrm>
          <a:off x="901700" y="3009900"/>
          <a:ext cx="103632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73617" imgH="3440753" progId="Word.Document.8">
                  <p:embed/>
                </p:oleObj>
              </mc:Choice>
              <mc:Fallback>
                <p:oleObj name="Document" r:id="rId3" imgW="10673617" imgH="34407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3009900"/>
                        <a:ext cx="10363200" cy="334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6950" y="2555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8D7B0-D8EC-AF2F-EDA8-6A5612A15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C2A7620D-D39D-9638-4B52-A15FEE94A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6427820-C2ED-2B56-4C31-07998E7D15B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29216" y="1751016"/>
            <a:ext cx="10361085" cy="2027234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err="1"/>
              <a:t>TGbn</a:t>
            </a:r>
            <a:r>
              <a:rPr lang="en-US" sz="2000" b="0" dirty="0"/>
              <a:t> has defined Coordinated beamforming (Co-BF) as one of specific multi-AP coordination schemes [1-2].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Co-BF transmission sequence has been discussed for recipient STAs that support EMLSR or DPS mode [3-7].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In this contribution, we discuss termination of the COBF procedure.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9FEE9-072C-12B2-EE74-607DC8792D0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1B48C-E18A-C5C7-9FAD-6198892FBCB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B647E-6159-5A88-1284-085250AB8B9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61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Co-BF Procedure with DPS/EMLSR STAs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51016"/>
            <a:ext cx="11277599" cy="1129664"/>
          </a:xfrm>
          <a:ln/>
        </p:spPr>
        <p:txBody>
          <a:bodyPr/>
          <a:lstStyle/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A Coordinating AP (AP1) and a coordinated AP (AP2) may perform a Co-BF invite/response frame exchange to begin the Co-BF procedure. 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Each participating AP may respectively perform an ICF/ICR frame exchange with its recipient STAs.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94C30D-90A4-A85E-E00F-C09B9D902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5479" y="3061654"/>
            <a:ext cx="5989320" cy="3413760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9154A7C0-8E00-E7E6-9B19-D0019917A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80679"/>
            <a:ext cx="5336118" cy="30016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41363" lvl="2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STA1 and STA2 respectively transition from a listening state to an awake status of EMLSR or from a lower capability mode to a higher capability mode of DPS mode. 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>
                <a:solidFill>
                  <a:schemeClr val="tx1"/>
                </a:solidFill>
              </a:rPr>
              <a:t>AP1 may send a Co-BF trigger frame to AP2 to final sync and start their concurrent transmissions (PPDU1 and PPDU2) to STA1 and STA2 respectively.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DCA3B-80C8-B927-5C68-A55C6BF8E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C7E0082-2977-819D-F902-2815B490F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Co-BF Procedure with No-Response DPS/EMLSR STA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1067528-D22D-35AD-4624-363F9875FC1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751016"/>
            <a:ext cx="11277600" cy="1673222"/>
          </a:xfrm>
        </p:spPr>
        <p:txBody>
          <a:bodyPr wrap="square" anchor="t">
            <a:noAutofit/>
          </a:bodyPr>
          <a:lstStyle/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STA1 may be interfered by an OBSS STA and fail to receive an ICF1 from the coordinating AP (AP1). Consequently, STA1 may fail to send an ICR1.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Both AP1 and the coordinated AP (AP2) don’t receive/hear the ICR1 from STA1.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>
                <a:solidFill>
                  <a:schemeClr val="tx1"/>
                </a:solidFill>
              </a:rPr>
              <a:t>AP1 may back off and resend the ICF1 using EDCA. </a:t>
            </a:r>
            <a:r>
              <a:rPr lang="en-US" altLang="ko-KR" sz="1800" dirty="0"/>
              <a:t>AP1 may resend ICF1 for multiple times, resulting an incremental delay to continue the remaining COBF procedure. </a:t>
            </a:r>
            <a:endParaRPr lang="en-US" altLang="ko-KR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7356D-B060-51F7-E563-C10F4968075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6AE92-D597-2C66-E0FA-38F290F2AD0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6161-9E9F-DF3A-42F4-3619F0A04CA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151EB4-1D23-9B1D-2780-2AD157262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00400"/>
            <a:ext cx="5336118" cy="3200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>
                <a:solidFill>
                  <a:schemeClr val="tx1"/>
                </a:solidFill>
              </a:rPr>
              <a:t>AP2 may send an ICF2 to STA2 based on receiving ICF1. AP2 and STA2 complete the ICF2/ICR2 frame exchange. </a:t>
            </a:r>
          </a:p>
          <a:p>
            <a:pPr indent="-28575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>
                <a:solidFill>
                  <a:schemeClr val="tx1"/>
                </a:solidFill>
              </a:rPr>
              <a:t>AP2 may not know when to receive the COBF trigger frame from AP1.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>
                <a:solidFill>
                  <a:schemeClr val="tx1"/>
                </a:solidFill>
              </a:rPr>
              <a:t>AP2 needs to wait for receiving the COBF trigger frame to continue the COBF procedure.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>
                <a:solidFill>
                  <a:schemeClr val="tx1"/>
                </a:solidFill>
              </a:rPr>
              <a:t>STA2 may return to listening state of EMLSR or lower capability mode of DPS after switching back delay.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chemeClr val="tx1"/>
                </a:solidFill>
              </a:rPr>
              <a:t>Above operation may cause COBF procedure inefficient. </a:t>
            </a:r>
            <a:endParaRPr lang="en-US" sz="1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>
              <a:solidFill>
                <a:schemeClr val="tx1"/>
              </a:solidFill>
            </a:endParaRP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b="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9AC709-F6A4-8D11-0736-DCFA6923E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3318" y="3472536"/>
            <a:ext cx="5941482" cy="292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11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8D258F-360D-E296-9414-30B4BFBCF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6EC9C46-42E6-D54F-1B52-6F87ACAA08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Termination of COBF Procedure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9D15D6EC-E80D-DB2E-037B-4B257D9D365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 marL="240030" indent="-27432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When AP1 fails to receive an ICR1 from STA1, AP1 decides to terminate the COBF procedure. PIFS after sending ICF1, AP1 sends a frame indicating a termination of COBF.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EE5C2-26D3-5843-3253-77347C73BCB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F0613-4925-7A50-8AD5-6C57820A14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Jiayi Zhang, Ofinno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260FF-B4BF-831E-7938-CCF7A34358B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B8D9C2-199A-1230-3FAD-93AEC97EC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3886" y="1751014"/>
            <a:ext cx="5638800" cy="16779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39AFED-B9BD-AF9E-747E-CB8E4F91B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390" y="2525237"/>
            <a:ext cx="4183380" cy="302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90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In this contribution, we shared some thoughts of termination of Co-BF procedure in the presence of DPS/EMLSR STAs.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BDE4A-A245-E32F-2610-F2A634FCF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39AB-2778-3639-8499-D41C272C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457E73B-3CA0-397F-9A01-BD8FC17606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SP1. Do you support defining a termination operation for Co-BF procedure or Co-BF transmission sequence?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marL="514350" lvl="1" indent="0"/>
            <a:r>
              <a:rPr lang="en-GB" dirty="0"/>
              <a:t>Yes</a:t>
            </a:r>
          </a:p>
          <a:p>
            <a:pPr marL="514350" lvl="1" indent="0"/>
            <a:r>
              <a:rPr lang="en-GB" dirty="0"/>
              <a:t>No</a:t>
            </a:r>
          </a:p>
          <a:p>
            <a:pPr marL="514350" lvl="1" indent="0"/>
            <a:r>
              <a:rPr lang="en-GB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b="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D68D6-5147-2635-2D5B-EEAC95CF69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4B2AC-4A6B-816F-C8E8-D80A02C6D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DF677-72B2-7F4E-E9E2-6D694FC651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346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7C02E8-0FF9-699C-29B3-C8E9F09C94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EBD61-EFBB-A62E-9988-30E31F426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AD75238-5A55-9880-5F30-EE39B39715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SP2. Do you support defining a termination operation for Co-BF procedure (or Co-BF transmission sequence) that includes the following?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participating AP of a Co-BF procedure may terminate the Co-BF procedure, based on failing to receive an ICR frame from a recipient STA in response to an ICF during the Co-BF procedure.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marL="457200" lvl="1" indent="0"/>
            <a:r>
              <a:rPr lang="en-GB" dirty="0"/>
              <a:t>Yes</a:t>
            </a:r>
          </a:p>
          <a:p>
            <a:pPr marL="514350" lvl="1" indent="0"/>
            <a:r>
              <a:rPr lang="en-GB" dirty="0"/>
              <a:t>No</a:t>
            </a:r>
          </a:p>
          <a:p>
            <a:pPr marL="514350" lvl="1" indent="0"/>
            <a:r>
              <a:rPr lang="en-GB" dirty="0"/>
              <a:t>Abstain</a:t>
            </a:r>
          </a:p>
          <a:p>
            <a:pPr lvl="1">
              <a:buFont typeface="Times New Roman" pitchFamily="16" charset="0"/>
              <a:buChar char="•"/>
            </a:pPr>
            <a:endParaRPr lang="en-US" b="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7706B-01A8-A2D3-6285-4C4E580763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20981-7495-E1FA-DFAB-6F0809C3D7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84C12-76A6-B25F-C9B3-84CC2F6F9B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179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Draft P802.11bn D0.3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11-24/0209: Specification Framework for </a:t>
            </a:r>
            <a:r>
              <a:rPr lang="en-GB" sz="1600" b="0" dirty="0" err="1"/>
              <a:t>TGbn</a:t>
            </a:r>
            <a:r>
              <a:rPr lang="en-GB" sz="1600" b="0" dirty="0"/>
              <a:t>, Ross Jian Yu (Huawei)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11-25/0942r1, MAC PDT 37.8.2.1 COBF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11-25/1191r0, COBF Misc, You-Wei Chen (</a:t>
            </a:r>
            <a:r>
              <a:rPr lang="en-GB" sz="1600" b="0" dirty="0" err="1"/>
              <a:t>Mediatek</a:t>
            </a:r>
            <a:r>
              <a:rPr lang="en-GB" sz="1600" b="0" dirty="0"/>
              <a:t>)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11-25/0879r2, </a:t>
            </a:r>
            <a:r>
              <a:rPr lang="en-US" sz="1600" b="0" dirty="0" err="1"/>
              <a:t>CoBF</a:t>
            </a:r>
            <a:r>
              <a:rPr lang="en-US" sz="1600" b="0" dirty="0"/>
              <a:t> Frame Sequences and Signaling Details,	Sherief </a:t>
            </a:r>
            <a:r>
              <a:rPr lang="en-US" sz="1600" b="0" dirty="0" err="1"/>
              <a:t>Helwa</a:t>
            </a:r>
            <a:r>
              <a:rPr lang="en-US" sz="1600" b="0" dirty="0"/>
              <a:t> (Qualcomm)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11-25/0412r3, </a:t>
            </a:r>
            <a:r>
              <a:rPr lang="en-US" sz="1600" b="0" dirty="0" err="1"/>
              <a:t>CoBF</a:t>
            </a:r>
            <a:r>
              <a:rPr lang="en-US" sz="1600" b="0" dirty="0"/>
              <a:t> Signaling Details,	Sherief </a:t>
            </a:r>
            <a:r>
              <a:rPr lang="en-US" sz="1600" b="0" dirty="0" err="1"/>
              <a:t>Helwa</a:t>
            </a:r>
            <a:r>
              <a:rPr lang="en-US" sz="1600" b="0" dirty="0"/>
              <a:t> (Qualcomm)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11-25/0413r0, Supporting EMLSR STAs under CBF, Dibakar Das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24D1F8F-DF08-428C-B07C-6A252507A2A3}" vid="{8D08F026-DAAB-4453-880B-CDB8C3D921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802-11-submission-jiayi-zhang</Template>
  <TotalTime>3237</TotalTime>
  <Words>755</Words>
  <Application>Microsoft Office PowerPoint</Application>
  <PresentationFormat>Widescreen</PresentationFormat>
  <Paragraphs>109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Discussion on Co-BF Procedure</vt:lpstr>
      <vt:lpstr>Introduction </vt:lpstr>
      <vt:lpstr>Recap: Co-BF Procedure with DPS/EMLSR STAs</vt:lpstr>
      <vt:lpstr>Co-BF Procedure with No-Response DPS/EMLSR STA</vt:lpstr>
      <vt:lpstr>Termination of COBF Procedure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Jiayi Zhang</dc:creator>
  <cp:keywords/>
  <cp:lastModifiedBy>Jiayi Zhang</cp:lastModifiedBy>
  <cp:revision>7</cp:revision>
  <cp:lastPrinted>1601-01-01T00:00:00Z</cp:lastPrinted>
  <dcterms:created xsi:type="dcterms:W3CDTF">2024-10-31T17:42:45Z</dcterms:created>
  <dcterms:modified xsi:type="dcterms:W3CDTF">2025-07-23T15:29:59Z</dcterms:modified>
  <cp:category>Name, Affiliation</cp:category>
</cp:coreProperties>
</file>